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6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6" r:id="rId1"/>
    <p:sldMasterId id="2147483679" r:id="rId2"/>
    <p:sldMasterId id="2147483672" r:id="rId3"/>
    <p:sldMasterId id="2147483726" r:id="rId4"/>
    <p:sldMasterId id="2147483724" r:id="rId5"/>
    <p:sldMasterId id="2147483744" r:id="rId6"/>
    <p:sldMasterId id="2147483728" r:id="rId7"/>
  </p:sldMasterIdLst>
  <p:notesMasterIdLst>
    <p:notesMasterId r:id="rId15"/>
  </p:notesMasterIdLst>
  <p:handoutMasterIdLst>
    <p:handoutMasterId r:id="rId16"/>
  </p:handoutMasterIdLst>
  <p:sldIdLst>
    <p:sldId id="345" r:id="rId8"/>
    <p:sldId id="346" r:id="rId9"/>
    <p:sldId id="347" r:id="rId10"/>
    <p:sldId id="348" r:id="rId11"/>
    <p:sldId id="304" r:id="rId12"/>
    <p:sldId id="305" r:id="rId13"/>
    <p:sldId id="311" r:id="rId14"/>
  </p:sldIdLst>
  <p:sldSz cx="20108863" cy="11310938"/>
  <p:notesSz cx="6858000" cy="9144000"/>
  <p:embeddedFontLst>
    <p:embeddedFont>
      <p:font typeface="RF Dewi" panose="00000500000000000000" charset="-52"/>
      <p:regular r:id="rId17"/>
      <p:bold r:id="rId18"/>
      <p:italic r:id="rId19"/>
      <p:boldItalic r:id="rId20"/>
    </p:embeddedFont>
    <p:embeddedFont>
      <p:font typeface="RF Dewi Extended" panose="00000505000000000000" charset="-52"/>
      <p:regular r:id="rId21"/>
      <p:bold r:id="rId22"/>
      <p:italic r:id="rId23"/>
      <p:boldItalic r:id="rId24"/>
    </p:embeddedFont>
    <p:embeddedFont>
      <p:font typeface="TT Positive" panose="020B00030200000202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3B"/>
    <a:srgbClr val="26242D"/>
    <a:srgbClr val="EBEBEB"/>
    <a:srgbClr val="26242C"/>
    <a:srgbClr val="212121"/>
    <a:srgbClr val="387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897"/>
  </p:normalViewPr>
  <p:slideViewPr>
    <p:cSldViewPr snapToGrid="0">
      <p:cViewPr varScale="1">
        <p:scale>
          <a:sx n="67" d="100"/>
          <a:sy n="67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6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3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439F78D-4F74-DFBE-A6EB-4B70224D8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6E2E02-16BC-4DBB-1820-B88542E968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0B2C2-3464-6240-99A7-C3733C563EA7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6C4111-745E-CD84-63A4-A7BDE0D75A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C2F74-5B54-DED5-929D-AA0EEB4C4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5DDF2-7DFA-9D40-89D9-1226887E8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0096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FC46-271C-4141-BA1D-43083F96CEE9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C0604-DE6F-4E41-A19C-4716B9C3A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3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9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7C49A4-BA15-CC0F-1628-2CCA9793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0" y="2414588"/>
            <a:ext cx="17137063" cy="813752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6121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виде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5">
            <a:extLst>
              <a:ext uri="{FF2B5EF4-FFF2-40B4-BE49-F238E27FC236}">
                <a16:creationId xmlns:a16="http://schemas.microsoft.com/office/drawing/2014/main" id="{50F52CC7-9BF7-C894-C17F-D9FC2334D7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C56CED3-0AF4-77EC-23D1-22200D07261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85899" y="2414588"/>
            <a:ext cx="17137063" cy="8137524"/>
          </a:xfrm>
          <a:prstGeom prst="roundRect">
            <a:avLst>
              <a:gd name="adj" fmla="val 4613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6767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4">
            <a:extLst>
              <a:ext uri="{FF2B5EF4-FFF2-40B4-BE49-F238E27FC236}">
                <a16:creationId xmlns:a16="http://schemas.microsoft.com/office/drawing/2014/main" id="{8CA5FDA7-7121-D9D7-7864-C73784C3EB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5" name="Заголовок 5">
            <a:extLst>
              <a:ext uri="{FF2B5EF4-FFF2-40B4-BE49-F238E27FC236}">
                <a16:creationId xmlns:a16="http://schemas.microsoft.com/office/drawing/2014/main" id="{E93B8ACE-D1F3-4C28-4ACB-AB36F951F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C26B4698-DD03-D350-1D33-7D7C451585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1573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6DCD768F-E95A-9720-41F9-AECF6E3D6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734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4" name="Текст 18">
            <a:extLst>
              <a:ext uri="{FF2B5EF4-FFF2-40B4-BE49-F238E27FC236}">
                <a16:creationId xmlns:a16="http://schemas.microsoft.com/office/drawing/2014/main" id="{8EC55CF5-C45E-DB4A-EB4D-54D7698CA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21092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Рисунок 4">
            <a:extLst>
              <a:ext uri="{FF2B5EF4-FFF2-40B4-BE49-F238E27FC236}">
                <a16:creationId xmlns:a16="http://schemas.microsoft.com/office/drawing/2014/main" id="{194FD37D-932B-CB0E-CB5C-C61EDDC7FF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02823" y="795338"/>
            <a:ext cx="8778240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02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E950F35-A3AA-CE41-CD32-CAFFE59DD4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5" y="0"/>
            <a:ext cx="10452798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 dirty="0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пра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B1514753-F2D9-616B-6D54-4C62D19829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458653"/>
            <a:ext cx="8084311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9825B688-BBF4-0BB7-935A-492ACF381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1" y="2761488"/>
            <a:ext cx="7182611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1E9FF13-3BD6-2C50-D7C3-E41EBCDB8953}"/>
              </a:ext>
            </a:extLst>
          </p:cNvPr>
          <p:cNvSpPr/>
          <p:nvPr userDrawn="1"/>
        </p:nvSpPr>
        <p:spPr>
          <a:xfrm>
            <a:off x="18622962" y="219456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8CD6152-6230-5182-001D-34A6E8555597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E752C-E756-49DA-722B-62E7003600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656065" y="0"/>
            <a:ext cx="10452798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69885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объект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9E8711F-ED4C-20C8-E0DA-4917936A5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054431" cy="11310938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93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 + видео слев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>
            <a:extLst>
              <a:ext uri="{FF2B5EF4-FFF2-40B4-BE49-F238E27FC236}">
                <a16:creationId xmlns:a16="http://schemas.microsoft.com/office/drawing/2014/main" id="{37514ED2-EF7C-AEC5-BC50-49E8C17AA0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91089" y="458653"/>
            <a:ext cx="7443215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</a:t>
            </a:r>
            <a:r>
              <a:rPr lang="en-US" dirty="0"/>
              <a:t> </a:t>
            </a:r>
            <a:r>
              <a:rPr lang="ru-RU" dirty="0"/>
              <a:t>главная мысль слайда</a:t>
            </a:r>
          </a:p>
        </p:txBody>
      </p:sp>
      <p:sp>
        <p:nvSpPr>
          <p:cNvPr id="6" name="Текст 18">
            <a:extLst>
              <a:ext uri="{FF2B5EF4-FFF2-40B4-BE49-F238E27FC236}">
                <a16:creationId xmlns:a16="http://schemas.microsoft.com/office/drawing/2014/main" id="{309B1239-978C-19F1-BF01-178AE6D691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67447" y="2761488"/>
            <a:ext cx="7584948" cy="7790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F3A054-6E13-81B0-3A9F-BD9092D16AB5}"/>
              </a:ext>
            </a:extLst>
          </p:cNvPr>
          <p:cNvSpPr/>
          <p:nvPr userDrawn="1"/>
        </p:nvSpPr>
        <p:spPr>
          <a:xfrm>
            <a:off x="18889345" y="10177081"/>
            <a:ext cx="1219518" cy="113385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DF63E916-E9A6-CF08-13D1-2FFAFC5A11B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5946"/>
            <a:ext cx="10054431" cy="11304992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pPr lvl="0"/>
            <a:r>
              <a:rPr lang="ru-RU" dirty="0"/>
              <a:t>Видео</a:t>
            </a:r>
          </a:p>
        </p:txBody>
      </p:sp>
    </p:spTree>
    <p:extLst>
      <p:ext uri="{BB962C8B-B14F-4D97-AF65-F5344CB8AC3E}">
        <p14:creationId xmlns:p14="http://schemas.microsoft.com/office/powerpoint/2010/main" val="3123493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4" pos="913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Таблица</a:t>
            </a:r>
          </a:p>
        </p:txBody>
      </p:sp>
      <p:sp>
        <p:nvSpPr>
          <p:cNvPr id="4" name="Таблица 3">
            <a:extLst>
              <a:ext uri="{FF2B5EF4-FFF2-40B4-BE49-F238E27FC236}">
                <a16:creationId xmlns:a16="http://schemas.microsoft.com/office/drawing/2014/main" id="{BFE43B87-4365-C3D0-608E-4B1F4CE5276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49388" y="2161307"/>
            <a:ext cx="17303750" cy="839080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9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2DB0C78-0D89-82C3-9176-F8DA252CA10E}"/>
              </a:ext>
            </a:extLst>
          </p:cNvPr>
          <p:cNvSpPr/>
          <p:nvPr userDrawn="1"/>
        </p:nvSpPr>
        <p:spPr>
          <a:xfrm>
            <a:off x="0" y="0"/>
            <a:ext cx="20106193" cy="113106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2C21CBAA-1510-4D88-E54F-5CA17E523AF3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0F0F0F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2187575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58851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 userDrawn="1">
          <p15:clr>
            <a:srgbClr val="FBAE40"/>
          </p15:clr>
        </p15:guide>
        <p15:guide id="2" pos="633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4EB7D925-7407-4B8E-2959-4D0629A0E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7027333"/>
            <a:ext cx="19266263" cy="2724422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lnSpc>
                <a:spcPct val="75000"/>
              </a:lnSpc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презентации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3079E-9A0C-DF77-35F6-EC97250364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9972873"/>
            <a:ext cx="11316335" cy="615879"/>
          </a:xfrm>
          <a:prstGeom prst="rect">
            <a:avLst/>
          </a:prstGeom>
        </p:spPr>
        <p:txBody>
          <a:bodyPr/>
          <a:lstStyle>
            <a:lvl1pPr>
              <a:defRPr lang="ru-RU" sz="280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Подзаголовок, что бы раскрыть тему (</a:t>
            </a:r>
            <a:r>
              <a:rPr lang="ru-RU" sz="2800" dirty="0" err="1">
                <a:solidFill>
                  <a:schemeClr val="bg1"/>
                </a:solidFill>
                <a:latin typeface="RF Dewi Extended" pitchFamily="2" charset="0"/>
              </a:rPr>
              <a:t>опционно</a:t>
            </a:r>
            <a:r>
              <a:rPr lang="ru-RU" sz="2800" dirty="0">
                <a:solidFill>
                  <a:schemeClr val="bg1"/>
                </a:solidFill>
                <a:latin typeface="RF Dewi Extend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53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4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38168"/>
            <a:ext cx="725753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10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10976" y="662144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548725B2-D8A8-6922-2105-7EC354B65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54976" y="459881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9A0B5AE7-B149-535C-3D2C-981FD17CD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54976" y="3238168"/>
            <a:ext cx="4880096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994E848-DC76-3CA9-A6E3-1180E06F3D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54976" y="7982096"/>
            <a:ext cx="4880096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99F55EDB-ECF6-A766-17BE-264DF46934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54976" y="6621448"/>
            <a:ext cx="6635744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C72567AC-1701-1708-8E0C-FEA3280D7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53314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6696" userDrawn="1">
          <p15:clr>
            <a:srgbClr val="FBAE40"/>
          </p15:clr>
        </p15:guide>
        <p15:guide id="6" orient="horz" pos="217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38193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млн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53407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3408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53407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53408" y="6804329"/>
            <a:ext cx="4148576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год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968991" y="4247494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968992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968991" y="7758790"/>
            <a:ext cx="3144091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968992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D81F99D9-EC00-FE23-B257-11AB59284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47853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  <p15:guide id="5" pos="4564">
          <p15:clr>
            <a:srgbClr val="FBAE40"/>
          </p15:clr>
        </p15:guide>
        <p15:guide id="6" pos="82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ы 8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 9">
            <a:extLst>
              <a:ext uri="{FF2B5EF4-FFF2-40B4-BE49-F238E27FC236}">
                <a16:creationId xmlns:a16="http://schemas.microsoft.com/office/drawing/2014/main" id="{E68C7B07-C7D9-3B99-CD13-2B2EE3411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0975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593E5BAA-09F4-E986-8D6A-4D50B401F8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10976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200 </a:t>
            </a:r>
            <a:r>
              <a:rPr lang="en-US" dirty="0"/>
              <a:t>$</a:t>
            </a:r>
            <a:endParaRPr lang="ru-RU" dirty="0"/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D4CEDCB6-9C0F-343C-6525-C39BB30709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0975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CCCB505D-A894-1029-EBA6-B83F6FD01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0976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749%</a:t>
            </a:r>
            <a:endParaRPr lang="ru-RU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57845C01-6183-3A35-8119-80A7E50E85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2019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9D62E09F-083A-3AF8-2EE6-2D0298F9AC5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2020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50</a:t>
            </a:r>
            <a:r>
              <a:rPr lang="ru-RU" dirty="0"/>
              <a:t>0</a:t>
            </a:r>
            <a:r>
              <a:rPr lang="en-US" dirty="0"/>
              <a:t>+</a:t>
            </a: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8843E79A-A89C-4CA9-7C7A-2333B33790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2019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C3D98F46-9261-E55F-9C1B-81E9D19B3F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2020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1875</a:t>
            </a:r>
            <a:r>
              <a:rPr lang="ru-RU" dirty="0"/>
              <a:t> +</a:t>
            </a:r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CEEEDA20-985B-1237-260E-9787E6C2B5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141658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F1597DB-09F3-FBF0-EB56-731835F706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141659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190%</a:t>
            </a:r>
            <a:endParaRPr lang="ru-RU" dirty="0"/>
          </a:p>
        </p:txBody>
      </p:sp>
      <p:sp>
        <p:nvSpPr>
          <p:cNvPr id="22" name="Текст 9">
            <a:extLst>
              <a:ext uri="{FF2B5EF4-FFF2-40B4-BE49-F238E27FC236}">
                <a16:creationId xmlns:a16="http://schemas.microsoft.com/office/drawing/2014/main" id="{49DA82BF-B3EE-784B-AAAC-3624743843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141658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12272C25-016A-0A00-DDC8-4D2110B5F8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141659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348%</a:t>
            </a:r>
            <a:endParaRPr lang="ru-RU" dirty="0"/>
          </a:p>
        </p:txBody>
      </p:sp>
      <p:sp>
        <p:nvSpPr>
          <p:cNvPr id="24" name="Текст 9">
            <a:extLst>
              <a:ext uri="{FF2B5EF4-FFF2-40B4-BE49-F238E27FC236}">
                <a16:creationId xmlns:a16="http://schemas.microsoft.com/office/drawing/2014/main" id="{FB2F5CEA-A983-DDCB-9D01-EA264D8484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93063" y="42474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3598A286-1AF8-4139-DF18-FC3936576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93064" y="3293033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100</a:t>
            </a:r>
            <a:endParaRPr lang="ru-RU" dirty="0"/>
          </a:p>
        </p:txBody>
      </p:sp>
      <p:sp>
        <p:nvSpPr>
          <p:cNvPr id="26" name="Текст 9">
            <a:extLst>
              <a:ext uri="{FF2B5EF4-FFF2-40B4-BE49-F238E27FC236}">
                <a16:creationId xmlns:a16="http://schemas.microsoft.com/office/drawing/2014/main" id="{BA281BF3-A26B-9AE0-E509-852D7EAFD9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93063" y="7758790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27" name="Текст 9">
            <a:extLst>
              <a:ext uri="{FF2B5EF4-FFF2-40B4-BE49-F238E27FC236}">
                <a16:creationId xmlns:a16="http://schemas.microsoft.com/office/drawing/2014/main" id="{F0F67B6F-FC19-9891-75AF-F0107E2B94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893064" y="6804329"/>
            <a:ext cx="2793492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78$</a:t>
            </a:r>
            <a:endParaRPr lang="ru-RU" dirty="0"/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E78034A1-AF1C-DF89-C692-27389FF809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3138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  <p15:guide id="5" pos="3612" userDrawn="1">
          <p15:clr>
            <a:srgbClr val="FBAE40"/>
          </p15:clr>
        </p15:guide>
        <p15:guide id="6" pos="6288" userDrawn="1">
          <p15:clr>
            <a:srgbClr val="FBAE40"/>
          </p15:clr>
        </p15:guide>
        <p15:guide id="7" orient="horz" pos="2179" userDrawn="1">
          <p15:clr>
            <a:srgbClr val="FBAE40"/>
          </p15:clr>
        </p15:guide>
        <p15:guide id="8" pos="896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 и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минусы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3"/>
              </a:buBlip>
              <a:defRPr sz="3600">
                <a:latin typeface="+mn-lt"/>
              </a:defRPr>
            </a:lvl1pPr>
          </a:lstStyle>
          <a:p>
            <a:r>
              <a:rPr lang="ru-RU" dirty="0"/>
              <a:t>Здесь плюсы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973A3D2C-CF2B-3964-32D8-4AE9E451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650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&gt;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Текст 9">
            <a:extLst>
              <a:ext uri="{FF2B5EF4-FFF2-40B4-BE49-F238E27FC236}">
                <a16:creationId xmlns:a16="http://schemas.microsoft.com/office/drawing/2014/main" id="{427E26C1-E47F-E024-1AD0-8361E2E220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8" name="Текст 9">
            <a:extLst>
              <a:ext uri="{FF2B5EF4-FFF2-40B4-BE49-F238E27FC236}">
                <a16:creationId xmlns:a16="http://schemas.microsoft.com/office/drawing/2014/main" id="{B7583EC5-9C7B-89BD-FDF5-8BB4EFB1FA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78142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69" name="Текст 9">
            <a:extLst>
              <a:ext uri="{FF2B5EF4-FFF2-40B4-BE49-F238E27FC236}">
                <a16:creationId xmlns:a16="http://schemas.microsoft.com/office/drawing/2014/main" id="{B7E4262D-4B56-3CC6-F8BE-2A5715C0B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0" name="Текст 9">
            <a:extLst>
              <a:ext uri="{FF2B5EF4-FFF2-40B4-BE49-F238E27FC236}">
                <a16:creationId xmlns:a16="http://schemas.microsoft.com/office/drawing/2014/main" id="{7AE77C8F-7267-1C64-D8EC-1EEBD7A564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69501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Заголовок 14">
            <a:extLst>
              <a:ext uri="{FF2B5EF4-FFF2-40B4-BE49-F238E27FC236}">
                <a16:creationId xmlns:a16="http://schemas.microsoft.com/office/drawing/2014/main" id="{062AD7DA-D71C-706A-9E2E-066D8A41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146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F416FF9E-14B0-2212-3181-EBD5A5E60A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6374" y="4244044"/>
            <a:ext cx="6800426" cy="4815289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4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lvl="0"/>
            <a:r>
              <a:rPr lang="ru-RU" dirty="0"/>
              <a:t>Здесь текст в несколько строк, две, три или больше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EFB55890-E334-17AF-9943-58F4E9BFCC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164827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длинный -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3867463"/>
            <a:ext cx="14386560" cy="668465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lvl="0"/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</a:t>
            </a:r>
            <a:r>
              <a:rPr lang="en-US" dirty="0" err="1"/>
              <a:t>д</a:t>
            </a:r>
            <a:r>
              <a:rPr lang="ru-RU" dirty="0" err="1"/>
              <a:t>линный</a:t>
            </a:r>
            <a:r>
              <a:rPr lang="ru-RU" dirty="0"/>
              <a:t> длинный текст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Заголовок 14">
            <a:extLst>
              <a:ext uri="{FF2B5EF4-FFF2-40B4-BE49-F238E27FC236}">
                <a16:creationId xmlns:a16="http://schemas.microsoft.com/office/drawing/2014/main" id="{B8BD1963-A4F4-3583-BDD0-DFCE5AE57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56620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ркер списка +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8107" y="4256931"/>
            <a:ext cx="7730405" cy="6295182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spcBef>
                <a:spcPts val="3000"/>
              </a:spcBef>
              <a:buSzPct val="90000"/>
              <a:buFontTx/>
              <a:buBlip>
                <a:blip r:embed="rId2"/>
              </a:buBlip>
              <a:defRPr sz="36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90000"/>
              <a:buFontTx/>
              <a:buBlip>
                <a:blip r:embed="rId2"/>
              </a:buBlip>
              <a:tabLst/>
              <a:defRPr/>
            </a:pPr>
            <a:r>
              <a:rPr lang="ru-RU" dirty="0"/>
              <a:t>Здесь текст в несколько строк, две, три или больше</a:t>
            </a:r>
          </a:p>
          <a:p>
            <a:pPr lvl="0"/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2F5239EA-5CAC-CE05-3B31-939B6F2ECB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4" y="2974455"/>
            <a:ext cx="3966633" cy="8839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accent1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Рисунок 4">
            <a:extLst>
              <a:ext uri="{FF2B5EF4-FFF2-40B4-BE49-F238E27FC236}">
                <a16:creationId xmlns:a16="http://schemas.microsoft.com/office/drawing/2014/main" id="{3F0CEC6A-02B0-42AF-81CA-D2074F3C305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56064" y="795338"/>
            <a:ext cx="8966897" cy="9756775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7" name="Заголовок 14">
            <a:extLst>
              <a:ext uri="{FF2B5EF4-FFF2-40B4-BE49-F238E27FC236}">
                <a16:creationId xmlns:a16="http://schemas.microsoft.com/office/drawing/2014/main" id="{80E93DB6-E812-1052-2E80-1C70D29EE2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8084312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7713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7826" y="2971491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1F96DD4-8181-C9BD-0C04-DEFAA5B8CEC0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3732213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2FE170F-4E1C-6AB4-A825-71096778BAC1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6249672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3098D46-B024-441E-7E8E-8CA90BE0E407}"/>
              </a:ext>
            </a:extLst>
          </p:cNvPr>
          <p:cNvCxnSpPr>
            <a:cxnSpLocks/>
          </p:cNvCxnSpPr>
          <p:nvPr userDrawn="1"/>
        </p:nvCxnSpPr>
        <p:spPr>
          <a:xfrm flipH="1">
            <a:off x="3359308" y="8744479"/>
            <a:ext cx="963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7826" y="5601182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826" y="7914479"/>
            <a:ext cx="8007774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Заголовок 14">
            <a:extLst>
              <a:ext uri="{FF2B5EF4-FFF2-40B4-BE49-F238E27FC236}">
                <a16:creationId xmlns:a16="http://schemas.microsoft.com/office/drawing/2014/main" id="{8D0B6A03-75CE-D33F-E7A9-D68324A6C4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5037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исок 6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9603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9" name="Текст 9">
            <a:extLst>
              <a:ext uri="{FF2B5EF4-FFF2-40B4-BE49-F238E27FC236}">
                <a16:creationId xmlns:a16="http://schemas.microsoft.com/office/drawing/2014/main" id="{574528A8-C98A-BF9A-2395-D5591F5E4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235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B411C859-9FCF-6957-B03C-2323018602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01235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5" name="Текст 9">
            <a:extLst>
              <a:ext uri="{FF2B5EF4-FFF2-40B4-BE49-F238E27FC236}">
                <a16:creationId xmlns:a16="http://schemas.microsoft.com/office/drawing/2014/main" id="{AC54CAB6-F301-97A6-40B1-89BEB61E1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235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DF0EDB78-76F2-F006-AD8B-AE2AC01DE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9603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460055A0-7F5D-FE18-7583-0F41B82306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9603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3A1C7984-0A53-B92B-BE02-E1C21766F0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0536" y="3134522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A1649BDD-C76D-D85E-120F-CE5C7F3C85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62168" y="3083723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4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79721F4D-94EF-17A7-A2AE-CB87EDF218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62168" y="5601182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5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15B464DC-5C8F-BF87-7F47-7C32432873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2168" y="8095989"/>
            <a:ext cx="1296035" cy="12423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800" b="1" i="0">
                <a:solidFill>
                  <a:sysClr val="windowText" lastClr="000000"/>
                </a:solidFill>
                <a:latin typeface="RF Dewi Extended" pitchFamily="2" charset="0"/>
              </a:defRPr>
            </a:lvl1pPr>
          </a:lstStyle>
          <a:p>
            <a:pPr lvl="0"/>
            <a:r>
              <a:rPr lang="ru-RU" dirty="0"/>
              <a:t>6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43ADA9F3-6CEE-7C3B-DACB-2780A180A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0536" y="5764213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20" name="Текст 9">
            <a:extLst>
              <a:ext uri="{FF2B5EF4-FFF2-40B4-BE49-F238E27FC236}">
                <a16:creationId xmlns:a16="http://schemas.microsoft.com/office/drawing/2014/main" id="{EE09EFDF-3C55-141E-3C5A-82E85C96A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40536" y="8077510"/>
            <a:ext cx="5587101" cy="166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28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8" name="Заголовок 14">
            <a:extLst>
              <a:ext uri="{FF2B5EF4-FFF2-40B4-BE49-F238E27FC236}">
                <a16:creationId xmlns:a16="http://schemas.microsoft.com/office/drawing/2014/main" id="{574CC54D-9CB0-B944-DDE3-2F2079724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609370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30CFB-7F2B-BC2E-54CE-04BE0FE9D3EF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29C00B-66A1-C87C-75AE-84CCD01E0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93" y="476060"/>
            <a:ext cx="12546012" cy="1700212"/>
          </a:xfrm>
          <a:prstGeom prst="rect">
            <a:avLst/>
          </a:prstGeom>
        </p:spPr>
        <p:txBody>
          <a:bodyPr/>
          <a:lstStyle>
            <a:lvl1pPr>
              <a:defRPr lang="ru-RU" sz="6300" b="1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 презентации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FFC933-FAD8-6B40-3563-1CB07A8FCA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2194560"/>
            <a:ext cx="12546013" cy="749300"/>
          </a:xfrm>
          <a:prstGeom prst="rect">
            <a:avLst/>
          </a:prstGeom>
        </p:spPr>
        <p:txBody>
          <a:bodyPr/>
          <a:lstStyle>
            <a:lvl1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1pPr>
            <a:lvl2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2pPr>
            <a:lvl3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3pPr>
            <a:lvl4pPr>
              <a:defRPr lang="ru-RU" sz="2800" b="0" i="0" kern="1200" dirty="0" smtClean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4pPr>
            <a:lvl5pPr>
              <a:defRPr lang="ru-RU" sz="2800" b="0" i="0" kern="1200" dirty="0">
                <a:solidFill>
                  <a:schemeClr val="bg1"/>
                </a:solidFill>
                <a:latin typeface="RF Dewi Extended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Подзаголовок, что бы раскрыть тему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91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актоид 3ш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9">
            <a:extLst>
              <a:ext uri="{FF2B5EF4-FFF2-40B4-BE49-F238E27FC236}">
                <a16:creationId xmlns:a16="http://schemas.microsoft.com/office/drawing/2014/main" id="{8C81DE6A-17AE-50E6-E1E2-28C8D261C7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22360" y="3394823"/>
            <a:ext cx="7025621" cy="5579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0"/>
              </a:spcBef>
              <a:buSzPct val="90000"/>
              <a:buFont typeface="Arial" panose="020B0604020202020204" pitchFamily="34" charset="0"/>
              <a:buNone/>
              <a:defRPr sz="4000">
                <a:latin typeface="+mn-lt"/>
              </a:defRPr>
            </a:lvl1pPr>
          </a:lstStyle>
          <a:p>
            <a:pPr lvl="0"/>
            <a:r>
              <a:rPr lang="ru-RU" dirty="0"/>
              <a:t>Здесь текст в несколько строк, две, три или больше</a:t>
            </a:r>
          </a:p>
          <a:p>
            <a:pPr marL="457200" marR="0" lvl="0" indent="-457200" algn="l" defTabSz="457200" rtl="0" eaLnBrk="1" fontAlgn="auto" latinLnBrk="0" hangingPunct="1">
              <a:lnSpc>
                <a:spcPct val="200000"/>
              </a:lnSpc>
              <a:spcBef>
                <a:spcPts val="300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dirty="0"/>
          </a:p>
        </p:txBody>
      </p:sp>
      <p:sp>
        <p:nvSpPr>
          <p:cNvPr id="4" name="Текст 9">
            <a:extLst>
              <a:ext uri="{FF2B5EF4-FFF2-40B4-BE49-F238E27FC236}">
                <a16:creationId xmlns:a16="http://schemas.microsoft.com/office/drawing/2014/main" id="{CF7114CB-AD4B-73F2-0A3C-13F6D3499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55323" y="3457394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5" name="Текст 9">
            <a:extLst>
              <a:ext uri="{FF2B5EF4-FFF2-40B4-BE49-F238E27FC236}">
                <a16:creationId xmlns:a16="http://schemas.microsoft.com/office/drawing/2014/main" id="{DEFF4A0B-7D69-C798-D6A9-5CB207AD49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55323" y="5612871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sp>
        <p:nvSpPr>
          <p:cNvPr id="6" name="Текст 9">
            <a:extLst>
              <a:ext uri="{FF2B5EF4-FFF2-40B4-BE49-F238E27FC236}">
                <a16:creationId xmlns:a16="http://schemas.microsoft.com/office/drawing/2014/main" id="{4D8E13C5-9C5F-3E34-0927-E0E290FE99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55323" y="7790398"/>
            <a:ext cx="3027069" cy="931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lvl="0"/>
            <a:r>
              <a:rPr lang="ru-RU" dirty="0"/>
              <a:t>коротко опишите фактоид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08C0010-C13C-D836-1973-B3BD49363FBB}"/>
              </a:ext>
            </a:extLst>
          </p:cNvPr>
          <p:cNvCxnSpPr>
            <a:cxnSpLocks/>
          </p:cNvCxnSpPr>
          <p:nvPr userDrawn="1"/>
        </p:nvCxnSpPr>
        <p:spPr>
          <a:xfrm>
            <a:off x="7616424" y="3242246"/>
            <a:ext cx="0" cy="5732420"/>
          </a:xfrm>
          <a:prstGeom prst="line">
            <a:avLst/>
          </a:prstGeom>
          <a:ln>
            <a:solidFill>
              <a:srgbClr val="2624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object 8">
            <a:extLst>
              <a:ext uri="{FF2B5EF4-FFF2-40B4-BE49-F238E27FC236}">
                <a16:creationId xmlns:a16="http://schemas.microsoft.com/office/drawing/2014/main" id="{FC1E5596-C29B-4B46-6900-AFE20C3EEE6C}"/>
              </a:ext>
            </a:extLst>
          </p:cNvPr>
          <p:cNvGrpSpPr/>
          <p:nvPr userDrawn="1"/>
        </p:nvGrpSpPr>
        <p:grpSpPr>
          <a:xfrm rot="16200000">
            <a:off x="1449388" y="3377890"/>
            <a:ext cx="676275" cy="676275"/>
            <a:chOff x="1416141" y="2306522"/>
            <a:chExt cx="676275" cy="676275"/>
          </a:xfrm>
        </p:grpSpPr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D3948979-BE4E-58CD-3188-4906DFCDF32C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878148F1-CCA0-1742-36A4-E93D9B060852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77631A08-0E0A-E262-33ED-22ADEC86B844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5" name="object 8">
            <a:extLst>
              <a:ext uri="{FF2B5EF4-FFF2-40B4-BE49-F238E27FC236}">
                <a16:creationId xmlns:a16="http://schemas.microsoft.com/office/drawing/2014/main" id="{C701AB57-0ECA-E373-70F4-D3E5E4FE9FBF}"/>
              </a:ext>
            </a:extLst>
          </p:cNvPr>
          <p:cNvGrpSpPr/>
          <p:nvPr userDrawn="1"/>
        </p:nvGrpSpPr>
        <p:grpSpPr>
          <a:xfrm rot="16200000">
            <a:off x="1449388" y="5596157"/>
            <a:ext cx="676275" cy="676275"/>
            <a:chOff x="1416141" y="2306522"/>
            <a:chExt cx="676275" cy="676275"/>
          </a:xfrm>
        </p:grpSpPr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33E2F1E0-6A79-8DA6-25D8-FB098BAA97E2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15E1BE94-21FE-E865-5E96-0BD745882000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C04E4640-2DF1-ED1C-C9E8-11F5AFFB1DC0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grpSp>
        <p:nvGrpSpPr>
          <p:cNvPr id="39" name="object 8">
            <a:extLst>
              <a:ext uri="{FF2B5EF4-FFF2-40B4-BE49-F238E27FC236}">
                <a16:creationId xmlns:a16="http://schemas.microsoft.com/office/drawing/2014/main" id="{5B59A695-736A-8748-FDF0-4DAF214FEDE9}"/>
              </a:ext>
            </a:extLst>
          </p:cNvPr>
          <p:cNvGrpSpPr/>
          <p:nvPr userDrawn="1"/>
        </p:nvGrpSpPr>
        <p:grpSpPr>
          <a:xfrm rot="16200000">
            <a:off x="1449388" y="7746691"/>
            <a:ext cx="676275" cy="676275"/>
            <a:chOff x="1416141" y="2306522"/>
            <a:chExt cx="676275" cy="676275"/>
          </a:xfrm>
        </p:grpSpPr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06E97EE9-FA03-8598-4CB2-E5E649482185}"/>
                </a:ext>
              </a:extLst>
            </p:cNvPr>
            <p:cNvSpPr/>
            <p:nvPr/>
          </p:nvSpPr>
          <p:spPr>
            <a:xfrm>
              <a:off x="1426612" y="2316993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19">
                  <a:moveTo>
                    <a:pt x="327487" y="654995"/>
                  </a:moveTo>
                  <a:lnTo>
                    <a:pt x="279094" y="651444"/>
                  </a:lnTo>
                  <a:lnTo>
                    <a:pt x="232905" y="641130"/>
                  </a:lnTo>
                  <a:lnTo>
                    <a:pt x="189428" y="624557"/>
                  </a:lnTo>
                  <a:lnTo>
                    <a:pt x="149168" y="602234"/>
                  </a:lnTo>
                  <a:lnTo>
                    <a:pt x="112632" y="574667"/>
                  </a:lnTo>
                  <a:lnTo>
                    <a:pt x="80328" y="542363"/>
                  </a:lnTo>
                  <a:lnTo>
                    <a:pt x="52760" y="505827"/>
                  </a:lnTo>
                  <a:lnTo>
                    <a:pt x="30437" y="465567"/>
                  </a:lnTo>
                  <a:lnTo>
                    <a:pt x="13865" y="422090"/>
                  </a:lnTo>
                  <a:lnTo>
                    <a:pt x="3550" y="375901"/>
                  </a:lnTo>
                  <a:lnTo>
                    <a:pt x="0" y="327508"/>
                  </a:lnTo>
                  <a:lnTo>
                    <a:pt x="3550" y="279110"/>
                  </a:lnTo>
                  <a:lnTo>
                    <a:pt x="13865" y="232917"/>
                  </a:lnTo>
                  <a:lnTo>
                    <a:pt x="30437" y="189436"/>
                  </a:lnTo>
                  <a:lnTo>
                    <a:pt x="52760" y="149173"/>
                  </a:lnTo>
                  <a:lnTo>
                    <a:pt x="80328" y="112636"/>
                  </a:lnTo>
                  <a:lnTo>
                    <a:pt x="112632" y="80330"/>
                  </a:lnTo>
                  <a:lnTo>
                    <a:pt x="149168" y="52761"/>
                  </a:lnTo>
                  <a:lnTo>
                    <a:pt x="189428" y="30438"/>
                  </a:lnTo>
                  <a:lnTo>
                    <a:pt x="232905" y="13865"/>
                  </a:lnTo>
                  <a:lnTo>
                    <a:pt x="279094" y="3550"/>
                  </a:lnTo>
                  <a:lnTo>
                    <a:pt x="327487" y="0"/>
                  </a:lnTo>
                  <a:lnTo>
                    <a:pt x="375883" y="3550"/>
                  </a:lnTo>
                  <a:lnTo>
                    <a:pt x="422073" y="13865"/>
                  </a:lnTo>
                  <a:lnTo>
                    <a:pt x="465553" y="30438"/>
                  </a:lnTo>
                  <a:lnTo>
                    <a:pt x="505814" y="52761"/>
                  </a:lnTo>
                  <a:lnTo>
                    <a:pt x="542350" y="80330"/>
                  </a:lnTo>
                  <a:lnTo>
                    <a:pt x="574656" y="112636"/>
                  </a:lnTo>
                  <a:lnTo>
                    <a:pt x="602223" y="149173"/>
                  </a:lnTo>
                  <a:lnTo>
                    <a:pt x="624547" y="189436"/>
                  </a:lnTo>
                  <a:lnTo>
                    <a:pt x="641119" y="232917"/>
                  </a:lnTo>
                  <a:lnTo>
                    <a:pt x="651434" y="279110"/>
                  </a:lnTo>
                  <a:lnTo>
                    <a:pt x="654985" y="327508"/>
                  </a:lnTo>
                  <a:lnTo>
                    <a:pt x="651434" y="375901"/>
                  </a:lnTo>
                  <a:lnTo>
                    <a:pt x="641119" y="422090"/>
                  </a:lnTo>
                  <a:lnTo>
                    <a:pt x="624547" y="465567"/>
                  </a:lnTo>
                  <a:lnTo>
                    <a:pt x="602223" y="505827"/>
                  </a:lnTo>
                  <a:lnTo>
                    <a:pt x="574656" y="542363"/>
                  </a:lnTo>
                  <a:lnTo>
                    <a:pt x="542350" y="574667"/>
                  </a:lnTo>
                  <a:lnTo>
                    <a:pt x="505814" y="602234"/>
                  </a:lnTo>
                  <a:lnTo>
                    <a:pt x="465553" y="624557"/>
                  </a:lnTo>
                  <a:lnTo>
                    <a:pt x="422073" y="641130"/>
                  </a:lnTo>
                  <a:lnTo>
                    <a:pt x="375883" y="651444"/>
                  </a:lnTo>
                  <a:lnTo>
                    <a:pt x="327487" y="654995"/>
                  </a:lnTo>
                  <a:close/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4A85FAAA-0558-3445-17C0-DFF960BEFC23}"/>
                </a:ext>
              </a:extLst>
            </p:cNvPr>
            <p:cNvSpPr/>
            <p:nvPr/>
          </p:nvSpPr>
          <p:spPr>
            <a:xfrm>
              <a:off x="1587755" y="2670623"/>
              <a:ext cx="332740" cy="141605"/>
            </a:xfrm>
            <a:custGeom>
              <a:avLst/>
              <a:gdLst/>
              <a:ahLst/>
              <a:cxnLst/>
              <a:rect l="l" t="t" r="r" b="b"/>
              <a:pathLst>
                <a:path w="332739" h="141605">
                  <a:moveTo>
                    <a:pt x="332701" y="0"/>
                  </a:moveTo>
                  <a:lnTo>
                    <a:pt x="209344" y="123357"/>
                  </a:lnTo>
                  <a:lnTo>
                    <a:pt x="189228" y="136715"/>
                  </a:lnTo>
                  <a:lnTo>
                    <a:pt x="166345" y="141168"/>
                  </a:lnTo>
                  <a:lnTo>
                    <a:pt x="143463" y="136715"/>
                  </a:lnTo>
                  <a:lnTo>
                    <a:pt x="123347" y="123357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  <p:sp>
          <p:nvSpPr>
            <p:cNvPr id="42" name="object 11">
              <a:extLst>
                <a:ext uri="{FF2B5EF4-FFF2-40B4-BE49-F238E27FC236}">
                  <a16:creationId xmlns:a16="http://schemas.microsoft.com/office/drawing/2014/main" id="{6DE9EB13-DFE5-8D31-615C-E8A4D63D047B}"/>
                </a:ext>
              </a:extLst>
            </p:cNvPr>
            <p:cNvSpPr/>
            <p:nvPr/>
          </p:nvSpPr>
          <p:spPr>
            <a:xfrm>
              <a:off x="1754099" y="2452005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4">
                  <a:moveTo>
                    <a:pt x="0" y="35979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RF Dewi" pitchFamily="2" charset="0"/>
              </a:endParaRPr>
            </a:p>
          </p:txBody>
        </p:sp>
      </p:grpSp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720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>
            <a:extLst>
              <a:ext uri="{FF2B5EF4-FFF2-40B4-BE49-F238E27FC236}">
                <a16:creationId xmlns:a16="http://schemas.microsoft.com/office/drawing/2014/main" id="{D9439DAF-5375-8D49-AA79-05A69B3299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06232" y="2468880"/>
            <a:ext cx="10087992" cy="52397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Напишите о себе пару слов</a:t>
            </a:r>
          </a:p>
        </p:txBody>
      </p:sp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85900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sz="3200"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813506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5900" y="9564160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34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92524" y="2468880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3596" y="550210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3596" y="7187232"/>
            <a:ext cx="4860036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05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2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6258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6258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6258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DD78630-9F3A-4894-2BBD-AF18EA8AF2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591600" y="2079413"/>
            <a:ext cx="5471130" cy="5239791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3" name="Текст 10">
            <a:extLst>
              <a:ext uri="{FF2B5EF4-FFF2-40B4-BE49-F238E27FC236}">
                <a16:creationId xmlns:a16="http://schemas.microsoft.com/office/drawing/2014/main" id="{028767C6-90C7-6E9E-9446-B1D1D11AB5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91600" y="7669566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54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4" name="Текст 10">
            <a:extLst>
              <a:ext uri="{FF2B5EF4-FFF2-40B4-BE49-F238E27FC236}">
                <a16:creationId xmlns:a16="http://schemas.microsoft.com/office/drawing/2014/main" id="{CF663DB8-91D3-2074-7169-E7275268C9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91600" y="9354698"/>
            <a:ext cx="4121743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390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3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283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283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70663" y="272647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70663" y="6770185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0663" y="8116014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838493" y="2672821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838493" y="6716528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838493" y="8062357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65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спикере_4 спик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4">
            <a:extLst>
              <a:ext uri="{FF2B5EF4-FFF2-40B4-BE49-F238E27FC236}">
                <a16:creationId xmlns:a16="http://schemas.microsoft.com/office/drawing/2014/main" id="{72D174C4-A585-A2CF-4E53-C59A9E5B4C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2833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D6C14C71-9AB5-8B0C-6F88-EADBCF51FF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166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CDBF8889-AA70-2A12-36FA-50BFEAB38F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36166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id="{01446E73-3CEC-D296-47CF-F58277343C6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32396" y="1490345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C51D5459-06BD-34B0-6976-0AAFCE1822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765729" y="3558117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E6DD514D-ADB1-98A1-BD09-2A4C991C9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765729" y="4903946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id="{0DCD8FC5-286C-056E-5D4C-B166F8FCDA7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02833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A375E66E-1A75-6FCA-5388-CA8299B903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6166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FFB66C8A-48C6-421E-224F-11348F941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36166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  <p:sp>
        <p:nvSpPr>
          <p:cNvPr id="23" name="Рисунок 4">
            <a:extLst>
              <a:ext uri="{FF2B5EF4-FFF2-40B4-BE49-F238E27FC236}">
                <a16:creationId xmlns:a16="http://schemas.microsoft.com/office/drawing/2014/main" id="{F057DBD9-AD37-AE45-F4DA-1D63E999B2A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32396" y="6180138"/>
            <a:ext cx="3840302" cy="3677920"/>
          </a:xfrm>
          <a:prstGeom prst="roundRect">
            <a:avLst>
              <a:gd name="adj" fmla="val 4981"/>
            </a:avLst>
          </a:prstGeom>
        </p:spPr>
        <p:txBody>
          <a:bodyPr/>
          <a:lstStyle>
            <a:lvl1pPr marL="0" indent="0">
              <a:buNone/>
              <a:defRPr b="0" i="0">
                <a:latin typeface="TT Positive" panose="02000003020000060003" pitchFamily="2" charset="0"/>
              </a:defRPr>
            </a:lvl1pPr>
          </a:lstStyle>
          <a:p>
            <a:r>
              <a:rPr lang="ru-RU" dirty="0"/>
              <a:t>Ваше фото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65E9EE0B-74C9-4CC7-9BDA-DD816831CBD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765729" y="8247910"/>
            <a:ext cx="3579876" cy="12921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buNone/>
              <a:defRPr sz="4000" b="1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Имя Фамилия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3993889E-336C-7C9A-6FDD-33FCFC2795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765729" y="9593739"/>
            <a:ext cx="3840302" cy="52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212121"/>
                </a:solidFill>
                <a:latin typeface="TT Positive" panose="02000003020000060003" pitchFamily="2" charset="0"/>
              </a:defRPr>
            </a:lvl1pPr>
            <a:lvl2pPr>
              <a:defRPr>
                <a:latin typeface="TT Positive" panose="02000003020000060003" pitchFamily="2" charset="0"/>
              </a:defRPr>
            </a:lvl2pPr>
            <a:lvl3pPr>
              <a:defRPr>
                <a:latin typeface="TT Positive" panose="02000003020000060003" pitchFamily="2" charset="0"/>
              </a:defRPr>
            </a:lvl3pPr>
            <a:lvl4pPr>
              <a:defRPr>
                <a:latin typeface="TT Positive" panose="02000003020000060003" pitchFamily="2" charset="0"/>
              </a:defRPr>
            </a:lvl4pPr>
            <a:lvl5pPr>
              <a:defRPr>
                <a:latin typeface="TT Positive" panose="02000003020000060003" pitchFamily="2" charset="0"/>
              </a:defRPr>
            </a:lvl5pPr>
          </a:lstStyle>
          <a:p>
            <a:pPr lvl="0"/>
            <a:r>
              <a:rPr lang="ru-RU" dirty="0"/>
              <a:t>должность (</a:t>
            </a:r>
            <a:r>
              <a:rPr lang="ru-RU" dirty="0" err="1"/>
              <a:t>опционно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75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19" name="Рисунок 4">
            <a:extLst>
              <a:ext uri="{FF2B5EF4-FFF2-40B4-BE49-F238E27FC236}">
                <a16:creationId xmlns:a16="http://schemas.microsoft.com/office/drawing/2014/main" id="{C2C595E8-E578-6C65-7EE0-49CB660C44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974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криншот с рамк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Заголовок 14">
            <a:extLst>
              <a:ext uri="{FF2B5EF4-FFF2-40B4-BE49-F238E27FC236}">
                <a16:creationId xmlns:a16="http://schemas.microsoft.com/office/drawing/2014/main" id="{CF54DEAB-1B91-BC9C-5504-1B0B40387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543009"/>
            <a:ext cx="16606520" cy="770401"/>
          </a:xfrm>
          <a:prstGeom prst="rect">
            <a:avLst/>
          </a:prstGeom>
        </p:spPr>
        <p:txBody>
          <a:bodyPr/>
          <a:lstStyle>
            <a:lvl1pPr>
              <a:defRPr kumimoji="0" lang="ru-RU" sz="4800" b="1" i="0" u="none" strike="noStrike" kern="1200" cap="none" spc="0" normalizeH="0" baseline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1" i="0" u="none" strike="noStrike" kern="1200" cap="none" spc="0" normalizeH="0" baseline="0" noProof="0" dirty="0">
                <a:ln>
                  <a:noFill/>
                </a:ln>
                <a:solidFill>
                  <a:srgbClr val="26242D"/>
                </a:solidFill>
                <a:effectLst/>
                <a:uLnTx/>
                <a:uFillTx/>
                <a:latin typeface="RF Dewi Extended" pitchFamily="2" charset="0"/>
                <a:ea typeface="+mn-ea"/>
                <a:cs typeface="+mn-cs"/>
                <a:rtl val="0"/>
              </a:rPr>
              <a:t>Заголовок – это главная мысль слайда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9A1BC3-26DD-A5CE-A353-76D9167E93F0}"/>
              </a:ext>
            </a:extLst>
          </p:cNvPr>
          <p:cNvSpPr/>
          <p:nvPr userDrawn="1"/>
        </p:nvSpPr>
        <p:spPr>
          <a:xfrm>
            <a:off x="1449387" y="2760785"/>
            <a:ext cx="17210087" cy="779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8148ACD-B76A-481B-621D-04EAA0D0DD34}"/>
              </a:ext>
            </a:extLst>
          </p:cNvPr>
          <p:cNvGrpSpPr/>
          <p:nvPr userDrawn="1"/>
        </p:nvGrpSpPr>
        <p:grpSpPr>
          <a:xfrm>
            <a:off x="1449388" y="2414587"/>
            <a:ext cx="17210087" cy="346198"/>
            <a:chOff x="1449388" y="2414587"/>
            <a:chExt cx="17210087" cy="346198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7FDA889-D3E7-F48F-7575-EC1A3BA5149A}"/>
                </a:ext>
              </a:extLst>
            </p:cNvPr>
            <p:cNvSpPr/>
            <p:nvPr userDrawn="1"/>
          </p:nvSpPr>
          <p:spPr>
            <a:xfrm>
              <a:off x="1449388" y="2414587"/>
              <a:ext cx="17210087" cy="3461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object 24">
              <a:extLst>
                <a:ext uri="{FF2B5EF4-FFF2-40B4-BE49-F238E27FC236}">
                  <a16:creationId xmlns:a16="http://schemas.microsoft.com/office/drawing/2014/main" id="{3A83C9A4-149A-D01D-D016-8AAFE818C3E5}"/>
                </a:ext>
              </a:extLst>
            </p:cNvPr>
            <p:cNvSpPr/>
            <p:nvPr userDrawn="1"/>
          </p:nvSpPr>
          <p:spPr>
            <a:xfrm>
              <a:off x="18382279" y="2502510"/>
              <a:ext cx="173099" cy="173099"/>
            </a:xfrm>
            <a:custGeom>
              <a:avLst/>
              <a:gdLst/>
              <a:ahLst/>
              <a:cxnLst/>
              <a:rect l="l" t="t" r="r" b="b"/>
              <a:pathLst>
                <a:path w="732790" h="732790">
                  <a:moveTo>
                    <a:pt x="732434" y="160883"/>
                  </a:moveTo>
                  <a:lnTo>
                    <a:pt x="571550" y="0"/>
                  </a:lnTo>
                  <a:lnTo>
                    <a:pt x="366217" y="205320"/>
                  </a:lnTo>
                  <a:lnTo>
                    <a:pt x="160896" y="0"/>
                  </a:lnTo>
                  <a:lnTo>
                    <a:pt x="12" y="160883"/>
                  </a:lnTo>
                  <a:lnTo>
                    <a:pt x="205333" y="366204"/>
                  </a:lnTo>
                  <a:lnTo>
                    <a:pt x="0" y="571525"/>
                  </a:lnTo>
                  <a:lnTo>
                    <a:pt x="160896" y="732409"/>
                  </a:lnTo>
                  <a:lnTo>
                    <a:pt x="366217" y="527088"/>
                  </a:lnTo>
                  <a:lnTo>
                    <a:pt x="571550" y="732409"/>
                  </a:lnTo>
                  <a:lnTo>
                    <a:pt x="732434" y="571525"/>
                  </a:lnTo>
                  <a:lnTo>
                    <a:pt x="527100" y="366204"/>
                  </a:lnTo>
                  <a:lnTo>
                    <a:pt x="732434" y="160883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  <a:latin typeface="RF Dewi" pitchFamily="2" charset="0"/>
              </a:endParaRPr>
            </a:p>
          </p:txBody>
        </p:sp>
      </p:grpSp>
      <p:sp>
        <p:nvSpPr>
          <p:cNvPr id="2" name="Рисунок 4">
            <a:extLst>
              <a:ext uri="{FF2B5EF4-FFF2-40B4-BE49-F238E27FC236}">
                <a16:creationId xmlns:a16="http://schemas.microsoft.com/office/drawing/2014/main" id="{5183BE9B-C3A4-5667-F22B-4D11CA1A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49386" y="2760785"/>
            <a:ext cx="17210088" cy="7791327"/>
          </a:xfrm>
          <a:prstGeom prst="roundRect">
            <a:avLst>
              <a:gd name="adj" fmla="val 0"/>
            </a:avLst>
          </a:prstGeom>
        </p:spPr>
        <p:txBody>
          <a:bodyPr/>
          <a:lstStyle>
            <a:lvl1pPr marL="0" indent="0">
              <a:buNone/>
              <a:defRPr sz="3200">
                <a:latin typeface="TT Positive" panose="02000003020000060003" pitchFamily="2" charset="0"/>
              </a:defRPr>
            </a:lvl1pPr>
          </a:lstStyle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1F12D9-52EB-151C-0294-FD95B3527B50}"/>
              </a:ext>
            </a:extLst>
          </p:cNvPr>
          <p:cNvSpPr/>
          <p:nvPr userDrawn="1"/>
        </p:nvSpPr>
        <p:spPr>
          <a:xfrm>
            <a:off x="1449385" y="2414587"/>
            <a:ext cx="17210089" cy="81375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14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>
          <p15:clr>
            <a:srgbClr val="FBAE40"/>
          </p15:clr>
        </p15:guide>
        <p15:guide id="2" pos="437">
          <p15:clr>
            <a:srgbClr val="FBAE40"/>
          </p15:clr>
        </p15:guide>
        <p15:guide id="3" pos="913">
          <p15:clr>
            <a:srgbClr val="FBAE40"/>
          </p15:clr>
        </p15:guide>
        <p15:guide id="4" orient="horz" pos="66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19D24EA7-DA8A-9BF7-D3D8-F3ED92453E94}"/>
              </a:ext>
            </a:extLst>
          </p:cNvPr>
          <p:cNvSpPr txBox="1"/>
          <p:nvPr userDrawn="1"/>
        </p:nvSpPr>
        <p:spPr>
          <a:xfrm>
            <a:off x="4580275" y="4769365"/>
            <a:ext cx="5921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pt@ptsecurity.com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24B70BD3-7F4D-644C-78C6-2A678BF89BB9}"/>
              </a:ext>
            </a:extLst>
          </p:cNvPr>
          <p:cNvSpPr txBox="1"/>
          <p:nvPr userDrawn="1"/>
        </p:nvSpPr>
        <p:spPr>
          <a:xfrm>
            <a:off x="4580275" y="6652478"/>
            <a:ext cx="4693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4800" b="1" spc="0" baseline="0" dirty="0" err="1">
                <a:sym typeface="TTPositive-DemiBold"/>
                <a:rtl val="0"/>
              </a:rPr>
              <a:t>ptsecurity.com</a:t>
            </a:r>
            <a:endParaRPr lang="ru-RU" sz="4800" b="1" spc="0" baseline="0" dirty="0">
              <a:sym typeface="TTPositive-DemiBold"/>
              <a:rtl val="0"/>
            </a:endParaRPr>
          </a:p>
        </p:txBody>
      </p:sp>
      <p:grpSp>
        <p:nvGrpSpPr>
          <p:cNvPr id="1431" name="Рисунок 4">
            <a:extLst>
              <a:ext uri="{FF2B5EF4-FFF2-40B4-BE49-F238E27FC236}">
                <a16:creationId xmlns:a16="http://schemas.microsoft.com/office/drawing/2014/main" id="{4AEE6D7E-2A0A-741C-B85A-0463BDFFDFDE}"/>
              </a:ext>
            </a:extLst>
          </p:cNvPr>
          <p:cNvGrpSpPr/>
          <p:nvPr userDrawn="1"/>
        </p:nvGrpSpPr>
        <p:grpSpPr>
          <a:xfrm>
            <a:off x="2812011" y="4749927"/>
            <a:ext cx="1028313" cy="1028313"/>
            <a:chOff x="2812011" y="4749927"/>
            <a:chExt cx="1028313" cy="1028313"/>
          </a:xfrm>
        </p:grpSpPr>
        <p:sp>
          <p:nvSpPr>
            <p:cNvPr id="1432" name="Полилиния 1431">
              <a:extLst>
                <a:ext uri="{FF2B5EF4-FFF2-40B4-BE49-F238E27FC236}">
                  <a16:creationId xmlns:a16="http://schemas.microsoft.com/office/drawing/2014/main" id="{240027FD-D76F-7E1F-4DC0-FA187CC4DDC0}"/>
                </a:ext>
              </a:extLst>
            </p:cNvPr>
            <p:cNvSpPr/>
            <p:nvPr/>
          </p:nvSpPr>
          <p:spPr>
            <a:xfrm>
              <a:off x="2812011" y="4749927"/>
              <a:ext cx="1028313" cy="1028313"/>
            </a:xfrm>
            <a:custGeom>
              <a:avLst/>
              <a:gdLst>
                <a:gd name="connsiteX0" fmla="*/ 1028313 w 1028313"/>
                <a:gd name="connsiteY0" fmla="*/ 514157 h 1028313"/>
                <a:gd name="connsiteX1" fmla="*/ 514156 w 1028313"/>
                <a:gd name="connsiteY1" fmla="*/ 1028313 h 1028313"/>
                <a:gd name="connsiteX2" fmla="*/ 0 w 1028313"/>
                <a:gd name="connsiteY2" fmla="*/ 514156 h 1028313"/>
                <a:gd name="connsiteX3" fmla="*/ 514156 w 1028313"/>
                <a:gd name="connsiteY3" fmla="*/ 0 h 1028313"/>
                <a:gd name="connsiteX4" fmla="*/ 1028313 w 1028313"/>
                <a:gd name="connsiteY4" fmla="*/ 514157 h 102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3" h="1028313">
                  <a:moveTo>
                    <a:pt x="1028313" y="514157"/>
                  </a:moveTo>
                  <a:cubicBezTo>
                    <a:pt x="1028313" y="798118"/>
                    <a:pt x="798117" y="1028313"/>
                    <a:pt x="514156" y="1028313"/>
                  </a:cubicBezTo>
                  <a:cubicBezTo>
                    <a:pt x="230195" y="1028313"/>
                    <a:pt x="0" y="798117"/>
                    <a:pt x="0" y="514156"/>
                  </a:cubicBezTo>
                  <a:cubicBezTo>
                    <a:pt x="0" y="230195"/>
                    <a:pt x="230195" y="0"/>
                    <a:pt x="514156" y="0"/>
                  </a:cubicBezTo>
                  <a:cubicBezTo>
                    <a:pt x="798117" y="0"/>
                    <a:pt x="1028313" y="230195"/>
                    <a:pt x="1028313" y="514157"/>
                  </a:cubicBezTo>
                  <a:close/>
                </a:path>
              </a:pathLst>
            </a:custGeom>
            <a:solidFill>
              <a:srgbClr val="26242D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3" name="Полилиния 1432">
              <a:extLst>
                <a:ext uri="{FF2B5EF4-FFF2-40B4-BE49-F238E27FC236}">
                  <a16:creationId xmlns:a16="http://schemas.microsoft.com/office/drawing/2014/main" id="{87A8EDD9-AAD8-DB95-B800-46BC356F0954}"/>
                </a:ext>
              </a:extLst>
            </p:cNvPr>
            <p:cNvSpPr/>
            <p:nvPr/>
          </p:nvSpPr>
          <p:spPr>
            <a:xfrm>
              <a:off x="3013066" y="5009623"/>
              <a:ext cx="626203" cy="508920"/>
            </a:xfrm>
            <a:custGeom>
              <a:avLst/>
              <a:gdLst>
                <a:gd name="connsiteX0" fmla="*/ 0 w 626203"/>
                <a:gd name="connsiteY0" fmla="*/ 167546 h 508920"/>
                <a:gd name="connsiteX1" fmla="*/ 167546 w 626203"/>
                <a:gd name="connsiteY1" fmla="*/ 0 h 508920"/>
                <a:gd name="connsiteX2" fmla="*/ 458657 w 626203"/>
                <a:gd name="connsiteY2" fmla="*/ 0 h 508920"/>
                <a:gd name="connsiteX3" fmla="*/ 626203 w 626203"/>
                <a:gd name="connsiteY3" fmla="*/ 167546 h 508920"/>
                <a:gd name="connsiteX4" fmla="*/ 626203 w 626203"/>
                <a:gd name="connsiteY4" fmla="*/ 341375 h 508920"/>
                <a:gd name="connsiteX5" fmla="*/ 458657 w 626203"/>
                <a:gd name="connsiteY5" fmla="*/ 508921 h 508920"/>
                <a:gd name="connsiteX6" fmla="*/ 167546 w 626203"/>
                <a:gd name="connsiteY6" fmla="*/ 508921 h 508920"/>
                <a:gd name="connsiteX7" fmla="*/ 0 w 626203"/>
                <a:gd name="connsiteY7" fmla="*/ 341375 h 508920"/>
                <a:gd name="connsiteX8" fmla="*/ 0 w 626203"/>
                <a:gd name="connsiteY8" fmla="*/ 167546 h 508920"/>
                <a:gd name="connsiteX9" fmla="*/ 151839 w 626203"/>
                <a:gd name="connsiteY9" fmla="*/ 149744 h 508920"/>
                <a:gd name="connsiteX10" fmla="*/ 121471 w 626203"/>
                <a:gd name="connsiteY10" fmla="*/ 153933 h 508920"/>
                <a:gd name="connsiteX11" fmla="*/ 125659 w 626203"/>
                <a:gd name="connsiteY11" fmla="*/ 184301 h 508920"/>
                <a:gd name="connsiteX12" fmla="*/ 264932 w 626203"/>
                <a:gd name="connsiteY12" fmla="*/ 289017 h 508920"/>
                <a:gd name="connsiteX13" fmla="*/ 361271 w 626203"/>
                <a:gd name="connsiteY13" fmla="*/ 289017 h 508920"/>
                <a:gd name="connsiteX14" fmla="*/ 500544 w 626203"/>
                <a:gd name="connsiteY14" fmla="*/ 184301 h 508920"/>
                <a:gd name="connsiteX15" fmla="*/ 504732 w 626203"/>
                <a:gd name="connsiteY15" fmla="*/ 153933 h 508920"/>
                <a:gd name="connsiteX16" fmla="*/ 474365 w 626203"/>
                <a:gd name="connsiteY16" fmla="*/ 149744 h 508920"/>
                <a:gd name="connsiteX17" fmla="*/ 335092 w 626203"/>
                <a:gd name="connsiteY17" fmla="*/ 254461 h 508920"/>
                <a:gd name="connsiteX18" fmla="*/ 291111 w 626203"/>
                <a:gd name="connsiteY18" fmla="*/ 254461 h 508920"/>
                <a:gd name="connsiteX19" fmla="*/ 151839 w 626203"/>
                <a:gd name="connsiteY19" fmla="*/ 149744 h 50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6203" h="508920">
                  <a:moveTo>
                    <a:pt x="0" y="167546"/>
                  </a:moveTo>
                  <a:cubicBezTo>
                    <a:pt x="0" y="75396"/>
                    <a:pt x="74349" y="0"/>
                    <a:pt x="167546" y="0"/>
                  </a:cubicBezTo>
                  <a:lnTo>
                    <a:pt x="458657" y="0"/>
                  </a:lnTo>
                  <a:cubicBezTo>
                    <a:pt x="550807" y="0"/>
                    <a:pt x="626203" y="74349"/>
                    <a:pt x="626203" y="167546"/>
                  </a:cubicBezTo>
                  <a:lnTo>
                    <a:pt x="626203" y="341375"/>
                  </a:lnTo>
                  <a:cubicBezTo>
                    <a:pt x="626203" y="433525"/>
                    <a:pt x="551855" y="508921"/>
                    <a:pt x="458657" y="508921"/>
                  </a:cubicBezTo>
                  <a:lnTo>
                    <a:pt x="167546" y="508921"/>
                  </a:lnTo>
                  <a:cubicBezTo>
                    <a:pt x="75396" y="508921"/>
                    <a:pt x="0" y="434573"/>
                    <a:pt x="0" y="341375"/>
                  </a:cubicBezTo>
                  <a:lnTo>
                    <a:pt x="0" y="167546"/>
                  </a:lnTo>
                  <a:close/>
                  <a:moveTo>
                    <a:pt x="151839" y="149744"/>
                  </a:moveTo>
                  <a:cubicBezTo>
                    <a:pt x="142414" y="142414"/>
                    <a:pt x="128801" y="144509"/>
                    <a:pt x="121471" y="153933"/>
                  </a:cubicBezTo>
                  <a:cubicBezTo>
                    <a:pt x="114141" y="163357"/>
                    <a:pt x="116235" y="176970"/>
                    <a:pt x="125659" y="184301"/>
                  </a:cubicBezTo>
                  <a:lnTo>
                    <a:pt x="264932" y="289017"/>
                  </a:lnTo>
                  <a:cubicBezTo>
                    <a:pt x="293205" y="309960"/>
                    <a:pt x="331951" y="309960"/>
                    <a:pt x="361271" y="289017"/>
                  </a:cubicBezTo>
                  <a:lnTo>
                    <a:pt x="500544" y="184301"/>
                  </a:lnTo>
                  <a:cubicBezTo>
                    <a:pt x="509968" y="176970"/>
                    <a:pt x="512063" y="163357"/>
                    <a:pt x="504732" y="153933"/>
                  </a:cubicBezTo>
                  <a:cubicBezTo>
                    <a:pt x="497402" y="144509"/>
                    <a:pt x="483789" y="142414"/>
                    <a:pt x="474365" y="149744"/>
                  </a:cubicBezTo>
                  <a:lnTo>
                    <a:pt x="335092" y="254461"/>
                  </a:lnTo>
                  <a:cubicBezTo>
                    <a:pt x="322526" y="263885"/>
                    <a:pt x="304724" y="263885"/>
                    <a:pt x="291111" y="254461"/>
                  </a:cubicBezTo>
                  <a:lnTo>
                    <a:pt x="151839" y="149744"/>
                  </a:lnTo>
                  <a:close/>
                </a:path>
              </a:pathLst>
            </a:custGeom>
            <a:solidFill>
              <a:srgbClr val="EBEBEB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34" name="Полилиния 1433">
            <a:extLst>
              <a:ext uri="{FF2B5EF4-FFF2-40B4-BE49-F238E27FC236}">
                <a16:creationId xmlns:a16="http://schemas.microsoft.com/office/drawing/2014/main" id="{3B535471-3676-8FB1-4CB3-73C19DE41EE0}"/>
              </a:ext>
            </a:extLst>
          </p:cNvPr>
          <p:cNvSpPr/>
          <p:nvPr userDrawn="1"/>
        </p:nvSpPr>
        <p:spPr>
          <a:xfrm>
            <a:off x="2812011" y="6623299"/>
            <a:ext cx="1028313" cy="1028313"/>
          </a:xfrm>
          <a:custGeom>
            <a:avLst/>
            <a:gdLst>
              <a:gd name="connsiteX0" fmla="*/ 1028313 w 1028313"/>
              <a:gd name="connsiteY0" fmla="*/ 514156 h 1028313"/>
              <a:gd name="connsiteX1" fmla="*/ 514156 w 1028313"/>
              <a:gd name="connsiteY1" fmla="*/ 1028313 h 1028313"/>
              <a:gd name="connsiteX2" fmla="*/ 0 w 1028313"/>
              <a:gd name="connsiteY2" fmla="*/ 514156 h 1028313"/>
              <a:gd name="connsiteX3" fmla="*/ 514156 w 1028313"/>
              <a:gd name="connsiteY3" fmla="*/ 0 h 1028313"/>
              <a:gd name="connsiteX4" fmla="*/ 1028313 w 1028313"/>
              <a:gd name="connsiteY4" fmla="*/ 514156 h 102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13" h="1028313">
                <a:moveTo>
                  <a:pt x="1028313" y="514156"/>
                </a:moveTo>
                <a:cubicBezTo>
                  <a:pt x="1028313" y="798117"/>
                  <a:pt x="798117" y="1028313"/>
                  <a:pt x="514156" y="1028313"/>
                </a:cubicBezTo>
                <a:cubicBezTo>
                  <a:pt x="230195" y="1028313"/>
                  <a:pt x="0" y="798117"/>
                  <a:pt x="0" y="514156"/>
                </a:cubicBezTo>
                <a:cubicBezTo>
                  <a:pt x="0" y="230195"/>
                  <a:pt x="230195" y="0"/>
                  <a:pt x="514156" y="0"/>
                </a:cubicBezTo>
                <a:cubicBezTo>
                  <a:pt x="798117" y="0"/>
                  <a:pt x="1028313" y="230196"/>
                  <a:pt x="1028313" y="514156"/>
                </a:cubicBez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5" name="Полилиния 1434">
            <a:extLst>
              <a:ext uri="{FF2B5EF4-FFF2-40B4-BE49-F238E27FC236}">
                <a16:creationId xmlns:a16="http://schemas.microsoft.com/office/drawing/2014/main" id="{9CF5A1FC-0BF7-DA98-6B7F-C26D0049487D}"/>
              </a:ext>
            </a:extLst>
          </p:cNvPr>
          <p:cNvSpPr/>
          <p:nvPr userDrawn="1"/>
        </p:nvSpPr>
        <p:spPr>
          <a:xfrm>
            <a:off x="3038198" y="6844251"/>
            <a:ext cx="575939" cy="575939"/>
          </a:xfrm>
          <a:custGeom>
            <a:avLst/>
            <a:gdLst>
              <a:gd name="connsiteX0" fmla="*/ 575939 w 575939"/>
              <a:gd name="connsiteY0" fmla="*/ 287969 h 575939"/>
              <a:gd name="connsiteX1" fmla="*/ 287970 w 575939"/>
              <a:gd name="connsiteY1" fmla="*/ 575939 h 575939"/>
              <a:gd name="connsiteX2" fmla="*/ 0 w 575939"/>
              <a:gd name="connsiteY2" fmla="*/ 287969 h 575939"/>
              <a:gd name="connsiteX3" fmla="*/ 287970 w 575939"/>
              <a:gd name="connsiteY3" fmla="*/ 0 h 575939"/>
              <a:gd name="connsiteX4" fmla="*/ 575939 w 575939"/>
              <a:gd name="connsiteY4" fmla="*/ 287969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939" h="575939">
                <a:moveTo>
                  <a:pt x="575939" y="287969"/>
                </a:moveTo>
                <a:cubicBezTo>
                  <a:pt x="575939" y="447010"/>
                  <a:pt x="447011" y="575939"/>
                  <a:pt x="287970" y="575939"/>
                </a:cubicBezTo>
                <a:cubicBezTo>
                  <a:pt x="128928" y="575939"/>
                  <a:pt x="0" y="447010"/>
                  <a:pt x="0" y="287969"/>
                </a:cubicBezTo>
                <a:cubicBezTo>
                  <a:pt x="0" y="128928"/>
                  <a:pt x="128928" y="0"/>
                  <a:pt x="287970" y="0"/>
                </a:cubicBezTo>
                <a:cubicBezTo>
                  <a:pt x="447011" y="0"/>
                  <a:pt x="575939" y="128928"/>
                  <a:pt x="575939" y="287969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6" name="Полилиния 1435">
            <a:extLst>
              <a:ext uri="{FF2B5EF4-FFF2-40B4-BE49-F238E27FC236}">
                <a16:creationId xmlns:a16="http://schemas.microsoft.com/office/drawing/2014/main" id="{9ABF08E5-CDDC-E620-52C0-51C62208DB8C}"/>
              </a:ext>
            </a:extLst>
          </p:cNvPr>
          <p:cNvSpPr/>
          <p:nvPr userDrawn="1"/>
        </p:nvSpPr>
        <p:spPr>
          <a:xfrm>
            <a:off x="3038198" y="7132220"/>
            <a:ext cx="575939" cy="10471"/>
          </a:xfrm>
          <a:custGeom>
            <a:avLst/>
            <a:gdLst>
              <a:gd name="connsiteX0" fmla="*/ 0 w 575939"/>
              <a:gd name="connsiteY0" fmla="*/ 0 h 10471"/>
              <a:gd name="connsiteX1" fmla="*/ 575939 w 575939"/>
              <a:gd name="connsiteY1" fmla="*/ 0 h 10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939" h="10471">
                <a:moveTo>
                  <a:pt x="0" y="0"/>
                </a:moveTo>
                <a:lnTo>
                  <a:pt x="575939" y="0"/>
                </a:lnTo>
              </a:path>
            </a:pathLst>
          </a:custGeom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1437" name="Полилиния 1436">
            <a:extLst>
              <a:ext uri="{FF2B5EF4-FFF2-40B4-BE49-F238E27FC236}">
                <a16:creationId xmlns:a16="http://schemas.microsoft.com/office/drawing/2014/main" id="{BA872C2C-59D5-82FD-F459-81EAB00915C7}"/>
              </a:ext>
            </a:extLst>
          </p:cNvPr>
          <p:cNvSpPr/>
          <p:nvPr userDrawn="1"/>
        </p:nvSpPr>
        <p:spPr>
          <a:xfrm>
            <a:off x="3210979" y="6844250"/>
            <a:ext cx="230375" cy="575939"/>
          </a:xfrm>
          <a:custGeom>
            <a:avLst/>
            <a:gdLst>
              <a:gd name="connsiteX0" fmla="*/ 115188 w 230375"/>
              <a:gd name="connsiteY0" fmla="*/ 0 h 575939"/>
              <a:gd name="connsiteX1" fmla="*/ 230376 w 230375"/>
              <a:gd name="connsiteY1" fmla="*/ 287970 h 575939"/>
              <a:gd name="connsiteX2" fmla="*/ 115188 w 230375"/>
              <a:gd name="connsiteY2" fmla="*/ 575939 h 575939"/>
              <a:gd name="connsiteX3" fmla="*/ 0 w 230375"/>
              <a:gd name="connsiteY3" fmla="*/ 287970 h 575939"/>
              <a:gd name="connsiteX4" fmla="*/ 115188 w 230375"/>
              <a:gd name="connsiteY4" fmla="*/ 0 h 57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375" h="575939">
                <a:moveTo>
                  <a:pt x="115188" y="0"/>
                </a:moveTo>
                <a:cubicBezTo>
                  <a:pt x="187442" y="78537"/>
                  <a:pt x="228281" y="181160"/>
                  <a:pt x="230376" y="287970"/>
                </a:cubicBezTo>
                <a:cubicBezTo>
                  <a:pt x="228281" y="394780"/>
                  <a:pt x="187442" y="497402"/>
                  <a:pt x="115188" y="575939"/>
                </a:cubicBezTo>
                <a:cubicBezTo>
                  <a:pt x="42933" y="497402"/>
                  <a:pt x="2094" y="394780"/>
                  <a:pt x="0" y="287970"/>
                </a:cubicBezTo>
                <a:cubicBezTo>
                  <a:pt x="2094" y="181160"/>
                  <a:pt x="42933" y="78537"/>
                  <a:pt x="115188" y="0"/>
                </a:cubicBezTo>
                <a:close/>
              </a:path>
            </a:pathLst>
          </a:custGeom>
          <a:noFill/>
          <a:ln w="52338" cap="rnd">
            <a:solidFill>
              <a:srgbClr val="EBEBEB"/>
            </a:solidFill>
            <a:prstDash val="solid"/>
            <a:round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803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Q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5C5D4-92FB-A5AD-C522-39A84BF3AD81}"/>
              </a:ext>
            </a:extLst>
          </p:cNvPr>
          <p:cNvSpPr txBox="1"/>
          <p:nvPr userDrawn="1"/>
        </p:nvSpPr>
        <p:spPr>
          <a:xfrm>
            <a:off x="4497548" y="3885290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habrahabr.ru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>
                <a:latin typeface="RF Dewi Extended" pitchFamily="2" charset="0"/>
              </a:rPr>
              <a:t>company/</a:t>
            </a:r>
            <a:r>
              <a:rPr lang="en" sz="2800" dirty="0" err="1">
                <a:latin typeface="RF Dewi Extended" pitchFamily="2" charset="0"/>
              </a:rPr>
              <a:t>pt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A1CBD-A2EC-D3F6-155D-27DE3EDF1904}"/>
              </a:ext>
            </a:extLst>
          </p:cNvPr>
          <p:cNvSpPr txBox="1"/>
          <p:nvPr userDrawn="1"/>
        </p:nvSpPr>
        <p:spPr>
          <a:xfrm>
            <a:off x="4497548" y="7913593"/>
            <a:ext cx="20954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vk.com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ptsecurity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9FAAB-3565-A8F7-0380-73B61162303B}"/>
              </a:ext>
            </a:extLst>
          </p:cNvPr>
          <p:cNvSpPr txBox="1"/>
          <p:nvPr userDrawn="1"/>
        </p:nvSpPr>
        <p:spPr>
          <a:xfrm>
            <a:off x="13987849" y="3885290"/>
            <a:ext cx="4192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positive_technologies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80BE9-4715-8D62-4FDC-6AFA3E1FD998}"/>
              </a:ext>
            </a:extLst>
          </p:cNvPr>
          <p:cNvSpPr txBox="1"/>
          <p:nvPr userDrawn="1"/>
        </p:nvSpPr>
        <p:spPr>
          <a:xfrm>
            <a:off x="13987849" y="7913593"/>
            <a:ext cx="34964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err="1">
                <a:latin typeface="RF Dewi Extended" pitchFamily="2" charset="0"/>
              </a:rPr>
              <a:t>t.me</a:t>
            </a:r>
            <a:r>
              <a:rPr lang="en" sz="2800" dirty="0">
                <a:latin typeface="RF Dewi Extended" pitchFamily="2" charset="0"/>
              </a:rPr>
              <a:t>/</a:t>
            </a:r>
            <a:br>
              <a:rPr lang="en" sz="2800" dirty="0">
                <a:latin typeface="RF Dewi Extended" pitchFamily="2" charset="0"/>
              </a:rPr>
            </a:br>
            <a:r>
              <a:rPr lang="en" sz="2800" dirty="0" err="1">
                <a:latin typeface="RF Dewi Extended" pitchFamily="2" charset="0"/>
              </a:rPr>
              <a:t>positive_investing</a:t>
            </a:r>
            <a:endParaRPr lang="ru-RU" sz="2800" dirty="0">
              <a:latin typeface="RF Dewi Extended" pitchFamily="2" charset="0"/>
            </a:endParaRPr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7B20E4F0-FD2C-1601-FA5C-23175DC9C5AB}"/>
              </a:ext>
            </a:extLst>
          </p:cNvPr>
          <p:cNvSpPr/>
          <p:nvPr userDrawn="1"/>
        </p:nvSpPr>
        <p:spPr>
          <a:xfrm>
            <a:off x="1449388" y="3166024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8" name="Рисунок 13">
            <a:extLst>
              <a:ext uri="{FF2B5EF4-FFF2-40B4-BE49-F238E27FC236}">
                <a16:creationId xmlns:a16="http://schemas.microsoft.com/office/drawing/2014/main" id="{5D8A5F70-CACD-328A-8205-75293CD4ED05}"/>
              </a:ext>
            </a:extLst>
          </p:cNvPr>
          <p:cNvGrpSpPr/>
          <p:nvPr userDrawn="1"/>
        </p:nvGrpSpPr>
        <p:grpSpPr>
          <a:xfrm>
            <a:off x="1754188" y="3470824"/>
            <a:ext cx="1905000" cy="1905000"/>
            <a:chOff x="1532078" y="2478047"/>
            <a:chExt cx="1905000" cy="1905000"/>
          </a:xfrm>
          <a:solidFill>
            <a:srgbClr val="26242D"/>
          </a:solidFill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92DDFB3-1B66-0801-DFE6-B86B2E4E3F7D}"/>
                </a:ext>
              </a:extLst>
            </p:cNvPr>
            <p:cNvSpPr/>
            <p:nvPr/>
          </p:nvSpPr>
          <p:spPr>
            <a:xfrm>
              <a:off x="1532078" y="2478047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4EDD780-2D49-9249-C1D7-593340043E73}"/>
                </a:ext>
              </a:extLst>
            </p:cNvPr>
            <p:cNvSpPr/>
            <p:nvPr/>
          </p:nvSpPr>
          <p:spPr>
            <a:xfrm>
              <a:off x="1532078" y="2554247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4FFB22-F322-17ED-38A6-BAA95C7261DA}"/>
                </a:ext>
              </a:extLst>
            </p:cNvPr>
            <p:cNvSpPr/>
            <p:nvPr/>
          </p:nvSpPr>
          <p:spPr>
            <a:xfrm>
              <a:off x="1532078" y="2630447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129B536-D71B-1AF5-04A7-824246B31785}"/>
                </a:ext>
              </a:extLst>
            </p:cNvPr>
            <p:cNvSpPr/>
            <p:nvPr/>
          </p:nvSpPr>
          <p:spPr>
            <a:xfrm>
              <a:off x="1532078" y="2706647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08D5C033-783F-FA58-5C73-BE0B5D4B2702}"/>
                </a:ext>
              </a:extLst>
            </p:cNvPr>
            <p:cNvSpPr/>
            <p:nvPr/>
          </p:nvSpPr>
          <p:spPr>
            <a:xfrm>
              <a:off x="1532078" y="2782847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ED948DC2-2554-7EE2-87A5-C83956197CA1}"/>
                </a:ext>
              </a:extLst>
            </p:cNvPr>
            <p:cNvSpPr/>
            <p:nvPr/>
          </p:nvSpPr>
          <p:spPr>
            <a:xfrm>
              <a:off x="1532078" y="2859047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860E0528-1D77-EC1D-0747-50E5A7EBAC2B}"/>
                </a:ext>
              </a:extLst>
            </p:cNvPr>
            <p:cNvSpPr/>
            <p:nvPr/>
          </p:nvSpPr>
          <p:spPr>
            <a:xfrm>
              <a:off x="1532078" y="2935247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DFF6608-EEE5-586F-3C43-B349DB4F6815}"/>
                </a:ext>
              </a:extLst>
            </p:cNvPr>
            <p:cNvSpPr/>
            <p:nvPr/>
          </p:nvSpPr>
          <p:spPr>
            <a:xfrm>
              <a:off x="1532078" y="3087647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F25C6A4-5FCA-138A-4777-989CD848CA1F}"/>
                </a:ext>
              </a:extLst>
            </p:cNvPr>
            <p:cNvSpPr/>
            <p:nvPr/>
          </p:nvSpPr>
          <p:spPr>
            <a:xfrm>
              <a:off x="1532078" y="3163847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0AC4B4-F498-0A1D-B812-E7938C5270DA}"/>
                </a:ext>
              </a:extLst>
            </p:cNvPr>
            <p:cNvSpPr/>
            <p:nvPr/>
          </p:nvSpPr>
          <p:spPr>
            <a:xfrm>
              <a:off x="1532078" y="3316247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160C6AD-85E0-B223-0005-16F12D8ABE8B}"/>
                </a:ext>
              </a:extLst>
            </p:cNvPr>
            <p:cNvSpPr/>
            <p:nvPr/>
          </p:nvSpPr>
          <p:spPr>
            <a:xfrm>
              <a:off x="1532078" y="3392447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1F2F9E9-E3D6-274A-6A46-B1F979A3793E}"/>
                </a:ext>
              </a:extLst>
            </p:cNvPr>
            <p:cNvSpPr/>
            <p:nvPr/>
          </p:nvSpPr>
          <p:spPr>
            <a:xfrm>
              <a:off x="1532078" y="3849647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CCD15E1-9A47-36FB-2761-9AEB394A8A3E}"/>
                </a:ext>
              </a:extLst>
            </p:cNvPr>
            <p:cNvSpPr/>
            <p:nvPr/>
          </p:nvSpPr>
          <p:spPr>
            <a:xfrm>
              <a:off x="1532078" y="3925847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7CBC9A84-D3C2-18E9-C45A-47B8F1A91132}"/>
                </a:ext>
              </a:extLst>
            </p:cNvPr>
            <p:cNvSpPr/>
            <p:nvPr/>
          </p:nvSpPr>
          <p:spPr>
            <a:xfrm>
              <a:off x="1532078" y="4002047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10FBD97-A4BF-97D1-12BE-E083F8FCBBA4}"/>
                </a:ext>
              </a:extLst>
            </p:cNvPr>
            <p:cNvSpPr/>
            <p:nvPr/>
          </p:nvSpPr>
          <p:spPr>
            <a:xfrm>
              <a:off x="1532078" y="4078247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D007002B-F692-E17F-542A-B9B0E51FFED7}"/>
                </a:ext>
              </a:extLst>
            </p:cNvPr>
            <p:cNvSpPr/>
            <p:nvPr/>
          </p:nvSpPr>
          <p:spPr>
            <a:xfrm>
              <a:off x="1532078" y="4154447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30B3DB98-A3ED-C1A6-32DA-9FDE53A7958A}"/>
                </a:ext>
              </a:extLst>
            </p:cNvPr>
            <p:cNvSpPr/>
            <p:nvPr/>
          </p:nvSpPr>
          <p:spPr>
            <a:xfrm>
              <a:off x="1532078" y="4230647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1F405CE3-368F-41CD-136D-271BC140C62F}"/>
                </a:ext>
              </a:extLst>
            </p:cNvPr>
            <p:cNvSpPr/>
            <p:nvPr/>
          </p:nvSpPr>
          <p:spPr>
            <a:xfrm>
              <a:off x="1532078" y="4306847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33D2771-D483-4D41-49DC-A12807052FEF}"/>
                </a:ext>
              </a:extLst>
            </p:cNvPr>
            <p:cNvSpPr/>
            <p:nvPr/>
          </p:nvSpPr>
          <p:spPr>
            <a:xfrm>
              <a:off x="1608278" y="2478047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808A3FBA-7AA7-B996-C149-E211B999D310}"/>
                </a:ext>
              </a:extLst>
            </p:cNvPr>
            <p:cNvSpPr/>
            <p:nvPr/>
          </p:nvSpPr>
          <p:spPr>
            <a:xfrm>
              <a:off x="1608278" y="2935247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FB5C415-1725-9E9D-4F07-4330DE0E99CF}"/>
                </a:ext>
              </a:extLst>
            </p:cNvPr>
            <p:cNvSpPr/>
            <p:nvPr/>
          </p:nvSpPr>
          <p:spPr>
            <a:xfrm>
              <a:off x="1608278" y="3087647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D9D452C2-5492-E095-9559-9DF78AB934C4}"/>
                </a:ext>
              </a:extLst>
            </p:cNvPr>
            <p:cNvSpPr/>
            <p:nvPr/>
          </p:nvSpPr>
          <p:spPr>
            <a:xfrm>
              <a:off x="1608278" y="3392447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CD4BBAF-930E-8A7F-3384-ABCF68CA1DAC}"/>
                </a:ext>
              </a:extLst>
            </p:cNvPr>
            <p:cNvSpPr/>
            <p:nvPr/>
          </p:nvSpPr>
          <p:spPr>
            <a:xfrm>
              <a:off x="1608278" y="3468647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80DAF3BE-8268-C1CE-AEA4-509A7CFF9AFB}"/>
                </a:ext>
              </a:extLst>
            </p:cNvPr>
            <p:cNvSpPr/>
            <p:nvPr/>
          </p:nvSpPr>
          <p:spPr>
            <a:xfrm>
              <a:off x="1608278" y="3621047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E1AA26BA-D032-51D6-0EB3-AD91A60877A9}"/>
                </a:ext>
              </a:extLst>
            </p:cNvPr>
            <p:cNvSpPr/>
            <p:nvPr/>
          </p:nvSpPr>
          <p:spPr>
            <a:xfrm>
              <a:off x="1608278" y="3697247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A569E21-63A7-61F5-BCD0-C3C86D1B4349}"/>
                </a:ext>
              </a:extLst>
            </p:cNvPr>
            <p:cNvSpPr/>
            <p:nvPr/>
          </p:nvSpPr>
          <p:spPr>
            <a:xfrm>
              <a:off x="1608278" y="3849647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3C5C5D6B-124A-534C-73B9-352D62A54459}"/>
                </a:ext>
              </a:extLst>
            </p:cNvPr>
            <p:cNvSpPr/>
            <p:nvPr/>
          </p:nvSpPr>
          <p:spPr>
            <a:xfrm>
              <a:off x="1608278" y="4306847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5DF2664B-A8E1-119B-C173-F010DC3C845B}"/>
                </a:ext>
              </a:extLst>
            </p:cNvPr>
            <p:cNvSpPr/>
            <p:nvPr/>
          </p:nvSpPr>
          <p:spPr>
            <a:xfrm>
              <a:off x="1684478" y="2478047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91E3B54-C6D9-EBD3-09F8-53732976309D}"/>
                </a:ext>
              </a:extLst>
            </p:cNvPr>
            <p:cNvSpPr/>
            <p:nvPr/>
          </p:nvSpPr>
          <p:spPr>
            <a:xfrm>
              <a:off x="1684478" y="2630447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D6B7DA5D-EE2F-D84E-04B2-85561F32D2A9}"/>
                </a:ext>
              </a:extLst>
            </p:cNvPr>
            <p:cNvSpPr/>
            <p:nvPr/>
          </p:nvSpPr>
          <p:spPr>
            <a:xfrm>
              <a:off x="1684478" y="2706647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7C8B7178-954C-E19D-348B-7507862E920C}"/>
                </a:ext>
              </a:extLst>
            </p:cNvPr>
            <p:cNvSpPr/>
            <p:nvPr/>
          </p:nvSpPr>
          <p:spPr>
            <a:xfrm>
              <a:off x="1684478" y="2782847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5406520E-D9C6-886C-1728-DFF5C587F493}"/>
                </a:ext>
              </a:extLst>
            </p:cNvPr>
            <p:cNvSpPr/>
            <p:nvPr/>
          </p:nvSpPr>
          <p:spPr>
            <a:xfrm>
              <a:off x="1684478" y="2935247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B14220-9294-05A6-E122-277CE118610A}"/>
                </a:ext>
              </a:extLst>
            </p:cNvPr>
            <p:cNvSpPr/>
            <p:nvPr/>
          </p:nvSpPr>
          <p:spPr>
            <a:xfrm>
              <a:off x="1684478" y="3163847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463A338-3F57-8E62-74C8-0D7D02C871D2}"/>
                </a:ext>
              </a:extLst>
            </p:cNvPr>
            <p:cNvSpPr/>
            <p:nvPr/>
          </p:nvSpPr>
          <p:spPr>
            <a:xfrm>
              <a:off x="1684478" y="3240047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A7183C6-1440-CF30-B8E2-D80A44990C71}"/>
                </a:ext>
              </a:extLst>
            </p:cNvPr>
            <p:cNvSpPr/>
            <p:nvPr/>
          </p:nvSpPr>
          <p:spPr>
            <a:xfrm>
              <a:off x="1684478" y="3316247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48E9D7E9-C325-8619-BE12-E22811E15B99}"/>
                </a:ext>
              </a:extLst>
            </p:cNvPr>
            <p:cNvSpPr/>
            <p:nvPr/>
          </p:nvSpPr>
          <p:spPr>
            <a:xfrm>
              <a:off x="1684478" y="3468647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EB283C32-BAA6-70BC-F1EA-8B627704878E}"/>
                </a:ext>
              </a:extLst>
            </p:cNvPr>
            <p:cNvSpPr/>
            <p:nvPr/>
          </p:nvSpPr>
          <p:spPr>
            <a:xfrm>
              <a:off x="1684478" y="3621047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658DFC83-A437-9E05-BCB2-C33070CD2503}"/>
                </a:ext>
              </a:extLst>
            </p:cNvPr>
            <p:cNvSpPr/>
            <p:nvPr/>
          </p:nvSpPr>
          <p:spPr>
            <a:xfrm>
              <a:off x="1684478" y="3697247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2957F7F6-E484-868F-40C2-B77AAEB78E7C}"/>
                </a:ext>
              </a:extLst>
            </p:cNvPr>
            <p:cNvSpPr/>
            <p:nvPr/>
          </p:nvSpPr>
          <p:spPr>
            <a:xfrm>
              <a:off x="1684478" y="3849647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030687CA-E639-363B-F165-F02FE692CAC7}"/>
                </a:ext>
              </a:extLst>
            </p:cNvPr>
            <p:cNvSpPr/>
            <p:nvPr/>
          </p:nvSpPr>
          <p:spPr>
            <a:xfrm>
              <a:off x="1684478" y="4002047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7783EAF0-F176-FAB4-0878-C4120DCCFC6E}"/>
                </a:ext>
              </a:extLst>
            </p:cNvPr>
            <p:cNvSpPr/>
            <p:nvPr/>
          </p:nvSpPr>
          <p:spPr>
            <a:xfrm>
              <a:off x="1684478" y="4078247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58B7A490-A373-FC04-74F4-8B7622503BF1}"/>
                </a:ext>
              </a:extLst>
            </p:cNvPr>
            <p:cNvSpPr/>
            <p:nvPr/>
          </p:nvSpPr>
          <p:spPr>
            <a:xfrm>
              <a:off x="1684478" y="4154447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62C13E74-5D9C-ECEA-70A7-7D2CB7436BDB}"/>
                </a:ext>
              </a:extLst>
            </p:cNvPr>
            <p:cNvSpPr/>
            <p:nvPr/>
          </p:nvSpPr>
          <p:spPr>
            <a:xfrm>
              <a:off x="1684478" y="4306847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0D05798-54A3-B5AD-F55C-014A1DD16A37}"/>
                </a:ext>
              </a:extLst>
            </p:cNvPr>
            <p:cNvSpPr/>
            <p:nvPr/>
          </p:nvSpPr>
          <p:spPr>
            <a:xfrm>
              <a:off x="1760678" y="2478047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FBB68C18-A884-E155-614F-B174195D5F52}"/>
                </a:ext>
              </a:extLst>
            </p:cNvPr>
            <p:cNvSpPr/>
            <p:nvPr/>
          </p:nvSpPr>
          <p:spPr>
            <a:xfrm>
              <a:off x="1760678" y="2630447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6EB8D8-1B57-E0CD-1F9A-BF21A951A71A}"/>
                </a:ext>
              </a:extLst>
            </p:cNvPr>
            <p:cNvSpPr/>
            <p:nvPr/>
          </p:nvSpPr>
          <p:spPr>
            <a:xfrm>
              <a:off x="1760678" y="2706647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A1E12574-B7A3-1285-342C-68147586563B}"/>
                </a:ext>
              </a:extLst>
            </p:cNvPr>
            <p:cNvSpPr/>
            <p:nvPr/>
          </p:nvSpPr>
          <p:spPr>
            <a:xfrm>
              <a:off x="1760678" y="2782847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03B2C52-C6DA-DE8F-1BE4-6D6489AF4168}"/>
                </a:ext>
              </a:extLst>
            </p:cNvPr>
            <p:cNvSpPr/>
            <p:nvPr/>
          </p:nvSpPr>
          <p:spPr>
            <a:xfrm>
              <a:off x="1760678" y="2935247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ACD0C01D-C3A0-5F66-BE88-155D46BB6D26}"/>
                </a:ext>
              </a:extLst>
            </p:cNvPr>
            <p:cNvSpPr/>
            <p:nvPr/>
          </p:nvSpPr>
          <p:spPr>
            <a:xfrm>
              <a:off x="1760678" y="3087647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59BC040-BFB1-978C-1A8D-32837277325A}"/>
                </a:ext>
              </a:extLst>
            </p:cNvPr>
            <p:cNvSpPr/>
            <p:nvPr/>
          </p:nvSpPr>
          <p:spPr>
            <a:xfrm>
              <a:off x="1760678" y="3240047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F7D305F-21AD-8268-36E8-83D402847125}"/>
                </a:ext>
              </a:extLst>
            </p:cNvPr>
            <p:cNvSpPr/>
            <p:nvPr/>
          </p:nvSpPr>
          <p:spPr>
            <a:xfrm>
              <a:off x="1760678" y="3316247"/>
              <a:ext cx="76200" cy="76200"/>
            </a:xfrm>
            <a:custGeom>
              <a:avLst/>
              <a:gdLst>
                <a:gd name="connsiteX0" fmla="*/ 56 w 76200"/>
                <a:gd name="connsiteY0" fmla="*/ 120 h 76200"/>
                <a:gd name="connsiteX1" fmla="*/ 76256 w 76200"/>
                <a:gd name="connsiteY1" fmla="*/ 120 h 76200"/>
                <a:gd name="connsiteX2" fmla="*/ 76256 w 76200"/>
                <a:gd name="connsiteY2" fmla="*/ 76320 h 76200"/>
                <a:gd name="connsiteX3" fmla="*/ 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20"/>
                  </a:moveTo>
                  <a:lnTo>
                    <a:pt x="76256" y="120"/>
                  </a:lnTo>
                  <a:lnTo>
                    <a:pt x="76256" y="76320"/>
                  </a:lnTo>
                  <a:lnTo>
                    <a:pt x="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1002A742-7829-33EB-0D9F-BEA450DA4EDE}"/>
                </a:ext>
              </a:extLst>
            </p:cNvPr>
            <p:cNvSpPr/>
            <p:nvPr/>
          </p:nvSpPr>
          <p:spPr>
            <a:xfrm>
              <a:off x="1760678" y="3544847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CC330DAD-3E50-344C-4880-27DEC56CF862}"/>
                </a:ext>
              </a:extLst>
            </p:cNvPr>
            <p:cNvSpPr/>
            <p:nvPr/>
          </p:nvSpPr>
          <p:spPr>
            <a:xfrm>
              <a:off x="1760678" y="3621047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D8CEE6F-9841-01D1-6904-7967BB532D46}"/>
                </a:ext>
              </a:extLst>
            </p:cNvPr>
            <p:cNvSpPr/>
            <p:nvPr/>
          </p:nvSpPr>
          <p:spPr>
            <a:xfrm>
              <a:off x="1760678" y="3849647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1578993F-FB80-9376-9495-F95757DA663E}"/>
                </a:ext>
              </a:extLst>
            </p:cNvPr>
            <p:cNvSpPr/>
            <p:nvPr/>
          </p:nvSpPr>
          <p:spPr>
            <a:xfrm>
              <a:off x="1760678" y="4002047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D9AB987-4644-9DB9-8323-2C2B38A4C652}"/>
                </a:ext>
              </a:extLst>
            </p:cNvPr>
            <p:cNvSpPr/>
            <p:nvPr/>
          </p:nvSpPr>
          <p:spPr>
            <a:xfrm>
              <a:off x="1760678" y="4078247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56A029B-AAAF-E1B4-F032-CE32A6611AD0}"/>
                </a:ext>
              </a:extLst>
            </p:cNvPr>
            <p:cNvSpPr/>
            <p:nvPr/>
          </p:nvSpPr>
          <p:spPr>
            <a:xfrm>
              <a:off x="1760678" y="4154447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ABFD925A-8C2B-9EB5-9273-CAED56CE9E1F}"/>
                </a:ext>
              </a:extLst>
            </p:cNvPr>
            <p:cNvSpPr/>
            <p:nvPr/>
          </p:nvSpPr>
          <p:spPr>
            <a:xfrm>
              <a:off x="1760678" y="4306847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9393DE4E-2B31-2496-F7B7-A364D05F1673}"/>
                </a:ext>
              </a:extLst>
            </p:cNvPr>
            <p:cNvSpPr/>
            <p:nvPr/>
          </p:nvSpPr>
          <p:spPr>
            <a:xfrm>
              <a:off x="1836878" y="2478047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120F5073-F142-AAC8-C4C6-1B3033B61B70}"/>
                </a:ext>
              </a:extLst>
            </p:cNvPr>
            <p:cNvSpPr/>
            <p:nvPr/>
          </p:nvSpPr>
          <p:spPr>
            <a:xfrm>
              <a:off x="1836878" y="2630447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4B8D4E6-DC54-D533-FBB1-21FB46149A2C}"/>
                </a:ext>
              </a:extLst>
            </p:cNvPr>
            <p:cNvSpPr/>
            <p:nvPr/>
          </p:nvSpPr>
          <p:spPr>
            <a:xfrm>
              <a:off x="1836878" y="2706647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8088F7EC-A37B-6042-78B4-8E4D01A5DD11}"/>
                </a:ext>
              </a:extLst>
            </p:cNvPr>
            <p:cNvSpPr/>
            <p:nvPr/>
          </p:nvSpPr>
          <p:spPr>
            <a:xfrm>
              <a:off x="1836878" y="2782847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432343B1-77E8-D422-C7CB-2C184DC7479A}"/>
                </a:ext>
              </a:extLst>
            </p:cNvPr>
            <p:cNvSpPr/>
            <p:nvPr/>
          </p:nvSpPr>
          <p:spPr>
            <a:xfrm>
              <a:off x="1836878" y="2935247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3802B11-4B25-6283-9EDF-ACE40CE4EE2D}"/>
                </a:ext>
              </a:extLst>
            </p:cNvPr>
            <p:cNvSpPr/>
            <p:nvPr/>
          </p:nvSpPr>
          <p:spPr>
            <a:xfrm>
              <a:off x="1836878" y="3087647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54DB6CC-4E62-D529-582C-574AADA86948}"/>
                </a:ext>
              </a:extLst>
            </p:cNvPr>
            <p:cNvSpPr/>
            <p:nvPr/>
          </p:nvSpPr>
          <p:spPr>
            <a:xfrm>
              <a:off x="1836878" y="3316247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41DF9C8D-BE94-E887-A54B-660AFB3250AF}"/>
                </a:ext>
              </a:extLst>
            </p:cNvPr>
            <p:cNvSpPr/>
            <p:nvPr/>
          </p:nvSpPr>
          <p:spPr>
            <a:xfrm>
              <a:off x="1836878" y="3544847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96F79041-E371-1EA9-FAD4-D0EDBFA1B2AC}"/>
                </a:ext>
              </a:extLst>
            </p:cNvPr>
            <p:cNvSpPr/>
            <p:nvPr/>
          </p:nvSpPr>
          <p:spPr>
            <a:xfrm>
              <a:off x="1836878" y="3621047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E3DEA5DC-01C9-A589-0B51-21C03C92A32B}"/>
                </a:ext>
              </a:extLst>
            </p:cNvPr>
            <p:cNvSpPr/>
            <p:nvPr/>
          </p:nvSpPr>
          <p:spPr>
            <a:xfrm>
              <a:off x="1836878" y="3697247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5B6888E0-E622-893E-C430-E691B40DE769}"/>
                </a:ext>
              </a:extLst>
            </p:cNvPr>
            <p:cNvSpPr/>
            <p:nvPr/>
          </p:nvSpPr>
          <p:spPr>
            <a:xfrm>
              <a:off x="1836878" y="3849647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4BE9606B-7879-BFF7-DAB1-36E40DA0B48C}"/>
                </a:ext>
              </a:extLst>
            </p:cNvPr>
            <p:cNvSpPr/>
            <p:nvPr/>
          </p:nvSpPr>
          <p:spPr>
            <a:xfrm>
              <a:off x="1836878" y="4002047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0B00431-0493-FBCA-1F8C-A04C98C5A097}"/>
                </a:ext>
              </a:extLst>
            </p:cNvPr>
            <p:cNvSpPr/>
            <p:nvPr/>
          </p:nvSpPr>
          <p:spPr>
            <a:xfrm>
              <a:off x="1836878" y="4078247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52D5D98-F12E-AF0E-5BB1-A5371B3540DC}"/>
                </a:ext>
              </a:extLst>
            </p:cNvPr>
            <p:cNvSpPr/>
            <p:nvPr/>
          </p:nvSpPr>
          <p:spPr>
            <a:xfrm>
              <a:off x="1836878" y="4154447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668403E0-C39A-8536-F200-A605274876B6}"/>
                </a:ext>
              </a:extLst>
            </p:cNvPr>
            <p:cNvSpPr/>
            <p:nvPr/>
          </p:nvSpPr>
          <p:spPr>
            <a:xfrm>
              <a:off x="1836878" y="4306847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A0716E9-3530-EBC6-ECE6-9928861C52C5}"/>
                </a:ext>
              </a:extLst>
            </p:cNvPr>
            <p:cNvSpPr/>
            <p:nvPr/>
          </p:nvSpPr>
          <p:spPr>
            <a:xfrm>
              <a:off x="1913078" y="2478047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7A8974F6-9AC1-5199-2A54-C535E742936F}"/>
                </a:ext>
              </a:extLst>
            </p:cNvPr>
            <p:cNvSpPr/>
            <p:nvPr/>
          </p:nvSpPr>
          <p:spPr>
            <a:xfrm>
              <a:off x="1913078" y="2935247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0D50DF50-CC3F-1739-4032-309178B0EF6F}"/>
                </a:ext>
              </a:extLst>
            </p:cNvPr>
            <p:cNvSpPr/>
            <p:nvPr/>
          </p:nvSpPr>
          <p:spPr>
            <a:xfrm>
              <a:off x="1913078" y="3240047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AFBF07F-59F5-4463-B5FD-C093CD055CD6}"/>
                </a:ext>
              </a:extLst>
            </p:cNvPr>
            <p:cNvSpPr/>
            <p:nvPr/>
          </p:nvSpPr>
          <p:spPr>
            <a:xfrm>
              <a:off x="1913078" y="3544847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B6033B14-3950-0FFC-8881-F6CEE46CD205}"/>
                </a:ext>
              </a:extLst>
            </p:cNvPr>
            <p:cNvSpPr/>
            <p:nvPr/>
          </p:nvSpPr>
          <p:spPr>
            <a:xfrm>
              <a:off x="1913078" y="3621047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1488BB73-FE23-FA17-54B1-73766DA61E09}"/>
                </a:ext>
              </a:extLst>
            </p:cNvPr>
            <p:cNvSpPr/>
            <p:nvPr/>
          </p:nvSpPr>
          <p:spPr>
            <a:xfrm>
              <a:off x="1913078" y="3849647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F91105B7-DCDD-6DAF-D0AA-09052CBC1B57}"/>
                </a:ext>
              </a:extLst>
            </p:cNvPr>
            <p:cNvSpPr/>
            <p:nvPr/>
          </p:nvSpPr>
          <p:spPr>
            <a:xfrm>
              <a:off x="1913078" y="4306847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D0827D1B-0133-7E86-60D9-153D3A404151}"/>
                </a:ext>
              </a:extLst>
            </p:cNvPr>
            <p:cNvSpPr/>
            <p:nvPr/>
          </p:nvSpPr>
          <p:spPr>
            <a:xfrm>
              <a:off x="1989278" y="2478047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50926872-0872-1AED-976E-9884BD962B52}"/>
                </a:ext>
              </a:extLst>
            </p:cNvPr>
            <p:cNvSpPr/>
            <p:nvPr/>
          </p:nvSpPr>
          <p:spPr>
            <a:xfrm>
              <a:off x="1989278" y="2554247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0C5631C8-797A-098A-562F-67BAE592538D}"/>
                </a:ext>
              </a:extLst>
            </p:cNvPr>
            <p:cNvSpPr/>
            <p:nvPr/>
          </p:nvSpPr>
          <p:spPr>
            <a:xfrm>
              <a:off x="1989278" y="2630447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5CF4D61A-CAA8-4B0D-FDD7-ADCFC467715D}"/>
                </a:ext>
              </a:extLst>
            </p:cNvPr>
            <p:cNvSpPr/>
            <p:nvPr/>
          </p:nvSpPr>
          <p:spPr>
            <a:xfrm>
              <a:off x="1989278" y="2706647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0F9BBF6F-5D8B-6FA7-F0AD-1AB718E73D4A}"/>
                </a:ext>
              </a:extLst>
            </p:cNvPr>
            <p:cNvSpPr/>
            <p:nvPr/>
          </p:nvSpPr>
          <p:spPr>
            <a:xfrm>
              <a:off x="1989278" y="2782847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A15C1C27-6F9D-9EE6-C576-87CB38BDB115}"/>
                </a:ext>
              </a:extLst>
            </p:cNvPr>
            <p:cNvSpPr/>
            <p:nvPr/>
          </p:nvSpPr>
          <p:spPr>
            <a:xfrm>
              <a:off x="1989278" y="2859047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7EEC5ACC-63CE-763C-A043-A6A82BA225BC}"/>
                </a:ext>
              </a:extLst>
            </p:cNvPr>
            <p:cNvSpPr/>
            <p:nvPr/>
          </p:nvSpPr>
          <p:spPr>
            <a:xfrm>
              <a:off x="1989278" y="2935247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2EE4BDE2-38AC-C5A0-AAF6-06261AFB5EBB}"/>
                </a:ext>
              </a:extLst>
            </p:cNvPr>
            <p:cNvSpPr/>
            <p:nvPr/>
          </p:nvSpPr>
          <p:spPr>
            <a:xfrm>
              <a:off x="1989278" y="3087647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5A75D0AF-059A-E192-8CAC-B461549D0007}"/>
                </a:ext>
              </a:extLst>
            </p:cNvPr>
            <p:cNvSpPr/>
            <p:nvPr/>
          </p:nvSpPr>
          <p:spPr>
            <a:xfrm>
              <a:off x="1989278" y="3240047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295E384C-0F46-A42D-5C59-F8CD12CD2EB8}"/>
                </a:ext>
              </a:extLst>
            </p:cNvPr>
            <p:cNvSpPr/>
            <p:nvPr/>
          </p:nvSpPr>
          <p:spPr>
            <a:xfrm>
              <a:off x="1989278" y="3392447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ED13837F-E3AD-6BD6-5CA6-4FA27C326751}"/>
                </a:ext>
              </a:extLst>
            </p:cNvPr>
            <p:cNvSpPr/>
            <p:nvPr/>
          </p:nvSpPr>
          <p:spPr>
            <a:xfrm>
              <a:off x="1989278" y="3544847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DAF658D2-0949-C67C-C2AA-BACFE47F515A}"/>
                </a:ext>
              </a:extLst>
            </p:cNvPr>
            <p:cNvSpPr/>
            <p:nvPr/>
          </p:nvSpPr>
          <p:spPr>
            <a:xfrm>
              <a:off x="1989278" y="3697247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F873284-9235-B084-F181-54319F96622F}"/>
                </a:ext>
              </a:extLst>
            </p:cNvPr>
            <p:cNvSpPr/>
            <p:nvPr/>
          </p:nvSpPr>
          <p:spPr>
            <a:xfrm>
              <a:off x="1989278" y="3849647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7D7DBC5-72EB-8163-33A6-0F6A2F3A751D}"/>
                </a:ext>
              </a:extLst>
            </p:cNvPr>
            <p:cNvSpPr/>
            <p:nvPr/>
          </p:nvSpPr>
          <p:spPr>
            <a:xfrm>
              <a:off x="1989278" y="3925847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FCAD5614-34EC-AD11-BF64-B4C5998BBEAE}"/>
                </a:ext>
              </a:extLst>
            </p:cNvPr>
            <p:cNvSpPr/>
            <p:nvPr/>
          </p:nvSpPr>
          <p:spPr>
            <a:xfrm>
              <a:off x="1989278" y="4002047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5BC753A4-1123-2581-0905-E3BD48043474}"/>
                </a:ext>
              </a:extLst>
            </p:cNvPr>
            <p:cNvSpPr/>
            <p:nvPr/>
          </p:nvSpPr>
          <p:spPr>
            <a:xfrm>
              <a:off x="1989278" y="4078247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59F91178-C1A6-B62C-94CD-FF126B58D8F8}"/>
                </a:ext>
              </a:extLst>
            </p:cNvPr>
            <p:cNvSpPr/>
            <p:nvPr/>
          </p:nvSpPr>
          <p:spPr>
            <a:xfrm>
              <a:off x="1989278" y="4154447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DB535ED5-23AA-157C-ED4A-A0A5BEEBBDFC}"/>
                </a:ext>
              </a:extLst>
            </p:cNvPr>
            <p:cNvSpPr/>
            <p:nvPr/>
          </p:nvSpPr>
          <p:spPr>
            <a:xfrm>
              <a:off x="1989278" y="4230647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1651753B-6385-51EF-61ED-28515E55C60D}"/>
                </a:ext>
              </a:extLst>
            </p:cNvPr>
            <p:cNvSpPr/>
            <p:nvPr/>
          </p:nvSpPr>
          <p:spPr>
            <a:xfrm>
              <a:off x="1989278" y="4306847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DCF0A3EC-3CBB-5D89-167B-CE7B839ADAF0}"/>
                </a:ext>
              </a:extLst>
            </p:cNvPr>
            <p:cNvSpPr/>
            <p:nvPr/>
          </p:nvSpPr>
          <p:spPr>
            <a:xfrm>
              <a:off x="2065478" y="3468647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03F37B8A-8C51-2D4B-9A8C-456960473998}"/>
                </a:ext>
              </a:extLst>
            </p:cNvPr>
            <p:cNvSpPr/>
            <p:nvPr/>
          </p:nvSpPr>
          <p:spPr>
            <a:xfrm>
              <a:off x="2065478" y="3544847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0F1954FB-8BC1-466A-888E-BFD3832DAC6D}"/>
                </a:ext>
              </a:extLst>
            </p:cNvPr>
            <p:cNvSpPr/>
            <p:nvPr/>
          </p:nvSpPr>
          <p:spPr>
            <a:xfrm>
              <a:off x="2065478" y="3621047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21500D09-D03B-B25A-23C8-DE647321D9AB}"/>
                </a:ext>
              </a:extLst>
            </p:cNvPr>
            <p:cNvSpPr/>
            <p:nvPr/>
          </p:nvSpPr>
          <p:spPr>
            <a:xfrm>
              <a:off x="2065478" y="3697247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73B8B63C-3538-278B-DA13-62633A5E2B27}"/>
                </a:ext>
              </a:extLst>
            </p:cNvPr>
            <p:cNvSpPr/>
            <p:nvPr/>
          </p:nvSpPr>
          <p:spPr>
            <a:xfrm>
              <a:off x="2141678" y="2478047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7FEB4773-A874-8A60-2881-BCB582646A2C}"/>
                </a:ext>
              </a:extLst>
            </p:cNvPr>
            <p:cNvSpPr/>
            <p:nvPr/>
          </p:nvSpPr>
          <p:spPr>
            <a:xfrm>
              <a:off x="2141678" y="2935247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CDF3942E-E2E1-5D69-B1BD-8D43A09A8457}"/>
                </a:ext>
              </a:extLst>
            </p:cNvPr>
            <p:cNvSpPr/>
            <p:nvPr/>
          </p:nvSpPr>
          <p:spPr>
            <a:xfrm>
              <a:off x="2141678" y="3011447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8D400F94-FBB0-AB2F-754F-CEDDE9A47399}"/>
                </a:ext>
              </a:extLst>
            </p:cNvPr>
            <p:cNvSpPr/>
            <p:nvPr/>
          </p:nvSpPr>
          <p:spPr>
            <a:xfrm>
              <a:off x="2141678" y="3163847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C971B290-DCDF-9C98-AEC4-4476295E5539}"/>
                </a:ext>
              </a:extLst>
            </p:cNvPr>
            <p:cNvSpPr/>
            <p:nvPr/>
          </p:nvSpPr>
          <p:spPr>
            <a:xfrm>
              <a:off x="2141678" y="3240047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D8ABCA8C-083D-5CA6-5F13-3597D3C03B86}"/>
                </a:ext>
              </a:extLst>
            </p:cNvPr>
            <p:cNvSpPr/>
            <p:nvPr/>
          </p:nvSpPr>
          <p:spPr>
            <a:xfrm>
              <a:off x="2141678" y="3316247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DC6235E-4051-5518-5079-6DD88A8C169E}"/>
                </a:ext>
              </a:extLst>
            </p:cNvPr>
            <p:cNvSpPr/>
            <p:nvPr/>
          </p:nvSpPr>
          <p:spPr>
            <a:xfrm>
              <a:off x="2141678" y="3392447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94B13812-EB14-F0A0-B951-C220B28242E0}"/>
                </a:ext>
              </a:extLst>
            </p:cNvPr>
            <p:cNvSpPr/>
            <p:nvPr/>
          </p:nvSpPr>
          <p:spPr>
            <a:xfrm>
              <a:off x="2141678" y="3544847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B959CA5F-3763-6AA4-F5F2-869D7E6F237A}"/>
                </a:ext>
              </a:extLst>
            </p:cNvPr>
            <p:cNvSpPr/>
            <p:nvPr/>
          </p:nvSpPr>
          <p:spPr>
            <a:xfrm>
              <a:off x="2141678" y="3773447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E1D68507-D605-102B-C046-4469209CEDE1}"/>
                </a:ext>
              </a:extLst>
            </p:cNvPr>
            <p:cNvSpPr/>
            <p:nvPr/>
          </p:nvSpPr>
          <p:spPr>
            <a:xfrm>
              <a:off x="2141678" y="4002047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6DE11C73-D136-FDDE-F39F-87E6F99C5C78}"/>
                </a:ext>
              </a:extLst>
            </p:cNvPr>
            <p:cNvSpPr/>
            <p:nvPr/>
          </p:nvSpPr>
          <p:spPr>
            <a:xfrm>
              <a:off x="2141678" y="4078247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18043AD-418F-22DA-71B8-5F38F456BC04}"/>
                </a:ext>
              </a:extLst>
            </p:cNvPr>
            <p:cNvSpPr/>
            <p:nvPr/>
          </p:nvSpPr>
          <p:spPr>
            <a:xfrm>
              <a:off x="2141678" y="4230647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7A483B21-DF90-A62E-B4F9-30E600E618E0}"/>
                </a:ext>
              </a:extLst>
            </p:cNvPr>
            <p:cNvSpPr/>
            <p:nvPr/>
          </p:nvSpPr>
          <p:spPr>
            <a:xfrm>
              <a:off x="2141678" y="4306847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87C7820-B237-174B-7551-DA5B4593DA16}"/>
                </a:ext>
              </a:extLst>
            </p:cNvPr>
            <p:cNvSpPr/>
            <p:nvPr/>
          </p:nvSpPr>
          <p:spPr>
            <a:xfrm>
              <a:off x="2217878" y="2478047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74B8BFF8-D767-E97D-FE63-2B8509D908AE}"/>
                </a:ext>
              </a:extLst>
            </p:cNvPr>
            <p:cNvSpPr/>
            <p:nvPr/>
          </p:nvSpPr>
          <p:spPr>
            <a:xfrm>
              <a:off x="2217878" y="2630447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F54DA4C4-7E88-3A79-DD65-F834EFA048C8}"/>
                </a:ext>
              </a:extLst>
            </p:cNvPr>
            <p:cNvSpPr/>
            <p:nvPr/>
          </p:nvSpPr>
          <p:spPr>
            <a:xfrm>
              <a:off x="2217878" y="2706647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8584BF15-37EC-015A-061A-7E092444B93A}"/>
                </a:ext>
              </a:extLst>
            </p:cNvPr>
            <p:cNvSpPr/>
            <p:nvPr/>
          </p:nvSpPr>
          <p:spPr>
            <a:xfrm>
              <a:off x="2217878" y="2782847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F45ABA89-D74D-9A42-739C-5797FD0D75D1}"/>
                </a:ext>
              </a:extLst>
            </p:cNvPr>
            <p:cNvSpPr/>
            <p:nvPr/>
          </p:nvSpPr>
          <p:spPr>
            <a:xfrm>
              <a:off x="2217878" y="3163847"/>
              <a:ext cx="76200" cy="76200"/>
            </a:xfrm>
            <a:custGeom>
              <a:avLst/>
              <a:gdLst>
                <a:gd name="connsiteX0" fmla="*/ 104 w 76200"/>
                <a:gd name="connsiteY0" fmla="*/ 104 h 76200"/>
                <a:gd name="connsiteX1" fmla="*/ 76304 w 76200"/>
                <a:gd name="connsiteY1" fmla="*/ 104 h 76200"/>
                <a:gd name="connsiteX2" fmla="*/ 76304 w 76200"/>
                <a:gd name="connsiteY2" fmla="*/ 76304 h 76200"/>
                <a:gd name="connsiteX3" fmla="*/ 10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04"/>
                  </a:moveTo>
                  <a:lnTo>
                    <a:pt x="76304" y="104"/>
                  </a:lnTo>
                  <a:lnTo>
                    <a:pt x="76304" y="76304"/>
                  </a:lnTo>
                  <a:lnTo>
                    <a:pt x="10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2FC9247-D2D8-4018-4CBC-7D05066230C1}"/>
                </a:ext>
              </a:extLst>
            </p:cNvPr>
            <p:cNvSpPr/>
            <p:nvPr/>
          </p:nvSpPr>
          <p:spPr>
            <a:xfrm>
              <a:off x="2217878" y="3392447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FAF76847-46E1-65A2-73C9-05AC1C1C4E4D}"/>
                </a:ext>
              </a:extLst>
            </p:cNvPr>
            <p:cNvSpPr/>
            <p:nvPr/>
          </p:nvSpPr>
          <p:spPr>
            <a:xfrm>
              <a:off x="2217878" y="3544847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D6AC88E6-A58C-7ED2-07FF-F2639EF5478E}"/>
                </a:ext>
              </a:extLst>
            </p:cNvPr>
            <p:cNvSpPr/>
            <p:nvPr/>
          </p:nvSpPr>
          <p:spPr>
            <a:xfrm>
              <a:off x="2217878" y="3621047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B19C0234-0470-8BFE-5EEC-E8FEBB62231D}"/>
                </a:ext>
              </a:extLst>
            </p:cNvPr>
            <p:cNvSpPr/>
            <p:nvPr/>
          </p:nvSpPr>
          <p:spPr>
            <a:xfrm>
              <a:off x="2217878" y="3697247"/>
              <a:ext cx="76200" cy="76200"/>
            </a:xfrm>
            <a:custGeom>
              <a:avLst/>
              <a:gdLst>
                <a:gd name="connsiteX0" fmla="*/ 104 w 76200"/>
                <a:gd name="connsiteY0" fmla="*/ 160 h 76200"/>
                <a:gd name="connsiteX1" fmla="*/ 76304 w 76200"/>
                <a:gd name="connsiteY1" fmla="*/ 160 h 76200"/>
                <a:gd name="connsiteX2" fmla="*/ 76304 w 76200"/>
                <a:gd name="connsiteY2" fmla="*/ 76360 h 76200"/>
                <a:gd name="connsiteX3" fmla="*/ 10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0"/>
                  </a:moveTo>
                  <a:lnTo>
                    <a:pt x="76304" y="160"/>
                  </a:lnTo>
                  <a:lnTo>
                    <a:pt x="76304" y="76360"/>
                  </a:lnTo>
                  <a:lnTo>
                    <a:pt x="10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13A42910-1BED-0B6A-A482-8EF01252C8A3}"/>
                </a:ext>
              </a:extLst>
            </p:cNvPr>
            <p:cNvSpPr/>
            <p:nvPr/>
          </p:nvSpPr>
          <p:spPr>
            <a:xfrm>
              <a:off x="2217878" y="4002047"/>
              <a:ext cx="76200" cy="76200"/>
            </a:xfrm>
            <a:custGeom>
              <a:avLst/>
              <a:gdLst>
                <a:gd name="connsiteX0" fmla="*/ 104 w 76200"/>
                <a:gd name="connsiteY0" fmla="*/ 192 h 76200"/>
                <a:gd name="connsiteX1" fmla="*/ 76304 w 76200"/>
                <a:gd name="connsiteY1" fmla="*/ 192 h 76200"/>
                <a:gd name="connsiteX2" fmla="*/ 76304 w 76200"/>
                <a:gd name="connsiteY2" fmla="*/ 76392 h 76200"/>
                <a:gd name="connsiteX3" fmla="*/ 10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92"/>
                  </a:moveTo>
                  <a:lnTo>
                    <a:pt x="76304" y="192"/>
                  </a:lnTo>
                  <a:lnTo>
                    <a:pt x="76304" y="76392"/>
                  </a:lnTo>
                  <a:lnTo>
                    <a:pt x="10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13F0DC7D-79D2-8EF4-A7E4-368045E6AA26}"/>
                </a:ext>
              </a:extLst>
            </p:cNvPr>
            <p:cNvSpPr/>
            <p:nvPr/>
          </p:nvSpPr>
          <p:spPr>
            <a:xfrm>
              <a:off x="2217878" y="4154447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43A3A024-EF10-0E66-C630-3E730BB623AC}"/>
                </a:ext>
              </a:extLst>
            </p:cNvPr>
            <p:cNvSpPr/>
            <p:nvPr/>
          </p:nvSpPr>
          <p:spPr>
            <a:xfrm>
              <a:off x="2217878" y="4230647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F1BE1768-978D-C056-BD6B-E69760932082}"/>
                </a:ext>
              </a:extLst>
            </p:cNvPr>
            <p:cNvSpPr/>
            <p:nvPr/>
          </p:nvSpPr>
          <p:spPr>
            <a:xfrm>
              <a:off x="2294078" y="2630447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415CE94E-A449-83D7-D618-B88AC609036A}"/>
                </a:ext>
              </a:extLst>
            </p:cNvPr>
            <p:cNvSpPr/>
            <p:nvPr/>
          </p:nvSpPr>
          <p:spPr>
            <a:xfrm>
              <a:off x="2294078" y="2782847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B0503379-D8F4-B26E-9A82-EB751576CE06}"/>
                </a:ext>
              </a:extLst>
            </p:cNvPr>
            <p:cNvSpPr/>
            <p:nvPr/>
          </p:nvSpPr>
          <p:spPr>
            <a:xfrm>
              <a:off x="2294078" y="2935247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4F6CF932-9928-5D89-EA69-C2AF98A34E1A}"/>
                </a:ext>
              </a:extLst>
            </p:cNvPr>
            <p:cNvSpPr/>
            <p:nvPr/>
          </p:nvSpPr>
          <p:spPr>
            <a:xfrm>
              <a:off x="2294078" y="3087647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5B75577B-1CBF-0909-AEC0-E7C4B1091EEA}"/>
                </a:ext>
              </a:extLst>
            </p:cNvPr>
            <p:cNvSpPr/>
            <p:nvPr/>
          </p:nvSpPr>
          <p:spPr>
            <a:xfrm>
              <a:off x="2294078" y="3163847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C513B77C-2A41-4FED-E976-F38F73117BBB}"/>
                </a:ext>
              </a:extLst>
            </p:cNvPr>
            <p:cNvSpPr/>
            <p:nvPr/>
          </p:nvSpPr>
          <p:spPr>
            <a:xfrm>
              <a:off x="2294078" y="3240047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36F24B0D-BB89-5539-3AEF-1865C4CE3560}"/>
                </a:ext>
              </a:extLst>
            </p:cNvPr>
            <p:cNvSpPr/>
            <p:nvPr/>
          </p:nvSpPr>
          <p:spPr>
            <a:xfrm>
              <a:off x="2294078" y="3392447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3D57543-08B6-0A1E-C601-50F457118961}"/>
                </a:ext>
              </a:extLst>
            </p:cNvPr>
            <p:cNvSpPr/>
            <p:nvPr/>
          </p:nvSpPr>
          <p:spPr>
            <a:xfrm>
              <a:off x="2294078" y="3697247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6F09B93B-4A1B-2A8F-8DC9-4CD70EBF4DE0}"/>
                </a:ext>
              </a:extLst>
            </p:cNvPr>
            <p:cNvSpPr/>
            <p:nvPr/>
          </p:nvSpPr>
          <p:spPr>
            <a:xfrm>
              <a:off x="2294078" y="3773447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CC490DB1-83C4-C15F-AF7D-754982C314FA}"/>
                </a:ext>
              </a:extLst>
            </p:cNvPr>
            <p:cNvSpPr/>
            <p:nvPr/>
          </p:nvSpPr>
          <p:spPr>
            <a:xfrm>
              <a:off x="2294078" y="3849647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8B663ECE-453B-01A2-E033-DDE8052B36A4}"/>
                </a:ext>
              </a:extLst>
            </p:cNvPr>
            <p:cNvSpPr/>
            <p:nvPr/>
          </p:nvSpPr>
          <p:spPr>
            <a:xfrm>
              <a:off x="2294078" y="4078247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0E48AEBB-70B3-5F97-E41F-DF977076FE3E}"/>
                </a:ext>
              </a:extLst>
            </p:cNvPr>
            <p:cNvSpPr/>
            <p:nvPr/>
          </p:nvSpPr>
          <p:spPr>
            <a:xfrm>
              <a:off x="2294078" y="4306847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CCA40CF-7692-F48D-D8E9-77D76AEBD1E4}"/>
                </a:ext>
              </a:extLst>
            </p:cNvPr>
            <p:cNvSpPr/>
            <p:nvPr/>
          </p:nvSpPr>
          <p:spPr>
            <a:xfrm>
              <a:off x="2370278" y="2630447"/>
              <a:ext cx="76200" cy="76200"/>
            </a:xfrm>
            <a:custGeom>
              <a:avLst/>
              <a:gdLst>
                <a:gd name="connsiteX0" fmla="*/ 120 w 76200"/>
                <a:gd name="connsiteY0" fmla="*/ 48 h 76200"/>
                <a:gd name="connsiteX1" fmla="*/ 76320 w 76200"/>
                <a:gd name="connsiteY1" fmla="*/ 48 h 76200"/>
                <a:gd name="connsiteX2" fmla="*/ 76320 w 76200"/>
                <a:gd name="connsiteY2" fmla="*/ 76248 h 76200"/>
                <a:gd name="connsiteX3" fmla="*/ 12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8"/>
                  </a:moveTo>
                  <a:lnTo>
                    <a:pt x="76320" y="48"/>
                  </a:lnTo>
                  <a:lnTo>
                    <a:pt x="76320" y="76248"/>
                  </a:lnTo>
                  <a:lnTo>
                    <a:pt x="12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FBF23E42-2B5A-5FE2-CCB7-1E1F38410C3B}"/>
                </a:ext>
              </a:extLst>
            </p:cNvPr>
            <p:cNvSpPr/>
            <p:nvPr/>
          </p:nvSpPr>
          <p:spPr>
            <a:xfrm>
              <a:off x="2370278" y="2706647"/>
              <a:ext cx="76200" cy="76200"/>
            </a:xfrm>
            <a:custGeom>
              <a:avLst/>
              <a:gdLst>
                <a:gd name="connsiteX0" fmla="*/ 120 w 76200"/>
                <a:gd name="connsiteY0" fmla="*/ 56 h 76200"/>
                <a:gd name="connsiteX1" fmla="*/ 76320 w 76200"/>
                <a:gd name="connsiteY1" fmla="*/ 56 h 76200"/>
                <a:gd name="connsiteX2" fmla="*/ 76320 w 76200"/>
                <a:gd name="connsiteY2" fmla="*/ 76256 h 76200"/>
                <a:gd name="connsiteX3" fmla="*/ 12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56"/>
                  </a:moveTo>
                  <a:lnTo>
                    <a:pt x="76320" y="56"/>
                  </a:lnTo>
                  <a:lnTo>
                    <a:pt x="76320" y="76256"/>
                  </a:lnTo>
                  <a:lnTo>
                    <a:pt x="12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63B76C9-2644-C628-A879-E0E967DB37A1}"/>
                </a:ext>
              </a:extLst>
            </p:cNvPr>
            <p:cNvSpPr/>
            <p:nvPr/>
          </p:nvSpPr>
          <p:spPr>
            <a:xfrm>
              <a:off x="2370278" y="2859047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DB881A8B-471D-0FA8-9534-37B8002E2EC5}"/>
                </a:ext>
              </a:extLst>
            </p:cNvPr>
            <p:cNvSpPr/>
            <p:nvPr/>
          </p:nvSpPr>
          <p:spPr>
            <a:xfrm>
              <a:off x="2370278" y="3087647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FF01E742-C2E1-3824-A966-C52ED287687B}"/>
                </a:ext>
              </a:extLst>
            </p:cNvPr>
            <p:cNvSpPr/>
            <p:nvPr/>
          </p:nvSpPr>
          <p:spPr>
            <a:xfrm>
              <a:off x="2370278" y="3163847"/>
              <a:ext cx="76200" cy="76200"/>
            </a:xfrm>
            <a:custGeom>
              <a:avLst/>
              <a:gdLst>
                <a:gd name="connsiteX0" fmla="*/ 120 w 76200"/>
                <a:gd name="connsiteY0" fmla="*/ 104 h 76200"/>
                <a:gd name="connsiteX1" fmla="*/ 76320 w 76200"/>
                <a:gd name="connsiteY1" fmla="*/ 104 h 76200"/>
                <a:gd name="connsiteX2" fmla="*/ 76320 w 76200"/>
                <a:gd name="connsiteY2" fmla="*/ 76304 h 76200"/>
                <a:gd name="connsiteX3" fmla="*/ 12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04"/>
                  </a:moveTo>
                  <a:lnTo>
                    <a:pt x="76320" y="104"/>
                  </a:lnTo>
                  <a:lnTo>
                    <a:pt x="76320" y="76304"/>
                  </a:lnTo>
                  <a:lnTo>
                    <a:pt x="12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2EC697E3-70B2-8524-F1A4-C952E0A6324C}"/>
                </a:ext>
              </a:extLst>
            </p:cNvPr>
            <p:cNvSpPr/>
            <p:nvPr/>
          </p:nvSpPr>
          <p:spPr>
            <a:xfrm>
              <a:off x="2370278" y="3240047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7B877FF1-CB18-94CE-E6BF-9AA66C9230C7}"/>
                </a:ext>
              </a:extLst>
            </p:cNvPr>
            <p:cNvSpPr/>
            <p:nvPr/>
          </p:nvSpPr>
          <p:spPr>
            <a:xfrm>
              <a:off x="2370278" y="3468647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D4C9588B-6AB6-CFCA-791D-84E158409DA4}"/>
                </a:ext>
              </a:extLst>
            </p:cNvPr>
            <p:cNvSpPr/>
            <p:nvPr/>
          </p:nvSpPr>
          <p:spPr>
            <a:xfrm>
              <a:off x="2370278" y="3697247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D12404A2-BCEA-C1BA-9A68-F26235853DB4}"/>
                </a:ext>
              </a:extLst>
            </p:cNvPr>
            <p:cNvSpPr/>
            <p:nvPr/>
          </p:nvSpPr>
          <p:spPr>
            <a:xfrm>
              <a:off x="2370278" y="3849647"/>
              <a:ext cx="76200" cy="76200"/>
            </a:xfrm>
            <a:custGeom>
              <a:avLst/>
              <a:gdLst>
                <a:gd name="connsiteX0" fmla="*/ 120 w 76200"/>
                <a:gd name="connsiteY0" fmla="*/ 176 h 76200"/>
                <a:gd name="connsiteX1" fmla="*/ 76320 w 76200"/>
                <a:gd name="connsiteY1" fmla="*/ 176 h 76200"/>
                <a:gd name="connsiteX2" fmla="*/ 76320 w 76200"/>
                <a:gd name="connsiteY2" fmla="*/ 76376 h 76200"/>
                <a:gd name="connsiteX3" fmla="*/ 12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76"/>
                  </a:moveTo>
                  <a:lnTo>
                    <a:pt x="76320" y="176"/>
                  </a:lnTo>
                  <a:lnTo>
                    <a:pt x="76320" y="76376"/>
                  </a:lnTo>
                  <a:lnTo>
                    <a:pt x="12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2D1FBFE7-F438-C362-3206-CD7F99AFAA14}"/>
                </a:ext>
              </a:extLst>
            </p:cNvPr>
            <p:cNvSpPr/>
            <p:nvPr/>
          </p:nvSpPr>
          <p:spPr>
            <a:xfrm>
              <a:off x="2370278" y="4078247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4A5E892F-9C7C-1056-4CD5-822D75F5E893}"/>
                </a:ext>
              </a:extLst>
            </p:cNvPr>
            <p:cNvSpPr/>
            <p:nvPr/>
          </p:nvSpPr>
          <p:spPr>
            <a:xfrm>
              <a:off x="2370278" y="4154447"/>
              <a:ext cx="76200" cy="76200"/>
            </a:xfrm>
            <a:custGeom>
              <a:avLst/>
              <a:gdLst>
                <a:gd name="connsiteX0" fmla="*/ 120 w 76200"/>
                <a:gd name="connsiteY0" fmla="*/ 208 h 76200"/>
                <a:gd name="connsiteX1" fmla="*/ 76320 w 76200"/>
                <a:gd name="connsiteY1" fmla="*/ 208 h 76200"/>
                <a:gd name="connsiteX2" fmla="*/ 76320 w 76200"/>
                <a:gd name="connsiteY2" fmla="*/ 76408 h 76200"/>
                <a:gd name="connsiteX3" fmla="*/ 12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8"/>
                  </a:moveTo>
                  <a:lnTo>
                    <a:pt x="76320" y="208"/>
                  </a:lnTo>
                  <a:lnTo>
                    <a:pt x="76320" y="76408"/>
                  </a:lnTo>
                  <a:lnTo>
                    <a:pt x="12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0A06184C-502A-5098-DC68-7253E6BEDED9}"/>
                </a:ext>
              </a:extLst>
            </p:cNvPr>
            <p:cNvSpPr/>
            <p:nvPr/>
          </p:nvSpPr>
          <p:spPr>
            <a:xfrm>
              <a:off x="2370278" y="4230647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98214C3A-1357-8F17-C5A2-1F27F55F5BEB}"/>
                </a:ext>
              </a:extLst>
            </p:cNvPr>
            <p:cNvSpPr/>
            <p:nvPr/>
          </p:nvSpPr>
          <p:spPr>
            <a:xfrm>
              <a:off x="2446478" y="2706647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9A312E67-8D50-0615-E9AE-F56FF061F2ED}"/>
                </a:ext>
              </a:extLst>
            </p:cNvPr>
            <p:cNvSpPr/>
            <p:nvPr/>
          </p:nvSpPr>
          <p:spPr>
            <a:xfrm>
              <a:off x="2446478" y="2782847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D86CC828-72A6-CCA9-DC0B-5A2BE898FE59}"/>
                </a:ext>
              </a:extLst>
            </p:cNvPr>
            <p:cNvSpPr/>
            <p:nvPr/>
          </p:nvSpPr>
          <p:spPr>
            <a:xfrm>
              <a:off x="2446478" y="2935247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E0942D9A-165E-ECCF-1E57-2B9FE159BE9B}"/>
                </a:ext>
              </a:extLst>
            </p:cNvPr>
            <p:cNvSpPr/>
            <p:nvPr/>
          </p:nvSpPr>
          <p:spPr>
            <a:xfrm>
              <a:off x="2446478" y="3011447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5ECAA2BC-C1A0-26BA-9AA3-EB34C0FCDF1B}"/>
                </a:ext>
              </a:extLst>
            </p:cNvPr>
            <p:cNvSpPr/>
            <p:nvPr/>
          </p:nvSpPr>
          <p:spPr>
            <a:xfrm>
              <a:off x="2446478" y="3240047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247041E-A529-633A-96B2-108F81B18181}"/>
                </a:ext>
              </a:extLst>
            </p:cNvPr>
            <p:cNvSpPr/>
            <p:nvPr/>
          </p:nvSpPr>
          <p:spPr>
            <a:xfrm>
              <a:off x="2446478" y="3392447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684C0CDA-9D6A-95D6-1D98-0C0266674CF1}"/>
                </a:ext>
              </a:extLst>
            </p:cNvPr>
            <p:cNvSpPr/>
            <p:nvPr/>
          </p:nvSpPr>
          <p:spPr>
            <a:xfrm>
              <a:off x="2446478" y="3621047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4031445F-F64B-9C46-0608-8D326C81A4D0}"/>
                </a:ext>
              </a:extLst>
            </p:cNvPr>
            <p:cNvSpPr/>
            <p:nvPr/>
          </p:nvSpPr>
          <p:spPr>
            <a:xfrm>
              <a:off x="2446478" y="3697247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B97AE001-A644-F959-2C55-F301C2C6377B}"/>
                </a:ext>
              </a:extLst>
            </p:cNvPr>
            <p:cNvSpPr/>
            <p:nvPr/>
          </p:nvSpPr>
          <p:spPr>
            <a:xfrm>
              <a:off x="2446478" y="3849647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CB4D992-605E-2C20-5ECF-333F85904F64}"/>
                </a:ext>
              </a:extLst>
            </p:cNvPr>
            <p:cNvSpPr/>
            <p:nvPr/>
          </p:nvSpPr>
          <p:spPr>
            <a:xfrm>
              <a:off x="2446478" y="3925847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A7AAEB8C-42DD-CBF7-D219-8C59C8F099D7}"/>
                </a:ext>
              </a:extLst>
            </p:cNvPr>
            <p:cNvSpPr/>
            <p:nvPr/>
          </p:nvSpPr>
          <p:spPr>
            <a:xfrm>
              <a:off x="2446478" y="4306847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1B4B9EA7-F8EC-0BA6-691E-6AED6B22E51E}"/>
                </a:ext>
              </a:extLst>
            </p:cNvPr>
            <p:cNvSpPr/>
            <p:nvPr/>
          </p:nvSpPr>
          <p:spPr>
            <a:xfrm>
              <a:off x="2522678" y="2630447"/>
              <a:ext cx="76200" cy="76200"/>
            </a:xfrm>
            <a:custGeom>
              <a:avLst/>
              <a:gdLst>
                <a:gd name="connsiteX0" fmla="*/ 136 w 76200"/>
                <a:gd name="connsiteY0" fmla="*/ 48 h 76200"/>
                <a:gd name="connsiteX1" fmla="*/ 76336 w 76200"/>
                <a:gd name="connsiteY1" fmla="*/ 48 h 76200"/>
                <a:gd name="connsiteX2" fmla="*/ 76336 w 76200"/>
                <a:gd name="connsiteY2" fmla="*/ 76248 h 76200"/>
                <a:gd name="connsiteX3" fmla="*/ 13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8"/>
                  </a:moveTo>
                  <a:lnTo>
                    <a:pt x="76336" y="48"/>
                  </a:lnTo>
                  <a:lnTo>
                    <a:pt x="76336" y="76248"/>
                  </a:lnTo>
                  <a:lnTo>
                    <a:pt x="13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5DFAE859-C34A-B907-D9B8-6002897EA7CE}"/>
                </a:ext>
              </a:extLst>
            </p:cNvPr>
            <p:cNvSpPr/>
            <p:nvPr/>
          </p:nvSpPr>
          <p:spPr>
            <a:xfrm>
              <a:off x="2522678" y="2706647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B9F7DAE7-CA9E-1CEB-043F-F74AD61B92A8}"/>
                </a:ext>
              </a:extLst>
            </p:cNvPr>
            <p:cNvSpPr/>
            <p:nvPr/>
          </p:nvSpPr>
          <p:spPr>
            <a:xfrm>
              <a:off x="2522678" y="2859047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06D36BB0-92B5-5EA8-FA81-35FB104F55FB}"/>
                </a:ext>
              </a:extLst>
            </p:cNvPr>
            <p:cNvSpPr/>
            <p:nvPr/>
          </p:nvSpPr>
          <p:spPr>
            <a:xfrm>
              <a:off x="2522678" y="3011447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94088B63-8F65-1306-60CE-BE291C6D76AD}"/>
                </a:ext>
              </a:extLst>
            </p:cNvPr>
            <p:cNvSpPr/>
            <p:nvPr/>
          </p:nvSpPr>
          <p:spPr>
            <a:xfrm>
              <a:off x="2522678" y="3697247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F5FC29BB-A344-1561-464B-1CC30A70E12C}"/>
                </a:ext>
              </a:extLst>
            </p:cNvPr>
            <p:cNvSpPr/>
            <p:nvPr/>
          </p:nvSpPr>
          <p:spPr>
            <a:xfrm>
              <a:off x="2522678" y="3925847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514EBBD1-78F5-01A2-1C21-7FBAF5B1B49A}"/>
                </a:ext>
              </a:extLst>
            </p:cNvPr>
            <p:cNvSpPr/>
            <p:nvPr/>
          </p:nvSpPr>
          <p:spPr>
            <a:xfrm>
              <a:off x="2522678" y="4078247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DCF99938-24FC-B6D6-5AF9-0697DBA931FB}"/>
                </a:ext>
              </a:extLst>
            </p:cNvPr>
            <p:cNvSpPr/>
            <p:nvPr/>
          </p:nvSpPr>
          <p:spPr>
            <a:xfrm>
              <a:off x="2522678" y="4154447"/>
              <a:ext cx="76200" cy="76200"/>
            </a:xfrm>
            <a:custGeom>
              <a:avLst/>
              <a:gdLst>
                <a:gd name="connsiteX0" fmla="*/ 136 w 76200"/>
                <a:gd name="connsiteY0" fmla="*/ 208 h 76200"/>
                <a:gd name="connsiteX1" fmla="*/ 76336 w 76200"/>
                <a:gd name="connsiteY1" fmla="*/ 208 h 76200"/>
                <a:gd name="connsiteX2" fmla="*/ 76336 w 76200"/>
                <a:gd name="connsiteY2" fmla="*/ 76408 h 76200"/>
                <a:gd name="connsiteX3" fmla="*/ 13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8"/>
                  </a:moveTo>
                  <a:lnTo>
                    <a:pt x="76336" y="208"/>
                  </a:lnTo>
                  <a:lnTo>
                    <a:pt x="76336" y="76408"/>
                  </a:lnTo>
                  <a:lnTo>
                    <a:pt x="13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2D0943B8-BB08-E4EA-306E-8C305D5EEDBF}"/>
                </a:ext>
              </a:extLst>
            </p:cNvPr>
            <p:cNvSpPr/>
            <p:nvPr/>
          </p:nvSpPr>
          <p:spPr>
            <a:xfrm>
              <a:off x="2598878" y="2478047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D03CA601-1480-0337-9705-F8B7B0563C8E}"/>
                </a:ext>
              </a:extLst>
            </p:cNvPr>
            <p:cNvSpPr/>
            <p:nvPr/>
          </p:nvSpPr>
          <p:spPr>
            <a:xfrm>
              <a:off x="2598878" y="2935247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63D26385-84B7-841B-F8A3-D461E595EE29}"/>
                </a:ext>
              </a:extLst>
            </p:cNvPr>
            <p:cNvSpPr/>
            <p:nvPr/>
          </p:nvSpPr>
          <p:spPr>
            <a:xfrm>
              <a:off x="2598878" y="3011447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867AD5E-C47D-B14F-C88E-D50C4F841EDE}"/>
                </a:ext>
              </a:extLst>
            </p:cNvPr>
            <p:cNvSpPr/>
            <p:nvPr/>
          </p:nvSpPr>
          <p:spPr>
            <a:xfrm>
              <a:off x="2598878" y="3087647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172F6DE-1288-359E-32B2-D9806C2993E5}"/>
                </a:ext>
              </a:extLst>
            </p:cNvPr>
            <p:cNvSpPr/>
            <p:nvPr/>
          </p:nvSpPr>
          <p:spPr>
            <a:xfrm>
              <a:off x="2598878" y="3316247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BB34599-3D3A-E95A-D927-96E61562E794}"/>
                </a:ext>
              </a:extLst>
            </p:cNvPr>
            <p:cNvSpPr/>
            <p:nvPr/>
          </p:nvSpPr>
          <p:spPr>
            <a:xfrm>
              <a:off x="2598878" y="3392447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A79D2E6-554C-8463-D3A1-367BA24E8EC6}"/>
                </a:ext>
              </a:extLst>
            </p:cNvPr>
            <p:cNvSpPr/>
            <p:nvPr/>
          </p:nvSpPr>
          <p:spPr>
            <a:xfrm>
              <a:off x="2598878" y="3468647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5F092184-04A8-860A-0E47-27B694BE07BC}"/>
                </a:ext>
              </a:extLst>
            </p:cNvPr>
            <p:cNvSpPr/>
            <p:nvPr/>
          </p:nvSpPr>
          <p:spPr>
            <a:xfrm>
              <a:off x="2598878" y="3544847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770872A-6CA6-467D-C3D6-83EDAAAA194E}"/>
                </a:ext>
              </a:extLst>
            </p:cNvPr>
            <p:cNvSpPr/>
            <p:nvPr/>
          </p:nvSpPr>
          <p:spPr>
            <a:xfrm>
              <a:off x="2598878" y="3849647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4D726090-C01C-737A-AE8D-5300F1A3C6DB}"/>
                </a:ext>
              </a:extLst>
            </p:cNvPr>
            <p:cNvSpPr/>
            <p:nvPr/>
          </p:nvSpPr>
          <p:spPr>
            <a:xfrm>
              <a:off x="2598878" y="4002047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657F0A69-1D91-4DFE-6D8A-E29F2B5B203D}"/>
                </a:ext>
              </a:extLst>
            </p:cNvPr>
            <p:cNvSpPr/>
            <p:nvPr/>
          </p:nvSpPr>
          <p:spPr>
            <a:xfrm>
              <a:off x="2598878" y="4078247"/>
              <a:ext cx="76200" cy="76200"/>
            </a:xfrm>
            <a:custGeom>
              <a:avLst/>
              <a:gdLst>
                <a:gd name="connsiteX0" fmla="*/ 144 w 76200"/>
                <a:gd name="connsiteY0" fmla="*/ 200 h 76200"/>
                <a:gd name="connsiteX1" fmla="*/ 76344 w 76200"/>
                <a:gd name="connsiteY1" fmla="*/ 200 h 76200"/>
                <a:gd name="connsiteX2" fmla="*/ 76344 w 76200"/>
                <a:gd name="connsiteY2" fmla="*/ 76400 h 76200"/>
                <a:gd name="connsiteX3" fmla="*/ 14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0"/>
                  </a:moveTo>
                  <a:lnTo>
                    <a:pt x="76344" y="200"/>
                  </a:lnTo>
                  <a:lnTo>
                    <a:pt x="76344" y="76400"/>
                  </a:lnTo>
                  <a:lnTo>
                    <a:pt x="14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A1C38038-A0FB-8187-0F92-73F645C96A98}"/>
                </a:ext>
              </a:extLst>
            </p:cNvPr>
            <p:cNvSpPr/>
            <p:nvPr/>
          </p:nvSpPr>
          <p:spPr>
            <a:xfrm>
              <a:off x="2598878" y="4230647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1FB0A07B-187A-BBE3-68D0-3E03C5347B5F}"/>
                </a:ext>
              </a:extLst>
            </p:cNvPr>
            <p:cNvSpPr/>
            <p:nvPr/>
          </p:nvSpPr>
          <p:spPr>
            <a:xfrm>
              <a:off x="2675078" y="3011447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C8F141B4-2BBB-78D7-CF37-07AEC450A9D3}"/>
                </a:ext>
              </a:extLst>
            </p:cNvPr>
            <p:cNvSpPr/>
            <p:nvPr/>
          </p:nvSpPr>
          <p:spPr>
            <a:xfrm>
              <a:off x="2675078" y="3087647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96D9858E-6970-04C3-D68B-E63856EDEBEC}"/>
                </a:ext>
              </a:extLst>
            </p:cNvPr>
            <p:cNvSpPr/>
            <p:nvPr/>
          </p:nvSpPr>
          <p:spPr>
            <a:xfrm>
              <a:off x="2675078" y="3163847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BED327A3-FDA3-CEF9-9BAF-68F8CCC3D8E6}"/>
                </a:ext>
              </a:extLst>
            </p:cNvPr>
            <p:cNvSpPr/>
            <p:nvPr/>
          </p:nvSpPr>
          <p:spPr>
            <a:xfrm>
              <a:off x="2675078" y="3240047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75289A1D-9F68-0BAA-8D86-BD1989F19582}"/>
                </a:ext>
              </a:extLst>
            </p:cNvPr>
            <p:cNvSpPr/>
            <p:nvPr/>
          </p:nvSpPr>
          <p:spPr>
            <a:xfrm>
              <a:off x="2675078" y="3392447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4CE5F415-373B-D0DA-74A4-EDD7126B43A8}"/>
                </a:ext>
              </a:extLst>
            </p:cNvPr>
            <p:cNvSpPr/>
            <p:nvPr/>
          </p:nvSpPr>
          <p:spPr>
            <a:xfrm>
              <a:off x="2675078" y="3468647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6A2B9885-E94B-ADA6-B9B7-F0BD7E75DAA7}"/>
                </a:ext>
              </a:extLst>
            </p:cNvPr>
            <p:cNvSpPr/>
            <p:nvPr/>
          </p:nvSpPr>
          <p:spPr>
            <a:xfrm>
              <a:off x="2675078" y="3544847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4BE97130-40A4-5013-31B0-B9C8D5AAD040}"/>
                </a:ext>
              </a:extLst>
            </p:cNvPr>
            <p:cNvSpPr/>
            <p:nvPr/>
          </p:nvSpPr>
          <p:spPr>
            <a:xfrm>
              <a:off x="2675078" y="3925847"/>
              <a:ext cx="76200" cy="76200"/>
            </a:xfrm>
            <a:custGeom>
              <a:avLst/>
              <a:gdLst>
                <a:gd name="connsiteX0" fmla="*/ 152 w 76200"/>
                <a:gd name="connsiteY0" fmla="*/ 184 h 76200"/>
                <a:gd name="connsiteX1" fmla="*/ 76352 w 76200"/>
                <a:gd name="connsiteY1" fmla="*/ 184 h 76200"/>
                <a:gd name="connsiteX2" fmla="*/ 76352 w 76200"/>
                <a:gd name="connsiteY2" fmla="*/ 76384 h 76200"/>
                <a:gd name="connsiteX3" fmla="*/ 15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84"/>
                  </a:moveTo>
                  <a:lnTo>
                    <a:pt x="76352" y="184"/>
                  </a:lnTo>
                  <a:lnTo>
                    <a:pt x="76352" y="76384"/>
                  </a:lnTo>
                  <a:lnTo>
                    <a:pt x="15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A4B6CE5A-75DD-C4F1-09FD-BA8626831380}"/>
                </a:ext>
              </a:extLst>
            </p:cNvPr>
            <p:cNvSpPr/>
            <p:nvPr/>
          </p:nvSpPr>
          <p:spPr>
            <a:xfrm>
              <a:off x="2675078" y="4002047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57A9A364-0711-47B1-7699-9940864505A0}"/>
                </a:ext>
              </a:extLst>
            </p:cNvPr>
            <p:cNvSpPr/>
            <p:nvPr/>
          </p:nvSpPr>
          <p:spPr>
            <a:xfrm>
              <a:off x="2675078" y="4078247"/>
              <a:ext cx="76200" cy="76200"/>
            </a:xfrm>
            <a:custGeom>
              <a:avLst/>
              <a:gdLst>
                <a:gd name="connsiteX0" fmla="*/ 152 w 76200"/>
                <a:gd name="connsiteY0" fmla="*/ 200 h 76200"/>
                <a:gd name="connsiteX1" fmla="*/ 76352 w 76200"/>
                <a:gd name="connsiteY1" fmla="*/ 200 h 76200"/>
                <a:gd name="connsiteX2" fmla="*/ 76352 w 76200"/>
                <a:gd name="connsiteY2" fmla="*/ 76400 h 76200"/>
                <a:gd name="connsiteX3" fmla="*/ 15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0"/>
                  </a:moveTo>
                  <a:lnTo>
                    <a:pt x="76352" y="200"/>
                  </a:lnTo>
                  <a:lnTo>
                    <a:pt x="76352" y="76400"/>
                  </a:lnTo>
                  <a:lnTo>
                    <a:pt x="15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FB45FE14-9B40-85D2-8C49-2DF2976911B9}"/>
                </a:ext>
              </a:extLst>
            </p:cNvPr>
            <p:cNvSpPr/>
            <p:nvPr/>
          </p:nvSpPr>
          <p:spPr>
            <a:xfrm>
              <a:off x="2675078" y="4154447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8A1069C-7325-AE27-C245-D36C9CB88B14}"/>
                </a:ext>
              </a:extLst>
            </p:cNvPr>
            <p:cNvSpPr/>
            <p:nvPr/>
          </p:nvSpPr>
          <p:spPr>
            <a:xfrm>
              <a:off x="2751278" y="2478047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21C21FCE-912E-FE0A-325E-20E464260F58}"/>
                </a:ext>
              </a:extLst>
            </p:cNvPr>
            <p:cNvSpPr/>
            <p:nvPr/>
          </p:nvSpPr>
          <p:spPr>
            <a:xfrm>
              <a:off x="2751278" y="2630447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48DF71B4-CE02-1ABE-E93C-CD124801E8F9}"/>
                </a:ext>
              </a:extLst>
            </p:cNvPr>
            <p:cNvSpPr/>
            <p:nvPr/>
          </p:nvSpPr>
          <p:spPr>
            <a:xfrm>
              <a:off x="2751278" y="2782847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DD48F97E-20CE-A052-0DD3-CDD1CE3C6581}"/>
                </a:ext>
              </a:extLst>
            </p:cNvPr>
            <p:cNvSpPr/>
            <p:nvPr/>
          </p:nvSpPr>
          <p:spPr>
            <a:xfrm>
              <a:off x="2751278" y="2859047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D1DE1C78-3AF0-D108-25BD-6869B623DD8D}"/>
                </a:ext>
              </a:extLst>
            </p:cNvPr>
            <p:cNvSpPr/>
            <p:nvPr/>
          </p:nvSpPr>
          <p:spPr>
            <a:xfrm>
              <a:off x="2751278" y="2935247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D3A3A0D7-E66C-58D4-3A22-E9FFE285B1CC}"/>
                </a:ext>
              </a:extLst>
            </p:cNvPr>
            <p:cNvSpPr/>
            <p:nvPr/>
          </p:nvSpPr>
          <p:spPr>
            <a:xfrm>
              <a:off x="2751278" y="3087647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B07A1BDA-097F-7F7A-96D0-C57243F6D49D}"/>
                </a:ext>
              </a:extLst>
            </p:cNvPr>
            <p:cNvSpPr/>
            <p:nvPr/>
          </p:nvSpPr>
          <p:spPr>
            <a:xfrm>
              <a:off x="2751278" y="3240047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28FAB72-4F82-07C3-FDFA-67F0DCAEE524}"/>
                </a:ext>
              </a:extLst>
            </p:cNvPr>
            <p:cNvSpPr/>
            <p:nvPr/>
          </p:nvSpPr>
          <p:spPr>
            <a:xfrm>
              <a:off x="2751278" y="3316247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53920812-25B1-CD43-E3CA-B9548F093060}"/>
                </a:ext>
              </a:extLst>
            </p:cNvPr>
            <p:cNvSpPr/>
            <p:nvPr/>
          </p:nvSpPr>
          <p:spPr>
            <a:xfrm>
              <a:off x="2751278" y="3392447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472C1435-96BA-C98B-A2BE-B3F8A78E33E6}"/>
                </a:ext>
              </a:extLst>
            </p:cNvPr>
            <p:cNvSpPr/>
            <p:nvPr/>
          </p:nvSpPr>
          <p:spPr>
            <a:xfrm>
              <a:off x="2751278" y="3468647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413AF87A-10A4-DA66-911E-7F8BE1737AD9}"/>
                </a:ext>
              </a:extLst>
            </p:cNvPr>
            <p:cNvSpPr/>
            <p:nvPr/>
          </p:nvSpPr>
          <p:spPr>
            <a:xfrm>
              <a:off x="2751278" y="3544847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64231D0B-FF1C-C113-8122-74833A45FB23}"/>
                </a:ext>
              </a:extLst>
            </p:cNvPr>
            <p:cNvSpPr/>
            <p:nvPr/>
          </p:nvSpPr>
          <p:spPr>
            <a:xfrm>
              <a:off x="2751278" y="3621047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232E404C-0CF9-C604-C226-81C8D6F0002A}"/>
                </a:ext>
              </a:extLst>
            </p:cNvPr>
            <p:cNvSpPr/>
            <p:nvPr/>
          </p:nvSpPr>
          <p:spPr>
            <a:xfrm>
              <a:off x="2751278" y="3697247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BE2CC33C-4C17-1D0F-B3F7-04C0DEC31A64}"/>
                </a:ext>
              </a:extLst>
            </p:cNvPr>
            <p:cNvSpPr/>
            <p:nvPr/>
          </p:nvSpPr>
          <p:spPr>
            <a:xfrm>
              <a:off x="2751278" y="3773447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91893B92-66FE-D022-38E3-C46624BC8207}"/>
                </a:ext>
              </a:extLst>
            </p:cNvPr>
            <p:cNvSpPr/>
            <p:nvPr/>
          </p:nvSpPr>
          <p:spPr>
            <a:xfrm>
              <a:off x="2751278" y="3849647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C04BAAE0-752F-CBFF-F002-8A83D18FB015}"/>
                </a:ext>
              </a:extLst>
            </p:cNvPr>
            <p:cNvSpPr/>
            <p:nvPr/>
          </p:nvSpPr>
          <p:spPr>
            <a:xfrm>
              <a:off x="2751278" y="3925847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44890137-782C-23A2-7C75-75E849B02C15}"/>
                </a:ext>
              </a:extLst>
            </p:cNvPr>
            <p:cNvSpPr/>
            <p:nvPr/>
          </p:nvSpPr>
          <p:spPr>
            <a:xfrm>
              <a:off x="2751278" y="4002047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45E877E-CF1D-C763-2304-6C99F308E990}"/>
                </a:ext>
              </a:extLst>
            </p:cNvPr>
            <p:cNvSpPr/>
            <p:nvPr/>
          </p:nvSpPr>
          <p:spPr>
            <a:xfrm>
              <a:off x="2751278" y="4078247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2830CF0-454F-5358-5380-AD5F675E9FC8}"/>
                </a:ext>
              </a:extLst>
            </p:cNvPr>
            <p:cNvSpPr/>
            <p:nvPr/>
          </p:nvSpPr>
          <p:spPr>
            <a:xfrm>
              <a:off x="2751278" y="4306847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D885F644-934C-A4F9-472D-D5111093A280}"/>
                </a:ext>
              </a:extLst>
            </p:cNvPr>
            <p:cNvSpPr/>
            <p:nvPr/>
          </p:nvSpPr>
          <p:spPr>
            <a:xfrm>
              <a:off x="2827478" y="3240047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2984106F-8178-D528-2835-2709648DB2B4}"/>
                </a:ext>
              </a:extLst>
            </p:cNvPr>
            <p:cNvSpPr/>
            <p:nvPr/>
          </p:nvSpPr>
          <p:spPr>
            <a:xfrm>
              <a:off x="2827478" y="3697247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AB1DFEFC-2984-8E9F-31E5-154CA9C846C7}"/>
                </a:ext>
              </a:extLst>
            </p:cNvPr>
            <p:cNvSpPr/>
            <p:nvPr/>
          </p:nvSpPr>
          <p:spPr>
            <a:xfrm>
              <a:off x="2827478" y="4002047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3E09E5C2-6FDA-FE31-2FC5-9BFE30730954}"/>
                </a:ext>
              </a:extLst>
            </p:cNvPr>
            <p:cNvSpPr/>
            <p:nvPr/>
          </p:nvSpPr>
          <p:spPr>
            <a:xfrm>
              <a:off x="2827478" y="4078247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BFD213C9-A1DD-9853-7C6D-C1E3C9363479}"/>
                </a:ext>
              </a:extLst>
            </p:cNvPr>
            <p:cNvSpPr/>
            <p:nvPr/>
          </p:nvSpPr>
          <p:spPr>
            <a:xfrm>
              <a:off x="2827478" y="4230647"/>
              <a:ext cx="76200" cy="76200"/>
            </a:xfrm>
            <a:custGeom>
              <a:avLst/>
              <a:gdLst>
                <a:gd name="connsiteX0" fmla="*/ 168 w 76200"/>
                <a:gd name="connsiteY0" fmla="*/ 216 h 76200"/>
                <a:gd name="connsiteX1" fmla="*/ 76368 w 76200"/>
                <a:gd name="connsiteY1" fmla="*/ 216 h 76200"/>
                <a:gd name="connsiteX2" fmla="*/ 76368 w 76200"/>
                <a:gd name="connsiteY2" fmla="*/ 76416 h 76200"/>
                <a:gd name="connsiteX3" fmla="*/ 16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16"/>
                  </a:moveTo>
                  <a:lnTo>
                    <a:pt x="76368" y="216"/>
                  </a:lnTo>
                  <a:lnTo>
                    <a:pt x="76368" y="76416"/>
                  </a:lnTo>
                  <a:lnTo>
                    <a:pt x="16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B5537512-8524-278B-D5BC-16DBD619382D}"/>
                </a:ext>
              </a:extLst>
            </p:cNvPr>
            <p:cNvSpPr/>
            <p:nvPr/>
          </p:nvSpPr>
          <p:spPr>
            <a:xfrm>
              <a:off x="2827478" y="4306847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57FC4611-5E39-13FF-C3A9-FF32CB8BF9CF}"/>
                </a:ext>
              </a:extLst>
            </p:cNvPr>
            <p:cNvSpPr/>
            <p:nvPr/>
          </p:nvSpPr>
          <p:spPr>
            <a:xfrm>
              <a:off x="2903678" y="2478047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8747000B-1B47-DF04-55D8-22D3D110A669}"/>
                </a:ext>
              </a:extLst>
            </p:cNvPr>
            <p:cNvSpPr/>
            <p:nvPr/>
          </p:nvSpPr>
          <p:spPr>
            <a:xfrm>
              <a:off x="2903678" y="2554247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E8AF3D7D-861C-6B59-FBC7-5750D4FACE69}"/>
                </a:ext>
              </a:extLst>
            </p:cNvPr>
            <p:cNvSpPr/>
            <p:nvPr/>
          </p:nvSpPr>
          <p:spPr>
            <a:xfrm>
              <a:off x="2903678" y="2630447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0EE0DEC3-FCFC-DC00-9BB1-303393D81599}"/>
                </a:ext>
              </a:extLst>
            </p:cNvPr>
            <p:cNvSpPr/>
            <p:nvPr/>
          </p:nvSpPr>
          <p:spPr>
            <a:xfrm>
              <a:off x="2903678" y="2706647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3ECE7C66-22CA-A0A8-10C3-12B9BAEAC01D}"/>
                </a:ext>
              </a:extLst>
            </p:cNvPr>
            <p:cNvSpPr/>
            <p:nvPr/>
          </p:nvSpPr>
          <p:spPr>
            <a:xfrm>
              <a:off x="2903678" y="2782847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64F89FD9-83D8-31E1-30EC-E76BCF3EF1B9}"/>
                </a:ext>
              </a:extLst>
            </p:cNvPr>
            <p:cNvSpPr/>
            <p:nvPr/>
          </p:nvSpPr>
          <p:spPr>
            <a:xfrm>
              <a:off x="2903678" y="2859047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2CD564ED-A6A0-D8B5-104E-D58B0ABB965D}"/>
                </a:ext>
              </a:extLst>
            </p:cNvPr>
            <p:cNvSpPr/>
            <p:nvPr/>
          </p:nvSpPr>
          <p:spPr>
            <a:xfrm>
              <a:off x="2903678" y="2935247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E1207EAE-267B-0149-D1E5-15921A006268}"/>
                </a:ext>
              </a:extLst>
            </p:cNvPr>
            <p:cNvSpPr/>
            <p:nvPr/>
          </p:nvSpPr>
          <p:spPr>
            <a:xfrm>
              <a:off x="2903678" y="3087647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7F8E4B49-5043-88E3-E976-943D0EBD6FA4}"/>
                </a:ext>
              </a:extLst>
            </p:cNvPr>
            <p:cNvSpPr/>
            <p:nvPr/>
          </p:nvSpPr>
          <p:spPr>
            <a:xfrm>
              <a:off x="2903678" y="3240047"/>
              <a:ext cx="76200" cy="76200"/>
            </a:xfrm>
            <a:custGeom>
              <a:avLst/>
              <a:gdLst>
                <a:gd name="connsiteX0" fmla="*/ 176 w 76200"/>
                <a:gd name="connsiteY0" fmla="*/ 112 h 76200"/>
                <a:gd name="connsiteX1" fmla="*/ 76376 w 76200"/>
                <a:gd name="connsiteY1" fmla="*/ 112 h 76200"/>
                <a:gd name="connsiteX2" fmla="*/ 76376 w 76200"/>
                <a:gd name="connsiteY2" fmla="*/ 76312 h 76200"/>
                <a:gd name="connsiteX3" fmla="*/ 17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12"/>
                  </a:moveTo>
                  <a:lnTo>
                    <a:pt x="76376" y="112"/>
                  </a:lnTo>
                  <a:lnTo>
                    <a:pt x="76376" y="76312"/>
                  </a:lnTo>
                  <a:lnTo>
                    <a:pt x="17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011483C9-E604-3FE5-ECC4-AEAE787D0DC8}"/>
                </a:ext>
              </a:extLst>
            </p:cNvPr>
            <p:cNvSpPr/>
            <p:nvPr/>
          </p:nvSpPr>
          <p:spPr>
            <a:xfrm>
              <a:off x="2903678" y="3316247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2771CE05-D635-BAD1-6B7B-9989C650DC31}"/>
                </a:ext>
              </a:extLst>
            </p:cNvPr>
            <p:cNvSpPr/>
            <p:nvPr/>
          </p:nvSpPr>
          <p:spPr>
            <a:xfrm>
              <a:off x="2903678" y="3392447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C9AA96AC-B3FF-A0B8-B260-2E08E0512F25}"/>
                </a:ext>
              </a:extLst>
            </p:cNvPr>
            <p:cNvSpPr/>
            <p:nvPr/>
          </p:nvSpPr>
          <p:spPr>
            <a:xfrm>
              <a:off x="2903678" y="3544847"/>
              <a:ext cx="76200" cy="76200"/>
            </a:xfrm>
            <a:custGeom>
              <a:avLst/>
              <a:gdLst>
                <a:gd name="connsiteX0" fmla="*/ 176 w 76200"/>
                <a:gd name="connsiteY0" fmla="*/ 144 h 76200"/>
                <a:gd name="connsiteX1" fmla="*/ 76376 w 76200"/>
                <a:gd name="connsiteY1" fmla="*/ 144 h 76200"/>
                <a:gd name="connsiteX2" fmla="*/ 76376 w 76200"/>
                <a:gd name="connsiteY2" fmla="*/ 76344 h 76200"/>
                <a:gd name="connsiteX3" fmla="*/ 17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44"/>
                  </a:moveTo>
                  <a:lnTo>
                    <a:pt x="76376" y="144"/>
                  </a:lnTo>
                  <a:lnTo>
                    <a:pt x="76376" y="76344"/>
                  </a:lnTo>
                  <a:lnTo>
                    <a:pt x="17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83CBC695-E7DD-902B-020B-034B64FF4D7B}"/>
                </a:ext>
              </a:extLst>
            </p:cNvPr>
            <p:cNvSpPr/>
            <p:nvPr/>
          </p:nvSpPr>
          <p:spPr>
            <a:xfrm>
              <a:off x="2903678" y="3697247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F9B679F0-C268-647C-9071-970FC0DB3C68}"/>
                </a:ext>
              </a:extLst>
            </p:cNvPr>
            <p:cNvSpPr/>
            <p:nvPr/>
          </p:nvSpPr>
          <p:spPr>
            <a:xfrm>
              <a:off x="2903678" y="3849647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6F2D4089-C1F5-87FC-E92D-898C4FFEE2C1}"/>
                </a:ext>
              </a:extLst>
            </p:cNvPr>
            <p:cNvSpPr/>
            <p:nvPr/>
          </p:nvSpPr>
          <p:spPr>
            <a:xfrm>
              <a:off x="2903678" y="4002047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A979D29F-0397-D703-492E-11BA4F6AE62F}"/>
                </a:ext>
              </a:extLst>
            </p:cNvPr>
            <p:cNvSpPr/>
            <p:nvPr/>
          </p:nvSpPr>
          <p:spPr>
            <a:xfrm>
              <a:off x="2903678" y="4078247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00447458-7409-258E-2AB5-804098671E09}"/>
                </a:ext>
              </a:extLst>
            </p:cNvPr>
            <p:cNvSpPr/>
            <p:nvPr/>
          </p:nvSpPr>
          <p:spPr>
            <a:xfrm>
              <a:off x="2903678" y="4230647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9099BC50-4D8F-17F8-82A6-0A037052D8C4}"/>
                </a:ext>
              </a:extLst>
            </p:cNvPr>
            <p:cNvSpPr/>
            <p:nvPr/>
          </p:nvSpPr>
          <p:spPr>
            <a:xfrm>
              <a:off x="2979878" y="2478047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98AD4A44-24DA-DD35-3EFB-EC1C5172F023}"/>
                </a:ext>
              </a:extLst>
            </p:cNvPr>
            <p:cNvSpPr/>
            <p:nvPr/>
          </p:nvSpPr>
          <p:spPr>
            <a:xfrm>
              <a:off x="2979878" y="2935247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001D54B2-F3FB-4AF6-0E61-84931557534A}"/>
                </a:ext>
              </a:extLst>
            </p:cNvPr>
            <p:cNvSpPr/>
            <p:nvPr/>
          </p:nvSpPr>
          <p:spPr>
            <a:xfrm>
              <a:off x="2979878" y="3163847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6E0C5C09-7C21-4CA4-686C-A722D776D430}"/>
                </a:ext>
              </a:extLst>
            </p:cNvPr>
            <p:cNvSpPr/>
            <p:nvPr/>
          </p:nvSpPr>
          <p:spPr>
            <a:xfrm>
              <a:off x="2979878" y="3392447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D03F5344-9429-49F0-16F3-A0C138C35B08}"/>
                </a:ext>
              </a:extLst>
            </p:cNvPr>
            <p:cNvSpPr/>
            <p:nvPr/>
          </p:nvSpPr>
          <p:spPr>
            <a:xfrm>
              <a:off x="2979878" y="3621047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AE5401E3-193F-1B89-DD17-0895C04795BF}"/>
                </a:ext>
              </a:extLst>
            </p:cNvPr>
            <p:cNvSpPr/>
            <p:nvPr/>
          </p:nvSpPr>
          <p:spPr>
            <a:xfrm>
              <a:off x="2979878" y="3697247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7DA73C35-4045-99C2-482B-2A4CBC5B1DFA}"/>
                </a:ext>
              </a:extLst>
            </p:cNvPr>
            <p:cNvSpPr/>
            <p:nvPr/>
          </p:nvSpPr>
          <p:spPr>
            <a:xfrm>
              <a:off x="2979878" y="4002047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8D185BF-830D-DF76-826D-16EB6E731973}"/>
                </a:ext>
              </a:extLst>
            </p:cNvPr>
            <p:cNvSpPr/>
            <p:nvPr/>
          </p:nvSpPr>
          <p:spPr>
            <a:xfrm>
              <a:off x="2979878" y="4230647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752CBB34-0E60-285C-624E-F5F2C7A42DA1}"/>
                </a:ext>
              </a:extLst>
            </p:cNvPr>
            <p:cNvSpPr/>
            <p:nvPr/>
          </p:nvSpPr>
          <p:spPr>
            <a:xfrm>
              <a:off x="3056078" y="2478047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E5A2FB43-1AAF-9C73-EB02-844ED8F22BFA}"/>
                </a:ext>
              </a:extLst>
            </p:cNvPr>
            <p:cNvSpPr/>
            <p:nvPr/>
          </p:nvSpPr>
          <p:spPr>
            <a:xfrm>
              <a:off x="3056078" y="2630447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5CF20EC0-0C48-6886-D231-2B175140DC6A}"/>
                </a:ext>
              </a:extLst>
            </p:cNvPr>
            <p:cNvSpPr/>
            <p:nvPr/>
          </p:nvSpPr>
          <p:spPr>
            <a:xfrm>
              <a:off x="3056078" y="2706647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527F45A-B902-C9F8-B4C2-60ECC4C91F63}"/>
                </a:ext>
              </a:extLst>
            </p:cNvPr>
            <p:cNvSpPr/>
            <p:nvPr/>
          </p:nvSpPr>
          <p:spPr>
            <a:xfrm>
              <a:off x="3056078" y="2782847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5C661621-E848-93D3-5BBC-1B9CC06F4152}"/>
                </a:ext>
              </a:extLst>
            </p:cNvPr>
            <p:cNvSpPr/>
            <p:nvPr/>
          </p:nvSpPr>
          <p:spPr>
            <a:xfrm>
              <a:off x="3056078" y="2935247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A34546CB-8C77-0945-2464-D9E2A6955B4B}"/>
                </a:ext>
              </a:extLst>
            </p:cNvPr>
            <p:cNvSpPr/>
            <p:nvPr/>
          </p:nvSpPr>
          <p:spPr>
            <a:xfrm>
              <a:off x="3056078" y="3163847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93CBC95E-F606-2B01-6AA9-B88096F6B0CC}"/>
                </a:ext>
              </a:extLst>
            </p:cNvPr>
            <p:cNvSpPr/>
            <p:nvPr/>
          </p:nvSpPr>
          <p:spPr>
            <a:xfrm>
              <a:off x="3056078" y="3240047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5F37F710-2AC7-4207-FCF6-DC4981635641}"/>
                </a:ext>
              </a:extLst>
            </p:cNvPr>
            <p:cNvSpPr/>
            <p:nvPr/>
          </p:nvSpPr>
          <p:spPr>
            <a:xfrm>
              <a:off x="3056078" y="3316247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8F46CEA9-95BF-1DFE-C1C2-0943D0CD957E}"/>
                </a:ext>
              </a:extLst>
            </p:cNvPr>
            <p:cNvSpPr/>
            <p:nvPr/>
          </p:nvSpPr>
          <p:spPr>
            <a:xfrm>
              <a:off x="3056078" y="3468647"/>
              <a:ext cx="76200" cy="76200"/>
            </a:xfrm>
            <a:custGeom>
              <a:avLst/>
              <a:gdLst>
                <a:gd name="connsiteX0" fmla="*/ 192 w 76200"/>
                <a:gd name="connsiteY0" fmla="*/ 136 h 76200"/>
                <a:gd name="connsiteX1" fmla="*/ 76392 w 76200"/>
                <a:gd name="connsiteY1" fmla="*/ 136 h 76200"/>
                <a:gd name="connsiteX2" fmla="*/ 76392 w 76200"/>
                <a:gd name="connsiteY2" fmla="*/ 76336 h 76200"/>
                <a:gd name="connsiteX3" fmla="*/ 19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36"/>
                  </a:moveTo>
                  <a:lnTo>
                    <a:pt x="76392" y="136"/>
                  </a:lnTo>
                  <a:lnTo>
                    <a:pt x="76392" y="76336"/>
                  </a:lnTo>
                  <a:lnTo>
                    <a:pt x="19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A449B37B-4211-FB6D-C575-741A08D2CF2C}"/>
                </a:ext>
              </a:extLst>
            </p:cNvPr>
            <p:cNvSpPr/>
            <p:nvPr/>
          </p:nvSpPr>
          <p:spPr>
            <a:xfrm>
              <a:off x="3056078" y="3544847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D29D75A6-4DF5-74DB-576E-AE9B59E71646}"/>
                </a:ext>
              </a:extLst>
            </p:cNvPr>
            <p:cNvSpPr/>
            <p:nvPr/>
          </p:nvSpPr>
          <p:spPr>
            <a:xfrm>
              <a:off x="3056078" y="3697247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01DCE65-C758-F0F1-F97D-1D8B71555EFB}"/>
                </a:ext>
              </a:extLst>
            </p:cNvPr>
            <p:cNvSpPr/>
            <p:nvPr/>
          </p:nvSpPr>
          <p:spPr>
            <a:xfrm>
              <a:off x="3056078" y="3773447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F37315A0-84E7-29A9-F630-12CA94F6B8A9}"/>
                </a:ext>
              </a:extLst>
            </p:cNvPr>
            <p:cNvSpPr/>
            <p:nvPr/>
          </p:nvSpPr>
          <p:spPr>
            <a:xfrm>
              <a:off x="3056078" y="3849647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4904008D-FC37-51D4-160F-9E5BE22BDC81}"/>
                </a:ext>
              </a:extLst>
            </p:cNvPr>
            <p:cNvSpPr/>
            <p:nvPr/>
          </p:nvSpPr>
          <p:spPr>
            <a:xfrm>
              <a:off x="3056078" y="3925847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208D016C-A2D4-C655-FBC7-2DF27F768EC6}"/>
                </a:ext>
              </a:extLst>
            </p:cNvPr>
            <p:cNvSpPr/>
            <p:nvPr/>
          </p:nvSpPr>
          <p:spPr>
            <a:xfrm>
              <a:off x="3056078" y="4002047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AF63589F-6A7F-A49B-4C8C-91F02F12EE22}"/>
                </a:ext>
              </a:extLst>
            </p:cNvPr>
            <p:cNvSpPr/>
            <p:nvPr/>
          </p:nvSpPr>
          <p:spPr>
            <a:xfrm>
              <a:off x="3056078" y="4154447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112E8E49-4918-8A50-C44E-38E51CEC1DFB}"/>
                </a:ext>
              </a:extLst>
            </p:cNvPr>
            <p:cNvSpPr/>
            <p:nvPr/>
          </p:nvSpPr>
          <p:spPr>
            <a:xfrm>
              <a:off x="3056078" y="4230647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37655952-F901-FBF6-5F23-2039E3E5AA46}"/>
                </a:ext>
              </a:extLst>
            </p:cNvPr>
            <p:cNvSpPr/>
            <p:nvPr/>
          </p:nvSpPr>
          <p:spPr>
            <a:xfrm>
              <a:off x="3132278" y="2478047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BC7D2FA5-FC4E-AADE-CC66-0A7F160280A5}"/>
                </a:ext>
              </a:extLst>
            </p:cNvPr>
            <p:cNvSpPr/>
            <p:nvPr/>
          </p:nvSpPr>
          <p:spPr>
            <a:xfrm>
              <a:off x="3132278" y="2630447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9D1D7ACE-F5AE-3D60-3E8A-0B1F2412FF0B}"/>
                </a:ext>
              </a:extLst>
            </p:cNvPr>
            <p:cNvSpPr/>
            <p:nvPr/>
          </p:nvSpPr>
          <p:spPr>
            <a:xfrm>
              <a:off x="3132278" y="2706647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7FEC34A7-8820-F517-E2F5-BF7896ACCA6F}"/>
                </a:ext>
              </a:extLst>
            </p:cNvPr>
            <p:cNvSpPr/>
            <p:nvPr/>
          </p:nvSpPr>
          <p:spPr>
            <a:xfrm>
              <a:off x="3132278" y="2782847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76AE1DC5-C603-34C7-D5FB-4A5FE2FC9063}"/>
                </a:ext>
              </a:extLst>
            </p:cNvPr>
            <p:cNvSpPr/>
            <p:nvPr/>
          </p:nvSpPr>
          <p:spPr>
            <a:xfrm>
              <a:off x="3132278" y="2935247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B9D77C86-AEBA-7D91-ADDC-FA55081EC15F}"/>
                </a:ext>
              </a:extLst>
            </p:cNvPr>
            <p:cNvSpPr/>
            <p:nvPr/>
          </p:nvSpPr>
          <p:spPr>
            <a:xfrm>
              <a:off x="3132278" y="3163847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AFE7BF44-E43A-8577-876B-89A288A2D53E}"/>
                </a:ext>
              </a:extLst>
            </p:cNvPr>
            <p:cNvSpPr/>
            <p:nvPr/>
          </p:nvSpPr>
          <p:spPr>
            <a:xfrm>
              <a:off x="3132278" y="3240047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F2925A4A-62BD-D658-D11D-507694237F80}"/>
                </a:ext>
              </a:extLst>
            </p:cNvPr>
            <p:cNvSpPr/>
            <p:nvPr/>
          </p:nvSpPr>
          <p:spPr>
            <a:xfrm>
              <a:off x="3132278" y="3316247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3B7D0360-2688-9132-49D4-451822E7E751}"/>
                </a:ext>
              </a:extLst>
            </p:cNvPr>
            <p:cNvSpPr/>
            <p:nvPr/>
          </p:nvSpPr>
          <p:spPr>
            <a:xfrm>
              <a:off x="3132278" y="3544847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CC8E9B9D-9C82-6855-CEB3-B7DD8BADC162}"/>
                </a:ext>
              </a:extLst>
            </p:cNvPr>
            <p:cNvSpPr/>
            <p:nvPr/>
          </p:nvSpPr>
          <p:spPr>
            <a:xfrm>
              <a:off x="3132278" y="3621047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E9C1731F-9E28-6E8C-B5AF-4F4F76F9D187}"/>
                </a:ext>
              </a:extLst>
            </p:cNvPr>
            <p:cNvSpPr/>
            <p:nvPr/>
          </p:nvSpPr>
          <p:spPr>
            <a:xfrm>
              <a:off x="3132278" y="4154447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3A445DCD-6896-39C3-2665-B3EF9D77DD37}"/>
                </a:ext>
              </a:extLst>
            </p:cNvPr>
            <p:cNvSpPr/>
            <p:nvPr/>
          </p:nvSpPr>
          <p:spPr>
            <a:xfrm>
              <a:off x="3132278" y="4306847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4F00D4FA-DD8F-72DB-D184-DBE362C89A83}"/>
                </a:ext>
              </a:extLst>
            </p:cNvPr>
            <p:cNvSpPr/>
            <p:nvPr/>
          </p:nvSpPr>
          <p:spPr>
            <a:xfrm>
              <a:off x="3208478" y="2478047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494C7D5C-09B4-BE35-2DB6-9BFDC9847918}"/>
                </a:ext>
              </a:extLst>
            </p:cNvPr>
            <p:cNvSpPr/>
            <p:nvPr/>
          </p:nvSpPr>
          <p:spPr>
            <a:xfrm>
              <a:off x="3208478" y="2630447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CAD506D7-C95F-C38F-17B2-D52BA3B4C1F9}"/>
                </a:ext>
              </a:extLst>
            </p:cNvPr>
            <p:cNvSpPr/>
            <p:nvPr/>
          </p:nvSpPr>
          <p:spPr>
            <a:xfrm>
              <a:off x="3208478" y="2706647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D662D263-76D2-940D-9E39-62952EE41258}"/>
                </a:ext>
              </a:extLst>
            </p:cNvPr>
            <p:cNvSpPr/>
            <p:nvPr/>
          </p:nvSpPr>
          <p:spPr>
            <a:xfrm>
              <a:off x="3208478" y="2782847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8BD52DD6-F1D1-122A-C71F-598E9B46AF3A}"/>
                </a:ext>
              </a:extLst>
            </p:cNvPr>
            <p:cNvSpPr/>
            <p:nvPr/>
          </p:nvSpPr>
          <p:spPr>
            <a:xfrm>
              <a:off x="3208478" y="2935247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2C49B67-D7DE-23FE-D387-134AA197F02F}"/>
                </a:ext>
              </a:extLst>
            </p:cNvPr>
            <p:cNvSpPr/>
            <p:nvPr/>
          </p:nvSpPr>
          <p:spPr>
            <a:xfrm>
              <a:off x="3208478" y="3163847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4232F211-87F7-30C7-2C07-E2292B4F32D6}"/>
                </a:ext>
              </a:extLst>
            </p:cNvPr>
            <p:cNvSpPr/>
            <p:nvPr/>
          </p:nvSpPr>
          <p:spPr>
            <a:xfrm>
              <a:off x="3208478" y="3316247"/>
              <a:ext cx="76200" cy="76200"/>
            </a:xfrm>
            <a:custGeom>
              <a:avLst/>
              <a:gdLst>
                <a:gd name="connsiteX0" fmla="*/ 208 w 76200"/>
                <a:gd name="connsiteY0" fmla="*/ 120 h 76200"/>
                <a:gd name="connsiteX1" fmla="*/ 76408 w 76200"/>
                <a:gd name="connsiteY1" fmla="*/ 120 h 76200"/>
                <a:gd name="connsiteX2" fmla="*/ 76408 w 76200"/>
                <a:gd name="connsiteY2" fmla="*/ 76320 h 76200"/>
                <a:gd name="connsiteX3" fmla="*/ 20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0"/>
                  </a:moveTo>
                  <a:lnTo>
                    <a:pt x="76408" y="120"/>
                  </a:lnTo>
                  <a:lnTo>
                    <a:pt x="76408" y="76320"/>
                  </a:lnTo>
                  <a:lnTo>
                    <a:pt x="20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7D4B5A06-BB7B-0DE6-32F2-21C8B6D552DB}"/>
                </a:ext>
              </a:extLst>
            </p:cNvPr>
            <p:cNvSpPr/>
            <p:nvPr/>
          </p:nvSpPr>
          <p:spPr>
            <a:xfrm>
              <a:off x="3208478" y="3544847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F3124F67-0C3C-638D-DCC5-E78FDAEE848E}"/>
                </a:ext>
              </a:extLst>
            </p:cNvPr>
            <p:cNvSpPr/>
            <p:nvPr/>
          </p:nvSpPr>
          <p:spPr>
            <a:xfrm>
              <a:off x="3208478" y="3621047"/>
              <a:ext cx="76200" cy="76200"/>
            </a:xfrm>
            <a:custGeom>
              <a:avLst/>
              <a:gdLst>
                <a:gd name="connsiteX0" fmla="*/ 208 w 76200"/>
                <a:gd name="connsiteY0" fmla="*/ 152 h 76200"/>
                <a:gd name="connsiteX1" fmla="*/ 76408 w 76200"/>
                <a:gd name="connsiteY1" fmla="*/ 152 h 76200"/>
                <a:gd name="connsiteX2" fmla="*/ 76408 w 76200"/>
                <a:gd name="connsiteY2" fmla="*/ 76352 h 76200"/>
                <a:gd name="connsiteX3" fmla="*/ 20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52"/>
                  </a:moveTo>
                  <a:lnTo>
                    <a:pt x="76408" y="152"/>
                  </a:lnTo>
                  <a:lnTo>
                    <a:pt x="76408" y="76352"/>
                  </a:lnTo>
                  <a:lnTo>
                    <a:pt x="20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0FD11A6E-3AF8-58AB-A051-B437861EB3CD}"/>
                </a:ext>
              </a:extLst>
            </p:cNvPr>
            <p:cNvSpPr/>
            <p:nvPr/>
          </p:nvSpPr>
          <p:spPr>
            <a:xfrm>
              <a:off x="3208478" y="3697247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B187F67B-1282-FD1D-B65D-B3850E5DBB6A}"/>
                </a:ext>
              </a:extLst>
            </p:cNvPr>
            <p:cNvSpPr/>
            <p:nvPr/>
          </p:nvSpPr>
          <p:spPr>
            <a:xfrm>
              <a:off x="3208478" y="3773447"/>
              <a:ext cx="76200" cy="76200"/>
            </a:xfrm>
            <a:custGeom>
              <a:avLst/>
              <a:gdLst>
                <a:gd name="connsiteX0" fmla="*/ 208 w 76200"/>
                <a:gd name="connsiteY0" fmla="*/ 168 h 76200"/>
                <a:gd name="connsiteX1" fmla="*/ 76408 w 76200"/>
                <a:gd name="connsiteY1" fmla="*/ 168 h 76200"/>
                <a:gd name="connsiteX2" fmla="*/ 76408 w 76200"/>
                <a:gd name="connsiteY2" fmla="*/ 76368 h 76200"/>
                <a:gd name="connsiteX3" fmla="*/ 20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8"/>
                  </a:moveTo>
                  <a:lnTo>
                    <a:pt x="76408" y="168"/>
                  </a:lnTo>
                  <a:lnTo>
                    <a:pt x="76408" y="76368"/>
                  </a:lnTo>
                  <a:lnTo>
                    <a:pt x="20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9DEBFDF7-9BD5-BE4B-2FB3-AACA1864D619}"/>
                </a:ext>
              </a:extLst>
            </p:cNvPr>
            <p:cNvSpPr/>
            <p:nvPr/>
          </p:nvSpPr>
          <p:spPr>
            <a:xfrm>
              <a:off x="3208478" y="4154447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C8EEA61E-B90B-291D-FCFF-1EFC6BD9FC19}"/>
                </a:ext>
              </a:extLst>
            </p:cNvPr>
            <p:cNvSpPr/>
            <p:nvPr/>
          </p:nvSpPr>
          <p:spPr>
            <a:xfrm>
              <a:off x="3208478" y="4230647"/>
              <a:ext cx="76200" cy="76200"/>
            </a:xfrm>
            <a:custGeom>
              <a:avLst/>
              <a:gdLst>
                <a:gd name="connsiteX0" fmla="*/ 208 w 76200"/>
                <a:gd name="connsiteY0" fmla="*/ 216 h 76200"/>
                <a:gd name="connsiteX1" fmla="*/ 76408 w 76200"/>
                <a:gd name="connsiteY1" fmla="*/ 216 h 76200"/>
                <a:gd name="connsiteX2" fmla="*/ 76408 w 76200"/>
                <a:gd name="connsiteY2" fmla="*/ 76416 h 76200"/>
                <a:gd name="connsiteX3" fmla="*/ 20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16"/>
                  </a:moveTo>
                  <a:lnTo>
                    <a:pt x="76408" y="216"/>
                  </a:lnTo>
                  <a:lnTo>
                    <a:pt x="76408" y="76416"/>
                  </a:lnTo>
                  <a:lnTo>
                    <a:pt x="20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4CEB284B-9F1F-58F3-3746-6DF9F55EF8D8}"/>
                </a:ext>
              </a:extLst>
            </p:cNvPr>
            <p:cNvSpPr/>
            <p:nvPr/>
          </p:nvSpPr>
          <p:spPr>
            <a:xfrm>
              <a:off x="3284678" y="2478047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939B5575-F412-1E28-590F-EDD9ABCE3094}"/>
                </a:ext>
              </a:extLst>
            </p:cNvPr>
            <p:cNvSpPr/>
            <p:nvPr/>
          </p:nvSpPr>
          <p:spPr>
            <a:xfrm>
              <a:off x="3284678" y="2935247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FB697775-95C5-F47A-D2B7-71AE17D537EA}"/>
                </a:ext>
              </a:extLst>
            </p:cNvPr>
            <p:cNvSpPr/>
            <p:nvPr/>
          </p:nvSpPr>
          <p:spPr>
            <a:xfrm>
              <a:off x="3284678" y="3163847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96DA143C-22C5-EFD2-98CF-7D6F9051DD60}"/>
                </a:ext>
              </a:extLst>
            </p:cNvPr>
            <p:cNvSpPr/>
            <p:nvPr/>
          </p:nvSpPr>
          <p:spPr>
            <a:xfrm>
              <a:off x="3284678" y="3316247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829C0ACA-9525-49F9-A1E2-409B56D5DCDE}"/>
                </a:ext>
              </a:extLst>
            </p:cNvPr>
            <p:cNvSpPr/>
            <p:nvPr/>
          </p:nvSpPr>
          <p:spPr>
            <a:xfrm>
              <a:off x="3284678" y="3468647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0EDE41EE-BC30-3D8B-3E64-C320C97B05A8}"/>
                </a:ext>
              </a:extLst>
            </p:cNvPr>
            <p:cNvSpPr/>
            <p:nvPr/>
          </p:nvSpPr>
          <p:spPr>
            <a:xfrm>
              <a:off x="3284678" y="3544847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98324D28-B878-57C3-38DB-02B399766720}"/>
                </a:ext>
              </a:extLst>
            </p:cNvPr>
            <p:cNvSpPr/>
            <p:nvPr/>
          </p:nvSpPr>
          <p:spPr>
            <a:xfrm>
              <a:off x="3284678" y="3697247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FFC9CC60-B208-CE2E-6057-DC961BDC77DC}"/>
                </a:ext>
              </a:extLst>
            </p:cNvPr>
            <p:cNvSpPr/>
            <p:nvPr/>
          </p:nvSpPr>
          <p:spPr>
            <a:xfrm>
              <a:off x="3284678" y="3773447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6DCB7CCB-0325-D033-8D36-C7CA587E7D71}"/>
                </a:ext>
              </a:extLst>
            </p:cNvPr>
            <p:cNvSpPr/>
            <p:nvPr/>
          </p:nvSpPr>
          <p:spPr>
            <a:xfrm>
              <a:off x="3284678" y="4154447"/>
              <a:ext cx="76200" cy="76200"/>
            </a:xfrm>
            <a:custGeom>
              <a:avLst/>
              <a:gdLst>
                <a:gd name="connsiteX0" fmla="*/ 216 w 76200"/>
                <a:gd name="connsiteY0" fmla="*/ 208 h 76200"/>
                <a:gd name="connsiteX1" fmla="*/ 76416 w 76200"/>
                <a:gd name="connsiteY1" fmla="*/ 208 h 76200"/>
                <a:gd name="connsiteX2" fmla="*/ 76416 w 76200"/>
                <a:gd name="connsiteY2" fmla="*/ 76408 h 76200"/>
                <a:gd name="connsiteX3" fmla="*/ 21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8"/>
                  </a:moveTo>
                  <a:lnTo>
                    <a:pt x="76416" y="208"/>
                  </a:lnTo>
                  <a:lnTo>
                    <a:pt x="76416" y="76408"/>
                  </a:lnTo>
                  <a:lnTo>
                    <a:pt x="21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B3003398-D4B4-631C-3734-4816CEC36A5C}"/>
                </a:ext>
              </a:extLst>
            </p:cNvPr>
            <p:cNvSpPr/>
            <p:nvPr/>
          </p:nvSpPr>
          <p:spPr>
            <a:xfrm>
              <a:off x="3284678" y="4230647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3D944CE4-7E4A-EE0E-DC6E-29B6D2EC5EC6}"/>
                </a:ext>
              </a:extLst>
            </p:cNvPr>
            <p:cNvSpPr/>
            <p:nvPr/>
          </p:nvSpPr>
          <p:spPr>
            <a:xfrm>
              <a:off x="3360878" y="2478047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69687CDA-DE9B-A8F0-3727-4A93FD4AED1F}"/>
                </a:ext>
              </a:extLst>
            </p:cNvPr>
            <p:cNvSpPr/>
            <p:nvPr/>
          </p:nvSpPr>
          <p:spPr>
            <a:xfrm>
              <a:off x="3360878" y="2554247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CED29F03-0E2C-1F0C-5251-D724C9F44204}"/>
                </a:ext>
              </a:extLst>
            </p:cNvPr>
            <p:cNvSpPr/>
            <p:nvPr/>
          </p:nvSpPr>
          <p:spPr>
            <a:xfrm>
              <a:off x="3360878" y="2630447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8BEF1366-04BF-542F-D5A9-630971CF6FE5}"/>
                </a:ext>
              </a:extLst>
            </p:cNvPr>
            <p:cNvSpPr/>
            <p:nvPr/>
          </p:nvSpPr>
          <p:spPr>
            <a:xfrm>
              <a:off x="3360878" y="2706647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02ADAF5-0368-DB03-2E5D-99472BCB94D3}"/>
                </a:ext>
              </a:extLst>
            </p:cNvPr>
            <p:cNvSpPr/>
            <p:nvPr/>
          </p:nvSpPr>
          <p:spPr>
            <a:xfrm>
              <a:off x="3360878" y="2782847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CCE30A0E-D822-0A50-051D-48EDF90C4712}"/>
                </a:ext>
              </a:extLst>
            </p:cNvPr>
            <p:cNvSpPr/>
            <p:nvPr/>
          </p:nvSpPr>
          <p:spPr>
            <a:xfrm>
              <a:off x="3360878" y="2859047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50230305-DE8B-9FD6-7380-216186A07DD0}"/>
                </a:ext>
              </a:extLst>
            </p:cNvPr>
            <p:cNvSpPr/>
            <p:nvPr/>
          </p:nvSpPr>
          <p:spPr>
            <a:xfrm>
              <a:off x="3360878" y="2935247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9846DCF-8ABC-37AE-9820-2E4B6B93B49D}"/>
                </a:ext>
              </a:extLst>
            </p:cNvPr>
            <p:cNvSpPr/>
            <p:nvPr/>
          </p:nvSpPr>
          <p:spPr>
            <a:xfrm>
              <a:off x="3360878" y="3087647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F7DC7BD8-35C8-0D1F-3746-2A352C0F8008}"/>
                </a:ext>
              </a:extLst>
            </p:cNvPr>
            <p:cNvSpPr/>
            <p:nvPr/>
          </p:nvSpPr>
          <p:spPr>
            <a:xfrm>
              <a:off x="3360878" y="3240047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4DA2B950-4735-9392-028C-4F53D08A393D}"/>
                </a:ext>
              </a:extLst>
            </p:cNvPr>
            <p:cNvSpPr/>
            <p:nvPr/>
          </p:nvSpPr>
          <p:spPr>
            <a:xfrm>
              <a:off x="3360878" y="3316247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09F38681-2AE4-1A84-E274-26FCC2EFCD1C}"/>
                </a:ext>
              </a:extLst>
            </p:cNvPr>
            <p:cNvSpPr/>
            <p:nvPr/>
          </p:nvSpPr>
          <p:spPr>
            <a:xfrm>
              <a:off x="3360878" y="3392447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728BF9C8-D648-1705-3400-FAB319EE8C81}"/>
                </a:ext>
              </a:extLst>
            </p:cNvPr>
            <p:cNvSpPr/>
            <p:nvPr/>
          </p:nvSpPr>
          <p:spPr>
            <a:xfrm>
              <a:off x="3360878" y="3544847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F419DD25-8C2D-E33F-EA64-12E0EEBD6182}"/>
                </a:ext>
              </a:extLst>
            </p:cNvPr>
            <p:cNvSpPr/>
            <p:nvPr/>
          </p:nvSpPr>
          <p:spPr>
            <a:xfrm>
              <a:off x="3360878" y="3621047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9C9F4614-3360-76EB-2F8D-88352A76881E}"/>
                </a:ext>
              </a:extLst>
            </p:cNvPr>
            <p:cNvSpPr/>
            <p:nvPr/>
          </p:nvSpPr>
          <p:spPr>
            <a:xfrm>
              <a:off x="3360878" y="3849647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A1322B46-CCB8-AEEE-BBA2-BB929CCEA908}"/>
                </a:ext>
              </a:extLst>
            </p:cNvPr>
            <p:cNvSpPr/>
            <p:nvPr/>
          </p:nvSpPr>
          <p:spPr>
            <a:xfrm>
              <a:off x="3360878" y="3925847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A4A9757B-C274-B0A4-9FBA-8F3D190C7D08}"/>
                </a:ext>
              </a:extLst>
            </p:cNvPr>
            <p:cNvSpPr/>
            <p:nvPr/>
          </p:nvSpPr>
          <p:spPr>
            <a:xfrm>
              <a:off x="3360878" y="4002047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50B5C4EE-60DB-3E04-1122-1A6DEFAACB02}"/>
                </a:ext>
              </a:extLst>
            </p:cNvPr>
            <p:cNvSpPr/>
            <p:nvPr/>
          </p:nvSpPr>
          <p:spPr>
            <a:xfrm>
              <a:off x="3360878" y="4154447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893A87B9-AF4D-572E-13EC-0A2550BF8A02}"/>
                </a:ext>
              </a:extLst>
            </p:cNvPr>
            <p:cNvSpPr/>
            <p:nvPr/>
          </p:nvSpPr>
          <p:spPr>
            <a:xfrm>
              <a:off x="3360878" y="4230647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C25318E6-10DF-4A5E-7AAF-2BB039DAC113}"/>
                </a:ext>
              </a:extLst>
            </p:cNvPr>
            <p:cNvSpPr/>
            <p:nvPr/>
          </p:nvSpPr>
          <p:spPr>
            <a:xfrm>
              <a:off x="3360878" y="4306847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grpSp>
        <p:nvGrpSpPr>
          <p:cNvPr id="324" name="Группа 323">
            <a:extLst>
              <a:ext uri="{FF2B5EF4-FFF2-40B4-BE49-F238E27FC236}">
                <a16:creationId xmlns:a16="http://schemas.microsoft.com/office/drawing/2014/main" id="{39117570-D331-33D4-789A-18884025E8F7}"/>
              </a:ext>
            </a:extLst>
          </p:cNvPr>
          <p:cNvGrpSpPr/>
          <p:nvPr userDrawn="1"/>
        </p:nvGrpSpPr>
        <p:grpSpPr>
          <a:xfrm>
            <a:off x="1754188" y="7463468"/>
            <a:ext cx="1905000" cy="1905000"/>
            <a:chOff x="2165718" y="7463468"/>
            <a:chExt cx="1905000" cy="1905000"/>
          </a:xfrm>
          <a:solidFill>
            <a:srgbClr val="26242D"/>
          </a:solidFill>
        </p:grpSpPr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407FB0C5-671C-8102-6578-AD3ECDA8B795}"/>
                </a:ext>
              </a:extLst>
            </p:cNvPr>
            <p:cNvSpPr/>
            <p:nvPr/>
          </p:nvSpPr>
          <p:spPr>
            <a:xfrm>
              <a:off x="2165718" y="7463468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2699923-BE3B-4362-8A4E-5ECE10174A48}"/>
                </a:ext>
              </a:extLst>
            </p:cNvPr>
            <p:cNvSpPr/>
            <p:nvPr/>
          </p:nvSpPr>
          <p:spPr>
            <a:xfrm>
              <a:off x="2165718" y="7539668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CDE9CC40-0030-C6A8-011D-1F98BCC1A5A9}"/>
                </a:ext>
              </a:extLst>
            </p:cNvPr>
            <p:cNvSpPr/>
            <p:nvPr/>
          </p:nvSpPr>
          <p:spPr>
            <a:xfrm>
              <a:off x="2165718" y="7615868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C2E40AA3-93D0-D22A-9948-DD7A5C7EF3A4}"/>
                </a:ext>
              </a:extLst>
            </p:cNvPr>
            <p:cNvSpPr/>
            <p:nvPr/>
          </p:nvSpPr>
          <p:spPr>
            <a:xfrm>
              <a:off x="2165718" y="7692068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A1C1C6F8-7E42-F5F6-7C34-CBF6B23BEDF9}"/>
                </a:ext>
              </a:extLst>
            </p:cNvPr>
            <p:cNvSpPr/>
            <p:nvPr/>
          </p:nvSpPr>
          <p:spPr>
            <a:xfrm>
              <a:off x="2165718" y="7768268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9B9A333-AF58-E70C-6084-C977AAAD7505}"/>
                </a:ext>
              </a:extLst>
            </p:cNvPr>
            <p:cNvSpPr/>
            <p:nvPr/>
          </p:nvSpPr>
          <p:spPr>
            <a:xfrm>
              <a:off x="2165718" y="7844468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A9278D65-94D6-CE17-97B3-EAF44A040F34}"/>
                </a:ext>
              </a:extLst>
            </p:cNvPr>
            <p:cNvSpPr/>
            <p:nvPr/>
          </p:nvSpPr>
          <p:spPr>
            <a:xfrm>
              <a:off x="2165718" y="7920668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4AF16BA-05F9-543F-63FF-2583A7F4DE60}"/>
                </a:ext>
              </a:extLst>
            </p:cNvPr>
            <p:cNvSpPr/>
            <p:nvPr/>
          </p:nvSpPr>
          <p:spPr>
            <a:xfrm>
              <a:off x="2165718" y="8073068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1D7A13E3-53B3-2EC7-3D9C-8D45D97B3989}"/>
                </a:ext>
              </a:extLst>
            </p:cNvPr>
            <p:cNvSpPr/>
            <p:nvPr/>
          </p:nvSpPr>
          <p:spPr>
            <a:xfrm>
              <a:off x="2165718" y="8149268"/>
              <a:ext cx="76200" cy="76200"/>
            </a:xfrm>
            <a:custGeom>
              <a:avLst/>
              <a:gdLst>
                <a:gd name="connsiteX0" fmla="*/ 32 w 76200"/>
                <a:gd name="connsiteY0" fmla="*/ 104 h 76200"/>
                <a:gd name="connsiteX1" fmla="*/ 76232 w 76200"/>
                <a:gd name="connsiteY1" fmla="*/ 104 h 76200"/>
                <a:gd name="connsiteX2" fmla="*/ 76232 w 76200"/>
                <a:gd name="connsiteY2" fmla="*/ 76304 h 76200"/>
                <a:gd name="connsiteX3" fmla="*/ 3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04"/>
                  </a:moveTo>
                  <a:lnTo>
                    <a:pt x="76232" y="104"/>
                  </a:lnTo>
                  <a:lnTo>
                    <a:pt x="76232" y="76304"/>
                  </a:lnTo>
                  <a:lnTo>
                    <a:pt x="3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69ACEFEC-5AB2-31C8-2EE9-E52CA38B7DEE}"/>
                </a:ext>
              </a:extLst>
            </p:cNvPr>
            <p:cNvSpPr/>
            <p:nvPr/>
          </p:nvSpPr>
          <p:spPr>
            <a:xfrm>
              <a:off x="2165718" y="8225468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60DF35F3-0E0F-350B-12A2-01D421AED185}"/>
                </a:ext>
              </a:extLst>
            </p:cNvPr>
            <p:cNvSpPr/>
            <p:nvPr/>
          </p:nvSpPr>
          <p:spPr>
            <a:xfrm>
              <a:off x="2165718" y="8301668"/>
              <a:ext cx="76200" cy="76200"/>
            </a:xfrm>
            <a:custGeom>
              <a:avLst/>
              <a:gdLst>
                <a:gd name="connsiteX0" fmla="*/ 32 w 76200"/>
                <a:gd name="connsiteY0" fmla="*/ 120 h 76200"/>
                <a:gd name="connsiteX1" fmla="*/ 76232 w 76200"/>
                <a:gd name="connsiteY1" fmla="*/ 120 h 76200"/>
                <a:gd name="connsiteX2" fmla="*/ 76232 w 76200"/>
                <a:gd name="connsiteY2" fmla="*/ 76320 h 76200"/>
                <a:gd name="connsiteX3" fmla="*/ 3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0"/>
                  </a:moveTo>
                  <a:lnTo>
                    <a:pt x="76232" y="120"/>
                  </a:lnTo>
                  <a:lnTo>
                    <a:pt x="76232" y="76320"/>
                  </a:lnTo>
                  <a:lnTo>
                    <a:pt x="3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59A53591-6128-259F-BBF2-E46F3F79FF94}"/>
                </a:ext>
              </a:extLst>
            </p:cNvPr>
            <p:cNvSpPr/>
            <p:nvPr/>
          </p:nvSpPr>
          <p:spPr>
            <a:xfrm>
              <a:off x="2165718" y="8377868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411F44E9-5E30-3E1C-A16C-C3B8C46ABFFE}"/>
                </a:ext>
              </a:extLst>
            </p:cNvPr>
            <p:cNvSpPr/>
            <p:nvPr/>
          </p:nvSpPr>
          <p:spPr>
            <a:xfrm>
              <a:off x="2165718" y="8835068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262A7260-FF5B-FFB4-A1CA-97039798C582}"/>
                </a:ext>
              </a:extLst>
            </p:cNvPr>
            <p:cNvSpPr/>
            <p:nvPr/>
          </p:nvSpPr>
          <p:spPr>
            <a:xfrm>
              <a:off x="2165718" y="8911268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7BE183CA-BF5F-CAA6-3EBB-A03D9FBFBF26}"/>
                </a:ext>
              </a:extLst>
            </p:cNvPr>
            <p:cNvSpPr/>
            <p:nvPr/>
          </p:nvSpPr>
          <p:spPr>
            <a:xfrm>
              <a:off x="2165718" y="8987468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9467946F-EC5E-BD7C-92A0-60093F816354}"/>
                </a:ext>
              </a:extLst>
            </p:cNvPr>
            <p:cNvSpPr/>
            <p:nvPr/>
          </p:nvSpPr>
          <p:spPr>
            <a:xfrm>
              <a:off x="2165718" y="9063668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2F5DC300-52EF-E964-7216-C1A56FCED28B}"/>
                </a:ext>
              </a:extLst>
            </p:cNvPr>
            <p:cNvSpPr/>
            <p:nvPr/>
          </p:nvSpPr>
          <p:spPr>
            <a:xfrm>
              <a:off x="2165718" y="9139868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BFAE38B4-464A-FD1C-65AF-7054F61740A8}"/>
                </a:ext>
              </a:extLst>
            </p:cNvPr>
            <p:cNvSpPr/>
            <p:nvPr/>
          </p:nvSpPr>
          <p:spPr>
            <a:xfrm>
              <a:off x="2165718" y="9216068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24F7D30E-1B74-3CB9-57C0-137D92DA80A4}"/>
                </a:ext>
              </a:extLst>
            </p:cNvPr>
            <p:cNvSpPr/>
            <p:nvPr/>
          </p:nvSpPr>
          <p:spPr>
            <a:xfrm>
              <a:off x="2165718" y="9292268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81024BA9-1F37-D732-E4CA-1ABEB43FD8DE}"/>
                </a:ext>
              </a:extLst>
            </p:cNvPr>
            <p:cNvSpPr/>
            <p:nvPr/>
          </p:nvSpPr>
          <p:spPr>
            <a:xfrm>
              <a:off x="2241918" y="7463468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48BCC129-1F3C-502C-8F9E-08C5FCF93BBD}"/>
                </a:ext>
              </a:extLst>
            </p:cNvPr>
            <p:cNvSpPr/>
            <p:nvPr/>
          </p:nvSpPr>
          <p:spPr>
            <a:xfrm>
              <a:off x="2241918" y="7920668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EFF1304-4FB3-5A57-AF97-3E16224EB1B4}"/>
                </a:ext>
              </a:extLst>
            </p:cNvPr>
            <p:cNvSpPr/>
            <p:nvPr/>
          </p:nvSpPr>
          <p:spPr>
            <a:xfrm>
              <a:off x="2241918" y="8073068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7C65FC98-07D8-FF30-ED7E-711F14B7C267}"/>
                </a:ext>
              </a:extLst>
            </p:cNvPr>
            <p:cNvSpPr/>
            <p:nvPr/>
          </p:nvSpPr>
          <p:spPr>
            <a:xfrm>
              <a:off x="2241918" y="8225468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71D088CD-B55C-DAE8-9540-DE286C16A3D4}"/>
                </a:ext>
              </a:extLst>
            </p:cNvPr>
            <p:cNvSpPr/>
            <p:nvPr/>
          </p:nvSpPr>
          <p:spPr>
            <a:xfrm>
              <a:off x="2241918" y="8454068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C7F029FF-9AB2-43C7-A011-83E146AA394C}"/>
                </a:ext>
              </a:extLst>
            </p:cNvPr>
            <p:cNvSpPr/>
            <p:nvPr/>
          </p:nvSpPr>
          <p:spPr>
            <a:xfrm>
              <a:off x="2241918" y="8530268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4911E841-6508-4C6C-0584-6EC8B1886DD6}"/>
                </a:ext>
              </a:extLst>
            </p:cNvPr>
            <p:cNvSpPr/>
            <p:nvPr/>
          </p:nvSpPr>
          <p:spPr>
            <a:xfrm>
              <a:off x="2241918" y="8606468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ACFE2C06-D9F5-7B29-1BD6-2E189F2C4D3D}"/>
                </a:ext>
              </a:extLst>
            </p:cNvPr>
            <p:cNvSpPr/>
            <p:nvPr/>
          </p:nvSpPr>
          <p:spPr>
            <a:xfrm>
              <a:off x="2241918" y="8682668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484592FD-202C-F66C-35EE-D15BAB4BD29A}"/>
                </a:ext>
              </a:extLst>
            </p:cNvPr>
            <p:cNvSpPr/>
            <p:nvPr/>
          </p:nvSpPr>
          <p:spPr>
            <a:xfrm>
              <a:off x="2241918" y="8835068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6CA52266-4F19-1B39-D5C1-E0BD9D59AA44}"/>
                </a:ext>
              </a:extLst>
            </p:cNvPr>
            <p:cNvSpPr/>
            <p:nvPr/>
          </p:nvSpPr>
          <p:spPr>
            <a:xfrm>
              <a:off x="2241918" y="9292268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FAEC5B3F-0F9F-6373-7774-650C9D508B2B}"/>
                </a:ext>
              </a:extLst>
            </p:cNvPr>
            <p:cNvSpPr/>
            <p:nvPr/>
          </p:nvSpPr>
          <p:spPr>
            <a:xfrm>
              <a:off x="2318118" y="7463468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1F48ACD9-6628-6559-A4E9-568BD62E68A0}"/>
                </a:ext>
              </a:extLst>
            </p:cNvPr>
            <p:cNvSpPr/>
            <p:nvPr/>
          </p:nvSpPr>
          <p:spPr>
            <a:xfrm>
              <a:off x="2318118" y="7615868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5F117D7C-3F7A-6B17-E843-211C204456B8}"/>
                </a:ext>
              </a:extLst>
            </p:cNvPr>
            <p:cNvSpPr/>
            <p:nvPr/>
          </p:nvSpPr>
          <p:spPr>
            <a:xfrm>
              <a:off x="2318118" y="7692068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C5A2B641-0335-948E-BF8E-FDB83FCCEB31}"/>
                </a:ext>
              </a:extLst>
            </p:cNvPr>
            <p:cNvSpPr/>
            <p:nvPr/>
          </p:nvSpPr>
          <p:spPr>
            <a:xfrm>
              <a:off x="2318118" y="7768268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FE6FDB53-F6B7-FE08-3238-4BD1128CB2AC}"/>
                </a:ext>
              </a:extLst>
            </p:cNvPr>
            <p:cNvSpPr/>
            <p:nvPr/>
          </p:nvSpPr>
          <p:spPr>
            <a:xfrm>
              <a:off x="2318118" y="7920668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6DF88184-DF27-065B-9042-629CB2BF4F7F}"/>
                </a:ext>
              </a:extLst>
            </p:cNvPr>
            <p:cNvSpPr/>
            <p:nvPr/>
          </p:nvSpPr>
          <p:spPr>
            <a:xfrm>
              <a:off x="2318118" y="8073068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2667B5AB-9971-6E69-D13A-2F0D2A28413F}"/>
                </a:ext>
              </a:extLst>
            </p:cNvPr>
            <p:cNvSpPr/>
            <p:nvPr/>
          </p:nvSpPr>
          <p:spPr>
            <a:xfrm>
              <a:off x="2318118" y="8149268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640230C8-3AE5-6FF8-D455-B11220FDBF0A}"/>
                </a:ext>
              </a:extLst>
            </p:cNvPr>
            <p:cNvSpPr/>
            <p:nvPr/>
          </p:nvSpPr>
          <p:spPr>
            <a:xfrm>
              <a:off x="2318118" y="8225468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F0863480-6DAE-CF19-808A-24B9D90F9A4E}"/>
                </a:ext>
              </a:extLst>
            </p:cNvPr>
            <p:cNvSpPr/>
            <p:nvPr/>
          </p:nvSpPr>
          <p:spPr>
            <a:xfrm>
              <a:off x="2318118" y="8301668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FC9E4150-4228-305F-7A90-E0DEEAACF3ED}"/>
                </a:ext>
              </a:extLst>
            </p:cNvPr>
            <p:cNvSpPr/>
            <p:nvPr/>
          </p:nvSpPr>
          <p:spPr>
            <a:xfrm>
              <a:off x="2318118" y="8377868"/>
              <a:ext cx="76200" cy="76200"/>
            </a:xfrm>
            <a:custGeom>
              <a:avLst/>
              <a:gdLst>
                <a:gd name="connsiteX0" fmla="*/ 48 w 76200"/>
                <a:gd name="connsiteY0" fmla="*/ 128 h 76200"/>
                <a:gd name="connsiteX1" fmla="*/ 76248 w 76200"/>
                <a:gd name="connsiteY1" fmla="*/ 128 h 76200"/>
                <a:gd name="connsiteX2" fmla="*/ 76248 w 76200"/>
                <a:gd name="connsiteY2" fmla="*/ 76328 h 76200"/>
                <a:gd name="connsiteX3" fmla="*/ 4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8"/>
                  </a:moveTo>
                  <a:lnTo>
                    <a:pt x="76248" y="128"/>
                  </a:lnTo>
                  <a:lnTo>
                    <a:pt x="76248" y="76328"/>
                  </a:lnTo>
                  <a:lnTo>
                    <a:pt x="4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12EA7579-3B55-307A-8935-BE78079C71D0}"/>
                </a:ext>
              </a:extLst>
            </p:cNvPr>
            <p:cNvSpPr/>
            <p:nvPr/>
          </p:nvSpPr>
          <p:spPr>
            <a:xfrm>
              <a:off x="2318118" y="8454068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45DAAA93-FBEC-20B3-4E62-2439A3EFD021}"/>
                </a:ext>
              </a:extLst>
            </p:cNvPr>
            <p:cNvSpPr/>
            <p:nvPr/>
          </p:nvSpPr>
          <p:spPr>
            <a:xfrm>
              <a:off x="2318118" y="8530268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FE6DE6FF-264C-9828-7059-C60B15A878E0}"/>
                </a:ext>
              </a:extLst>
            </p:cNvPr>
            <p:cNvSpPr/>
            <p:nvPr/>
          </p:nvSpPr>
          <p:spPr>
            <a:xfrm>
              <a:off x="2318118" y="8682668"/>
              <a:ext cx="76200" cy="76200"/>
            </a:xfrm>
            <a:custGeom>
              <a:avLst/>
              <a:gdLst>
                <a:gd name="connsiteX0" fmla="*/ 48 w 76200"/>
                <a:gd name="connsiteY0" fmla="*/ 160 h 76200"/>
                <a:gd name="connsiteX1" fmla="*/ 76248 w 76200"/>
                <a:gd name="connsiteY1" fmla="*/ 160 h 76200"/>
                <a:gd name="connsiteX2" fmla="*/ 76248 w 76200"/>
                <a:gd name="connsiteY2" fmla="*/ 76360 h 76200"/>
                <a:gd name="connsiteX3" fmla="*/ 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60"/>
                  </a:moveTo>
                  <a:lnTo>
                    <a:pt x="76248" y="160"/>
                  </a:lnTo>
                  <a:lnTo>
                    <a:pt x="76248" y="76360"/>
                  </a:lnTo>
                  <a:lnTo>
                    <a:pt x="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618BA7D-80E4-4564-2531-91AF42FC29AA}"/>
                </a:ext>
              </a:extLst>
            </p:cNvPr>
            <p:cNvSpPr/>
            <p:nvPr/>
          </p:nvSpPr>
          <p:spPr>
            <a:xfrm>
              <a:off x="2318118" y="8835068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742D853F-6A08-8E70-D672-F856F7E6DFF7}"/>
                </a:ext>
              </a:extLst>
            </p:cNvPr>
            <p:cNvSpPr/>
            <p:nvPr/>
          </p:nvSpPr>
          <p:spPr>
            <a:xfrm>
              <a:off x="2318118" y="8987468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83C99F7-9437-3FFF-BDE9-E3C5B5EE747E}"/>
                </a:ext>
              </a:extLst>
            </p:cNvPr>
            <p:cNvSpPr/>
            <p:nvPr/>
          </p:nvSpPr>
          <p:spPr>
            <a:xfrm>
              <a:off x="2318118" y="9063668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68E7A83C-8274-4A38-1048-552A8E8027E0}"/>
                </a:ext>
              </a:extLst>
            </p:cNvPr>
            <p:cNvSpPr/>
            <p:nvPr/>
          </p:nvSpPr>
          <p:spPr>
            <a:xfrm>
              <a:off x="2318118" y="9139868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CEC2DA8D-71AB-1B33-5C2C-E8715A546085}"/>
                </a:ext>
              </a:extLst>
            </p:cNvPr>
            <p:cNvSpPr/>
            <p:nvPr/>
          </p:nvSpPr>
          <p:spPr>
            <a:xfrm>
              <a:off x="2318118" y="9292268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0B838F82-6571-4AC9-E37F-61FFDD12EF0D}"/>
                </a:ext>
              </a:extLst>
            </p:cNvPr>
            <p:cNvSpPr/>
            <p:nvPr/>
          </p:nvSpPr>
          <p:spPr>
            <a:xfrm>
              <a:off x="2394318" y="7463468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2A3A1AEA-3066-F496-7A41-1CE638F62F69}"/>
                </a:ext>
              </a:extLst>
            </p:cNvPr>
            <p:cNvSpPr/>
            <p:nvPr/>
          </p:nvSpPr>
          <p:spPr>
            <a:xfrm>
              <a:off x="2394318" y="7615868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96599292-5481-7E31-414A-5FEA7E0098D8}"/>
                </a:ext>
              </a:extLst>
            </p:cNvPr>
            <p:cNvSpPr/>
            <p:nvPr/>
          </p:nvSpPr>
          <p:spPr>
            <a:xfrm>
              <a:off x="2394318" y="7692068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C24FE2DA-5CE9-78F8-A191-EBA3079CE93B}"/>
                </a:ext>
              </a:extLst>
            </p:cNvPr>
            <p:cNvSpPr/>
            <p:nvPr/>
          </p:nvSpPr>
          <p:spPr>
            <a:xfrm>
              <a:off x="2394318" y="7768268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356973B-87E9-A98F-E7FB-BC12B83360D8}"/>
                </a:ext>
              </a:extLst>
            </p:cNvPr>
            <p:cNvSpPr/>
            <p:nvPr/>
          </p:nvSpPr>
          <p:spPr>
            <a:xfrm>
              <a:off x="2394318" y="7920668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84E2D05F-228A-0546-29E8-B06B29BDFF2D}"/>
                </a:ext>
              </a:extLst>
            </p:cNvPr>
            <p:cNvSpPr/>
            <p:nvPr/>
          </p:nvSpPr>
          <p:spPr>
            <a:xfrm>
              <a:off x="2394318" y="8073068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5EF6BB6C-81E0-E9C7-D287-6AA2E888AFA7}"/>
                </a:ext>
              </a:extLst>
            </p:cNvPr>
            <p:cNvSpPr/>
            <p:nvPr/>
          </p:nvSpPr>
          <p:spPr>
            <a:xfrm>
              <a:off x="2394318" y="8530268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F0A5E1AC-88BE-D7C1-AED6-98DD8522D0C5}"/>
                </a:ext>
              </a:extLst>
            </p:cNvPr>
            <p:cNvSpPr/>
            <p:nvPr/>
          </p:nvSpPr>
          <p:spPr>
            <a:xfrm>
              <a:off x="2394318" y="8682668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3D52CE5F-96D3-1074-222D-0B81C6FC0CB4}"/>
                </a:ext>
              </a:extLst>
            </p:cNvPr>
            <p:cNvSpPr/>
            <p:nvPr/>
          </p:nvSpPr>
          <p:spPr>
            <a:xfrm>
              <a:off x="2394318" y="8835068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86FA7914-90F6-55EA-D407-DB6AB3A1662F}"/>
                </a:ext>
              </a:extLst>
            </p:cNvPr>
            <p:cNvSpPr/>
            <p:nvPr/>
          </p:nvSpPr>
          <p:spPr>
            <a:xfrm>
              <a:off x="2394318" y="8987468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DDCDCDCA-C7C3-4F8B-E56E-2254BCC13FD1}"/>
                </a:ext>
              </a:extLst>
            </p:cNvPr>
            <p:cNvSpPr/>
            <p:nvPr/>
          </p:nvSpPr>
          <p:spPr>
            <a:xfrm>
              <a:off x="2394318" y="9063668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C1DE1879-9A2B-8EDF-81A2-8C64A987125F}"/>
                </a:ext>
              </a:extLst>
            </p:cNvPr>
            <p:cNvSpPr/>
            <p:nvPr/>
          </p:nvSpPr>
          <p:spPr>
            <a:xfrm>
              <a:off x="2394318" y="9139868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421E83B2-D51B-1DA4-7251-84116CC1BD2C}"/>
                </a:ext>
              </a:extLst>
            </p:cNvPr>
            <p:cNvSpPr/>
            <p:nvPr/>
          </p:nvSpPr>
          <p:spPr>
            <a:xfrm>
              <a:off x="2394318" y="9292268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D6FE359B-5FD6-E126-42EE-F5FEA73ABDE0}"/>
                </a:ext>
              </a:extLst>
            </p:cNvPr>
            <p:cNvSpPr/>
            <p:nvPr/>
          </p:nvSpPr>
          <p:spPr>
            <a:xfrm>
              <a:off x="2470518" y="7463468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B279670B-BF45-207F-5BC1-77F32676D610}"/>
                </a:ext>
              </a:extLst>
            </p:cNvPr>
            <p:cNvSpPr/>
            <p:nvPr/>
          </p:nvSpPr>
          <p:spPr>
            <a:xfrm>
              <a:off x="2470518" y="7615868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1A9D246B-01D1-763F-78A1-7A7CE72D5CC1}"/>
                </a:ext>
              </a:extLst>
            </p:cNvPr>
            <p:cNvSpPr/>
            <p:nvPr/>
          </p:nvSpPr>
          <p:spPr>
            <a:xfrm>
              <a:off x="2470518" y="7692068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A0CCB6B1-F1CD-0B3A-6413-D24749DD3602}"/>
                </a:ext>
              </a:extLst>
            </p:cNvPr>
            <p:cNvSpPr/>
            <p:nvPr/>
          </p:nvSpPr>
          <p:spPr>
            <a:xfrm>
              <a:off x="2470518" y="7768268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3AAE3371-E1E9-A823-5691-146875C7321B}"/>
                </a:ext>
              </a:extLst>
            </p:cNvPr>
            <p:cNvSpPr/>
            <p:nvPr/>
          </p:nvSpPr>
          <p:spPr>
            <a:xfrm>
              <a:off x="2470518" y="7920668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E30C154B-C79A-907D-9BAE-BF53F415A026}"/>
                </a:ext>
              </a:extLst>
            </p:cNvPr>
            <p:cNvSpPr/>
            <p:nvPr/>
          </p:nvSpPr>
          <p:spPr>
            <a:xfrm>
              <a:off x="2470518" y="8073068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D452480E-C949-A0DF-6532-3AA6902527C2}"/>
                </a:ext>
              </a:extLst>
            </p:cNvPr>
            <p:cNvSpPr/>
            <p:nvPr/>
          </p:nvSpPr>
          <p:spPr>
            <a:xfrm>
              <a:off x="2470518" y="8225468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BF0F1EF9-17D9-0D8D-849F-B78DB6626064}"/>
                </a:ext>
              </a:extLst>
            </p:cNvPr>
            <p:cNvSpPr/>
            <p:nvPr/>
          </p:nvSpPr>
          <p:spPr>
            <a:xfrm>
              <a:off x="2470518" y="8301668"/>
              <a:ext cx="76200" cy="76200"/>
            </a:xfrm>
            <a:custGeom>
              <a:avLst/>
              <a:gdLst>
                <a:gd name="connsiteX0" fmla="*/ 64 w 76200"/>
                <a:gd name="connsiteY0" fmla="*/ 120 h 76200"/>
                <a:gd name="connsiteX1" fmla="*/ 76264 w 76200"/>
                <a:gd name="connsiteY1" fmla="*/ 120 h 76200"/>
                <a:gd name="connsiteX2" fmla="*/ 76264 w 76200"/>
                <a:gd name="connsiteY2" fmla="*/ 76320 h 76200"/>
                <a:gd name="connsiteX3" fmla="*/ 6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0"/>
                  </a:moveTo>
                  <a:lnTo>
                    <a:pt x="76264" y="120"/>
                  </a:lnTo>
                  <a:lnTo>
                    <a:pt x="76264" y="76320"/>
                  </a:lnTo>
                  <a:lnTo>
                    <a:pt x="6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A754BB08-1C5F-A75D-F11D-9906ED437E2A}"/>
                </a:ext>
              </a:extLst>
            </p:cNvPr>
            <p:cNvSpPr/>
            <p:nvPr/>
          </p:nvSpPr>
          <p:spPr>
            <a:xfrm>
              <a:off x="2470518" y="8377868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281913CC-95CD-23C3-9A79-5CCD2B70EFF1}"/>
                </a:ext>
              </a:extLst>
            </p:cNvPr>
            <p:cNvSpPr/>
            <p:nvPr/>
          </p:nvSpPr>
          <p:spPr>
            <a:xfrm>
              <a:off x="2470518" y="8454068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7ACABF7D-3EF2-1CF2-E20B-61DDC7EEF3F8}"/>
                </a:ext>
              </a:extLst>
            </p:cNvPr>
            <p:cNvSpPr/>
            <p:nvPr/>
          </p:nvSpPr>
          <p:spPr>
            <a:xfrm>
              <a:off x="2470518" y="8606468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0C542787-622C-555D-0057-D5E0F0849CEB}"/>
                </a:ext>
              </a:extLst>
            </p:cNvPr>
            <p:cNvSpPr/>
            <p:nvPr/>
          </p:nvSpPr>
          <p:spPr>
            <a:xfrm>
              <a:off x="2470518" y="8835068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B063BCAE-120F-8EC8-017A-B598E199EECC}"/>
                </a:ext>
              </a:extLst>
            </p:cNvPr>
            <p:cNvSpPr/>
            <p:nvPr/>
          </p:nvSpPr>
          <p:spPr>
            <a:xfrm>
              <a:off x="2470518" y="8987468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CE2019CD-B32F-A68B-8462-6F2CC172A9E8}"/>
                </a:ext>
              </a:extLst>
            </p:cNvPr>
            <p:cNvSpPr/>
            <p:nvPr/>
          </p:nvSpPr>
          <p:spPr>
            <a:xfrm>
              <a:off x="2470518" y="9063668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BE60B7C4-D916-8D6F-F5C4-AF7BC8BD3D79}"/>
                </a:ext>
              </a:extLst>
            </p:cNvPr>
            <p:cNvSpPr/>
            <p:nvPr/>
          </p:nvSpPr>
          <p:spPr>
            <a:xfrm>
              <a:off x="2470518" y="9139868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F95F1547-43A3-320E-E80D-44290BB0D063}"/>
                </a:ext>
              </a:extLst>
            </p:cNvPr>
            <p:cNvSpPr/>
            <p:nvPr/>
          </p:nvSpPr>
          <p:spPr>
            <a:xfrm>
              <a:off x="2470518" y="9292268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49C8E7BE-6696-51FE-D4BB-6EA43522D70C}"/>
                </a:ext>
              </a:extLst>
            </p:cNvPr>
            <p:cNvSpPr/>
            <p:nvPr/>
          </p:nvSpPr>
          <p:spPr>
            <a:xfrm>
              <a:off x="2546718" y="7463468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C8FB89F4-CE45-D8E5-8086-42568D55A359}"/>
                </a:ext>
              </a:extLst>
            </p:cNvPr>
            <p:cNvSpPr/>
            <p:nvPr/>
          </p:nvSpPr>
          <p:spPr>
            <a:xfrm>
              <a:off x="2546718" y="7920668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ECC10112-9B66-5147-8551-ACEAA7D38D16}"/>
                </a:ext>
              </a:extLst>
            </p:cNvPr>
            <p:cNvSpPr/>
            <p:nvPr/>
          </p:nvSpPr>
          <p:spPr>
            <a:xfrm>
              <a:off x="2546718" y="8149268"/>
              <a:ext cx="76200" cy="76200"/>
            </a:xfrm>
            <a:custGeom>
              <a:avLst/>
              <a:gdLst>
                <a:gd name="connsiteX0" fmla="*/ 72 w 76200"/>
                <a:gd name="connsiteY0" fmla="*/ 104 h 76200"/>
                <a:gd name="connsiteX1" fmla="*/ 76272 w 76200"/>
                <a:gd name="connsiteY1" fmla="*/ 104 h 76200"/>
                <a:gd name="connsiteX2" fmla="*/ 76272 w 76200"/>
                <a:gd name="connsiteY2" fmla="*/ 76304 h 76200"/>
                <a:gd name="connsiteX3" fmla="*/ 7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04"/>
                  </a:moveTo>
                  <a:lnTo>
                    <a:pt x="76272" y="104"/>
                  </a:lnTo>
                  <a:lnTo>
                    <a:pt x="76272" y="76304"/>
                  </a:lnTo>
                  <a:lnTo>
                    <a:pt x="7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6CF7E839-1871-CB15-BDAC-D04551FABA3A}"/>
                </a:ext>
              </a:extLst>
            </p:cNvPr>
            <p:cNvSpPr/>
            <p:nvPr/>
          </p:nvSpPr>
          <p:spPr>
            <a:xfrm>
              <a:off x="2546718" y="8225468"/>
              <a:ext cx="76200" cy="76200"/>
            </a:xfrm>
            <a:custGeom>
              <a:avLst/>
              <a:gdLst>
                <a:gd name="connsiteX0" fmla="*/ 72 w 76200"/>
                <a:gd name="connsiteY0" fmla="*/ 112 h 76200"/>
                <a:gd name="connsiteX1" fmla="*/ 76272 w 76200"/>
                <a:gd name="connsiteY1" fmla="*/ 112 h 76200"/>
                <a:gd name="connsiteX2" fmla="*/ 76272 w 76200"/>
                <a:gd name="connsiteY2" fmla="*/ 76312 h 76200"/>
                <a:gd name="connsiteX3" fmla="*/ 7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12"/>
                  </a:moveTo>
                  <a:lnTo>
                    <a:pt x="76272" y="112"/>
                  </a:lnTo>
                  <a:lnTo>
                    <a:pt x="76272" y="76312"/>
                  </a:lnTo>
                  <a:lnTo>
                    <a:pt x="7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62127581-B373-C67D-6C44-C0AD1324D6BA}"/>
                </a:ext>
              </a:extLst>
            </p:cNvPr>
            <p:cNvSpPr/>
            <p:nvPr/>
          </p:nvSpPr>
          <p:spPr>
            <a:xfrm>
              <a:off x="2546718" y="8301668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A7188B79-AB98-ACD4-C2E5-4F1886450275}"/>
                </a:ext>
              </a:extLst>
            </p:cNvPr>
            <p:cNvSpPr/>
            <p:nvPr/>
          </p:nvSpPr>
          <p:spPr>
            <a:xfrm>
              <a:off x="2546718" y="8377868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3EF897CD-DC7A-AE1C-5B44-FB08A7E23161}"/>
                </a:ext>
              </a:extLst>
            </p:cNvPr>
            <p:cNvSpPr/>
            <p:nvPr/>
          </p:nvSpPr>
          <p:spPr>
            <a:xfrm>
              <a:off x="2546718" y="8454068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4502EC0F-E538-9F23-49AE-AA9A25FAE5F1}"/>
                </a:ext>
              </a:extLst>
            </p:cNvPr>
            <p:cNvSpPr/>
            <p:nvPr/>
          </p:nvSpPr>
          <p:spPr>
            <a:xfrm>
              <a:off x="2546718" y="8682668"/>
              <a:ext cx="76200" cy="76200"/>
            </a:xfrm>
            <a:custGeom>
              <a:avLst/>
              <a:gdLst>
                <a:gd name="connsiteX0" fmla="*/ 72 w 76200"/>
                <a:gd name="connsiteY0" fmla="*/ 160 h 76200"/>
                <a:gd name="connsiteX1" fmla="*/ 76272 w 76200"/>
                <a:gd name="connsiteY1" fmla="*/ 160 h 76200"/>
                <a:gd name="connsiteX2" fmla="*/ 76272 w 76200"/>
                <a:gd name="connsiteY2" fmla="*/ 76360 h 76200"/>
                <a:gd name="connsiteX3" fmla="*/ 7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60"/>
                  </a:moveTo>
                  <a:lnTo>
                    <a:pt x="76272" y="160"/>
                  </a:lnTo>
                  <a:lnTo>
                    <a:pt x="76272" y="76360"/>
                  </a:lnTo>
                  <a:lnTo>
                    <a:pt x="7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056B8FBB-49F1-039B-7862-48044E1FE82F}"/>
                </a:ext>
              </a:extLst>
            </p:cNvPr>
            <p:cNvSpPr/>
            <p:nvPr/>
          </p:nvSpPr>
          <p:spPr>
            <a:xfrm>
              <a:off x="2546718" y="8835068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C6AE0A28-8C87-4064-FDA2-1B92C17631DE}"/>
                </a:ext>
              </a:extLst>
            </p:cNvPr>
            <p:cNvSpPr/>
            <p:nvPr/>
          </p:nvSpPr>
          <p:spPr>
            <a:xfrm>
              <a:off x="2546718" y="9292268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5C6689FB-9643-D4BD-58EF-FD6685B6B667}"/>
                </a:ext>
              </a:extLst>
            </p:cNvPr>
            <p:cNvSpPr/>
            <p:nvPr/>
          </p:nvSpPr>
          <p:spPr>
            <a:xfrm>
              <a:off x="2622918" y="7463468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31ED61A5-314E-7580-20F1-DE2A1F0EAEFF}"/>
                </a:ext>
              </a:extLst>
            </p:cNvPr>
            <p:cNvSpPr/>
            <p:nvPr/>
          </p:nvSpPr>
          <p:spPr>
            <a:xfrm>
              <a:off x="2622918" y="7539668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BD35AE63-8B6C-8891-B13F-D99BD637E936}"/>
                </a:ext>
              </a:extLst>
            </p:cNvPr>
            <p:cNvSpPr/>
            <p:nvPr/>
          </p:nvSpPr>
          <p:spPr>
            <a:xfrm>
              <a:off x="2622918" y="7615868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2C1182C1-149D-993E-1E16-E9D727E76D48}"/>
                </a:ext>
              </a:extLst>
            </p:cNvPr>
            <p:cNvSpPr/>
            <p:nvPr/>
          </p:nvSpPr>
          <p:spPr>
            <a:xfrm>
              <a:off x="2622918" y="7692068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2026B8D6-7DEC-5738-2699-D10F86804D99}"/>
                </a:ext>
              </a:extLst>
            </p:cNvPr>
            <p:cNvSpPr/>
            <p:nvPr/>
          </p:nvSpPr>
          <p:spPr>
            <a:xfrm>
              <a:off x="2622918" y="7768268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7E34BD4A-44CA-F0C7-27CB-34B0F61857CD}"/>
                </a:ext>
              </a:extLst>
            </p:cNvPr>
            <p:cNvSpPr/>
            <p:nvPr/>
          </p:nvSpPr>
          <p:spPr>
            <a:xfrm>
              <a:off x="2622918" y="7844468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DE4F14B1-F452-C126-EF18-028CAF7D42C0}"/>
                </a:ext>
              </a:extLst>
            </p:cNvPr>
            <p:cNvSpPr/>
            <p:nvPr/>
          </p:nvSpPr>
          <p:spPr>
            <a:xfrm>
              <a:off x="2622918" y="7920668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1C8CE94B-8BD4-9D7F-D328-6B631032731C}"/>
                </a:ext>
              </a:extLst>
            </p:cNvPr>
            <p:cNvSpPr/>
            <p:nvPr/>
          </p:nvSpPr>
          <p:spPr>
            <a:xfrm>
              <a:off x="2622918" y="8073068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E5FEF3E4-43AA-25D8-488E-C3F9C53DD1DA}"/>
                </a:ext>
              </a:extLst>
            </p:cNvPr>
            <p:cNvSpPr/>
            <p:nvPr/>
          </p:nvSpPr>
          <p:spPr>
            <a:xfrm>
              <a:off x="2622918" y="8225468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E9C09DF9-792A-D1D4-1A6B-9077F0EB0190}"/>
                </a:ext>
              </a:extLst>
            </p:cNvPr>
            <p:cNvSpPr/>
            <p:nvPr/>
          </p:nvSpPr>
          <p:spPr>
            <a:xfrm>
              <a:off x="2622918" y="8377868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E1CAA831-B651-B07E-5A11-64BCFABBAEEB}"/>
                </a:ext>
              </a:extLst>
            </p:cNvPr>
            <p:cNvSpPr/>
            <p:nvPr/>
          </p:nvSpPr>
          <p:spPr>
            <a:xfrm>
              <a:off x="2622918" y="8530268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721AFAA5-DC3C-BBE8-0A2C-5126E9DFDA10}"/>
                </a:ext>
              </a:extLst>
            </p:cNvPr>
            <p:cNvSpPr/>
            <p:nvPr/>
          </p:nvSpPr>
          <p:spPr>
            <a:xfrm>
              <a:off x="2622918" y="8682668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5C4B80B7-7B69-A0F5-9A10-4B47EF4E415C}"/>
                </a:ext>
              </a:extLst>
            </p:cNvPr>
            <p:cNvSpPr/>
            <p:nvPr/>
          </p:nvSpPr>
          <p:spPr>
            <a:xfrm>
              <a:off x="2622918" y="8835068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AC52DE85-2C16-D01C-64D5-EAD958789DFC}"/>
                </a:ext>
              </a:extLst>
            </p:cNvPr>
            <p:cNvSpPr/>
            <p:nvPr/>
          </p:nvSpPr>
          <p:spPr>
            <a:xfrm>
              <a:off x="2622918" y="8911268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6D7FDA7E-2718-A98C-3C2C-766876C1C511}"/>
                </a:ext>
              </a:extLst>
            </p:cNvPr>
            <p:cNvSpPr/>
            <p:nvPr/>
          </p:nvSpPr>
          <p:spPr>
            <a:xfrm>
              <a:off x="2622918" y="8987468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B78F4410-F6FE-B098-25CB-CBADCCB34D9D}"/>
                </a:ext>
              </a:extLst>
            </p:cNvPr>
            <p:cNvSpPr/>
            <p:nvPr/>
          </p:nvSpPr>
          <p:spPr>
            <a:xfrm>
              <a:off x="2622918" y="9063668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826F359C-DABB-B8C1-4600-0E9FC12AA8CA}"/>
                </a:ext>
              </a:extLst>
            </p:cNvPr>
            <p:cNvSpPr/>
            <p:nvPr/>
          </p:nvSpPr>
          <p:spPr>
            <a:xfrm>
              <a:off x="2622918" y="9139868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507E50C0-0CFD-5F33-DED3-99243BE8D65D}"/>
                </a:ext>
              </a:extLst>
            </p:cNvPr>
            <p:cNvSpPr/>
            <p:nvPr/>
          </p:nvSpPr>
          <p:spPr>
            <a:xfrm>
              <a:off x="2622918" y="9216068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EEBEB0A-574D-9AC3-ADF6-78439624961A}"/>
                </a:ext>
              </a:extLst>
            </p:cNvPr>
            <p:cNvSpPr/>
            <p:nvPr/>
          </p:nvSpPr>
          <p:spPr>
            <a:xfrm>
              <a:off x="2622918" y="9292268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304ADFB5-9C86-1154-A6FA-F8AB55E70F4B}"/>
                </a:ext>
              </a:extLst>
            </p:cNvPr>
            <p:cNvSpPr/>
            <p:nvPr/>
          </p:nvSpPr>
          <p:spPr>
            <a:xfrm>
              <a:off x="2699118" y="8073068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54793D17-730F-9002-5A6A-8FA2177DA14C}"/>
                </a:ext>
              </a:extLst>
            </p:cNvPr>
            <p:cNvSpPr/>
            <p:nvPr/>
          </p:nvSpPr>
          <p:spPr>
            <a:xfrm>
              <a:off x="2699118" y="8149268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23786CC6-C4BC-9204-6B2C-ACF5A5A6970E}"/>
                </a:ext>
              </a:extLst>
            </p:cNvPr>
            <p:cNvSpPr/>
            <p:nvPr/>
          </p:nvSpPr>
          <p:spPr>
            <a:xfrm>
              <a:off x="2699118" y="8606468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6496818C-BB8F-36BE-6DC2-F3423E0B3764}"/>
                </a:ext>
              </a:extLst>
            </p:cNvPr>
            <p:cNvSpPr/>
            <p:nvPr/>
          </p:nvSpPr>
          <p:spPr>
            <a:xfrm>
              <a:off x="2699118" y="8682668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3C03D4E4-52D1-00C6-F26A-05B4733755DE}"/>
                </a:ext>
              </a:extLst>
            </p:cNvPr>
            <p:cNvSpPr/>
            <p:nvPr/>
          </p:nvSpPr>
          <p:spPr>
            <a:xfrm>
              <a:off x="2775318" y="7539668"/>
              <a:ext cx="76200" cy="76200"/>
            </a:xfrm>
            <a:custGeom>
              <a:avLst/>
              <a:gdLst>
                <a:gd name="connsiteX0" fmla="*/ 96 w 76200"/>
                <a:gd name="connsiteY0" fmla="*/ 40 h 76200"/>
                <a:gd name="connsiteX1" fmla="*/ 76296 w 76200"/>
                <a:gd name="connsiteY1" fmla="*/ 40 h 76200"/>
                <a:gd name="connsiteX2" fmla="*/ 76296 w 76200"/>
                <a:gd name="connsiteY2" fmla="*/ 76240 h 76200"/>
                <a:gd name="connsiteX3" fmla="*/ 9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0"/>
                  </a:moveTo>
                  <a:lnTo>
                    <a:pt x="76296" y="40"/>
                  </a:lnTo>
                  <a:lnTo>
                    <a:pt x="76296" y="76240"/>
                  </a:lnTo>
                  <a:lnTo>
                    <a:pt x="9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513EC115-987A-14EA-366C-72AA974AAE5A}"/>
                </a:ext>
              </a:extLst>
            </p:cNvPr>
            <p:cNvSpPr/>
            <p:nvPr/>
          </p:nvSpPr>
          <p:spPr>
            <a:xfrm>
              <a:off x="2775318" y="7692068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A4F39B9F-D2B1-4375-2347-EF6391FB75B2}"/>
                </a:ext>
              </a:extLst>
            </p:cNvPr>
            <p:cNvSpPr/>
            <p:nvPr/>
          </p:nvSpPr>
          <p:spPr>
            <a:xfrm>
              <a:off x="2775318" y="7844468"/>
              <a:ext cx="76200" cy="76200"/>
            </a:xfrm>
            <a:custGeom>
              <a:avLst/>
              <a:gdLst>
                <a:gd name="connsiteX0" fmla="*/ 96 w 76200"/>
                <a:gd name="connsiteY0" fmla="*/ 72 h 76200"/>
                <a:gd name="connsiteX1" fmla="*/ 76296 w 76200"/>
                <a:gd name="connsiteY1" fmla="*/ 72 h 76200"/>
                <a:gd name="connsiteX2" fmla="*/ 76296 w 76200"/>
                <a:gd name="connsiteY2" fmla="*/ 76272 h 76200"/>
                <a:gd name="connsiteX3" fmla="*/ 9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72"/>
                  </a:moveTo>
                  <a:lnTo>
                    <a:pt x="76296" y="72"/>
                  </a:lnTo>
                  <a:lnTo>
                    <a:pt x="76296" y="76272"/>
                  </a:lnTo>
                  <a:lnTo>
                    <a:pt x="9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589B83FC-FE02-3B1D-BF3E-D409BCE087F5}"/>
                </a:ext>
              </a:extLst>
            </p:cNvPr>
            <p:cNvSpPr/>
            <p:nvPr/>
          </p:nvSpPr>
          <p:spPr>
            <a:xfrm>
              <a:off x="2775318" y="7920668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C987236C-DDAD-5368-5EA1-7D649FBF5864}"/>
                </a:ext>
              </a:extLst>
            </p:cNvPr>
            <p:cNvSpPr/>
            <p:nvPr/>
          </p:nvSpPr>
          <p:spPr>
            <a:xfrm>
              <a:off x="2775318" y="8073068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0B1E3743-85A5-00BF-E0F4-43B6ABBEC180}"/>
                </a:ext>
              </a:extLst>
            </p:cNvPr>
            <p:cNvSpPr/>
            <p:nvPr/>
          </p:nvSpPr>
          <p:spPr>
            <a:xfrm>
              <a:off x="2775318" y="8454068"/>
              <a:ext cx="76200" cy="76200"/>
            </a:xfrm>
            <a:custGeom>
              <a:avLst/>
              <a:gdLst>
                <a:gd name="connsiteX0" fmla="*/ 96 w 76200"/>
                <a:gd name="connsiteY0" fmla="*/ 136 h 76200"/>
                <a:gd name="connsiteX1" fmla="*/ 76296 w 76200"/>
                <a:gd name="connsiteY1" fmla="*/ 136 h 76200"/>
                <a:gd name="connsiteX2" fmla="*/ 76296 w 76200"/>
                <a:gd name="connsiteY2" fmla="*/ 76336 h 76200"/>
                <a:gd name="connsiteX3" fmla="*/ 9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36"/>
                  </a:moveTo>
                  <a:lnTo>
                    <a:pt x="76296" y="136"/>
                  </a:lnTo>
                  <a:lnTo>
                    <a:pt x="76296" y="76336"/>
                  </a:lnTo>
                  <a:lnTo>
                    <a:pt x="9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8236ADB3-4D2F-3D0A-A4C9-E8F0C2B8C201}"/>
                </a:ext>
              </a:extLst>
            </p:cNvPr>
            <p:cNvSpPr/>
            <p:nvPr/>
          </p:nvSpPr>
          <p:spPr>
            <a:xfrm>
              <a:off x="2775318" y="8530268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E9D8BDCF-C18B-0F97-B275-87C43436EA05}"/>
                </a:ext>
              </a:extLst>
            </p:cNvPr>
            <p:cNvSpPr/>
            <p:nvPr/>
          </p:nvSpPr>
          <p:spPr>
            <a:xfrm>
              <a:off x="2775318" y="8758868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B3043636-2359-79CD-947E-943F3F35DFE4}"/>
                </a:ext>
              </a:extLst>
            </p:cNvPr>
            <p:cNvSpPr/>
            <p:nvPr/>
          </p:nvSpPr>
          <p:spPr>
            <a:xfrm>
              <a:off x="2775318" y="8835068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C70FA75A-DAD8-16D4-7C5D-0143B5782DDB}"/>
                </a:ext>
              </a:extLst>
            </p:cNvPr>
            <p:cNvSpPr/>
            <p:nvPr/>
          </p:nvSpPr>
          <p:spPr>
            <a:xfrm>
              <a:off x="2775318" y="8987468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520630FD-BD5D-CAF4-CB27-89158F9A75BF}"/>
                </a:ext>
              </a:extLst>
            </p:cNvPr>
            <p:cNvSpPr/>
            <p:nvPr/>
          </p:nvSpPr>
          <p:spPr>
            <a:xfrm>
              <a:off x="2775318" y="9063668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4B5C88F7-0FB8-7566-2E52-38D15E9C1E2D}"/>
                </a:ext>
              </a:extLst>
            </p:cNvPr>
            <p:cNvSpPr/>
            <p:nvPr/>
          </p:nvSpPr>
          <p:spPr>
            <a:xfrm>
              <a:off x="2775318" y="9139868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80474250-BF85-DB82-C7C9-510668FF17CA}"/>
                </a:ext>
              </a:extLst>
            </p:cNvPr>
            <p:cNvSpPr/>
            <p:nvPr/>
          </p:nvSpPr>
          <p:spPr>
            <a:xfrm>
              <a:off x="2775318" y="9216068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BA4395D2-262D-100C-79EC-368418A6D3E2}"/>
                </a:ext>
              </a:extLst>
            </p:cNvPr>
            <p:cNvSpPr/>
            <p:nvPr/>
          </p:nvSpPr>
          <p:spPr>
            <a:xfrm>
              <a:off x="2775318" y="9292268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437C4629-9FC3-10FF-AEDF-A9D01D48EF70}"/>
                </a:ext>
              </a:extLst>
            </p:cNvPr>
            <p:cNvSpPr/>
            <p:nvPr/>
          </p:nvSpPr>
          <p:spPr>
            <a:xfrm>
              <a:off x="2851518" y="7692068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F3E78DB0-20D9-D2C2-EE89-222ABCCDD10A}"/>
                </a:ext>
              </a:extLst>
            </p:cNvPr>
            <p:cNvSpPr/>
            <p:nvPr/>
          </p:nvSpPr>
          <p:spPr>
            <a:xfrm>
              <a:off x="2851518" y="7768268"/>
              <a:ext cx="76200" cy="76200"/>
            </a:xfrm>
            <a:custGeom>
              <a:avLst/>
              <a:gdLst>
                <a:gd name="connsiteX0" fmla="*/ 104 w 76200"/>
                <a:gd name="connsiteY0" fmla="*/ 64 h 76200"/>
                <a:gd name="connsiteX1" fmla="*/ 76304 w 76200"/>
                <a:gd name="connsiteY1" fmla="*/ 64 h 76200"/>
                <a:gd name="connsiteX2" fmla="*/ 76304 w 76200"/>
                <a:gd name="connsiteY2" fmla="*/ 76264 h 76200"/>
                <a:gd name="connsiteX3" fmla="*/ 10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64"/>
                  </a:moveTo>
                  <a:lnTo>
                    <a:pt x="76304" y="64"/>
                  </a:lnTo>
                  <a:lnTo>
                    <a:pt x="76304" y="76264"/>
                  </a:lnTo>
                  <a:lnTo>
                    <a:pt x="10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0DCDC235-CCD4-C6D0-614F-84EDA5A0E3CA}"/>
                </a:ext>
              </a:extLst>
            </p:cNvPr>
            <p:cNvSpPr/>
            <p:nvPr/>
          </p:nvSpPr>
          <p:spPr>
            <a:xfrm>
              <a:off x="2851518" y="7844468"/>
              <a:ext cx="76200" cy="76200"/>
            </a:xfrm>
            <a:custGeom>
              <a:avLst/>
              <a:gdLst>
                <a:gd name="connsiteX0" fmla="*/ 104 w 76200"/>
                <a:gd name="connsiteY0" fmla="*/ 72 h 76200"/>
                <a:gd name="connsiteX1" fmla="*/ 76304 w 76200"/>
                <a:gd name="connsiteY1" fmla="*/ 72 h 76200"/>
                <a:gd name="connsiteX2" fmla="*/ 76304 w 76200"/>
                <a:gd name="connsiteY2" fmla="*/ 76272 h 76200"/>
                <a:gd name="connsiteX3" fmla="*/ 10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72"/>
                  </a:moveTo>
                  <a:lnTo>
                    <a:pt x="76304" y="72"/>
                  </a:lnTo>
                  <a:lnTo>
                    <a:pt x="76304" y="76272"/>
                  </a:lnTo>
                  <a:lnTo>
                    <a:pt x="10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866278C3-B9B4-6222-C25E-34209484A39D}"/>
                </a:ext>
              </a:extLst>
            </p:cNvPr>
            <p:cNvSpPr/>
            <p:nvPr/>
          </p:nvSpPr>
          <p:spPr>
            <a:xfrm>
              <a:off x="2851518" y="7996868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9F1C8C16-3CF1-13F5-E865-52CD70B5624D}"/>
                </a:ext>
              </a:extLst>
            </p:cNvPr>
            <p:cNvSpPr/>
            <p:nvPr/>
          </p:nvSpPr>
          <p:spPr>
            <a:xfrm>
              <a:off x="2851518" y="8073068"/>
              <a:ext cx="76200" cy="76200"/>
            </a:xfrm>
            <a:custGeom>
              <a:avLst/>
              <a:gdLst>
                <a:gd name="connsiteX0" fmla="*/ 104 w 76200"/>
                <a:gd name="connsiteY0" fmla="*/ 96 h 76200"/>
                <a:gd name="connsiteX1" fmla="*/ 76304 w 76200"/>
                <a:gd name="connsiteY1" fmla="*/ 96 h 76200"/>
                <a:gd name="connsiteX2" fmla="*/ 76304 w 76200"/>
                <a:gd name="connsiteY2" fmla="*/ 76296 h 76200"/>
                <a:gd name="connsiteX3" fmla="*/ 10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96"/>
                  </a:moveTo>
                  <a:lnTo>
                    <a:pt x="76304" y="96"/>
                  </a:lnTo>
                  <a:lnTo>
                    <a:pt x="76304" y="76296"/>
                  </a:lnTo>
                  <a:lnTo>
                    <a:pt x="10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04D5CE6E-7827-BF80-2943-371E7082BA3C}"/>
                </a:ext>
              </a:extLst>
            </p:cNvPr>
            <p:cNvSpPr/>
            <p:nvPr/>
          </p:nvSpPr>
          <p:spPr>
            <a:xfrm>
              <a:off x="2851518" y="8377868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1AC4D407-AC8C-0CF4-8D57-87FD0C0DA68D}"/>
                </a:ext>
              </a:extLst>
            </p:cNvPr>
            <p:cNvSpPr/>
            <p:nvPr/>
          </p:nvSpPr>
          <p:spPr>
            <a:xfrm>
              <a:off x="2851518" y="8454068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34963C60-400B-D6CF-A91C-B2B0A74CB2A3}"/>
                </a:ext>
              </a:extLst>
            </p:cNvPr>
            <p:cNvSpPr/>
            <p:nvPr/>
          </p:nvSpPr>
          <p:spPr>
            <a:xfrm>
              <a:off x="2851518" y="8758868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82C870EA-18DD-BDDF-A4BC-6498F39CA6E1}"/>
                </a:ext>
              </a:extLst>
            </p:cNvPr>
            <p:cNvSpPr/>
            <p:nvPr/>
          </p:nvSpPr>
          <p:spPr>
            <a:xfrm>
              <a:off x="2851518" y="8911268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A7D010C0-FB83-97E0-4F6A-24EE6AF4AD50}"/>
                </a:ext>
              </a:extLst>
            </p:cNvPr>
            <p:cNvSpPr/>
            <p:nvPr/>
          </p:nvSpPr>
          <p:spPr>
            <a:xfrm>
              <a:off x="2851518" y="9063668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14F28C6D-0129-248B-14AC-BA92060BD776}"/>
                </a:ext>
              </a:extLst>
            </p:cNvPr>
            <p:cNvSpPr/>
            <p:nvPr/>
          </p:nvSpPr>
          <p:spPr>
            <a:xfrm>
              <a:off x="2851518" y="9139868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B4DCCB58-F487-D973-1443-239709854D46}"/>
                </a:ext>
              </a:extLst>
            </p:cNvPr>
            <p:cNvSpPr/>
            <p:nvPr/>
          </p:nvSpPr>
          <p:spPr>
            <a:xfrm>
              <a:off x="2927718" y="7463468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16C8C0AD-9845-A9DE-9248-4F04CE0009C5}"/>
                </a:ext>
              </a:extLst>
            </p:cNvPr>
            <p:cNvSpPr/>
            <p:nvPr/>
          </p:nvSpPr>
          <p:spPr>
            <a:xfrm>
              <a:off x="2927718" y="7539668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3424585E-25D7-6A57-FC20-68F9423B4E4A}"/>
                </a:ext>
              </a:extLst>
            </p:cNvPr>
            <p:cNvSpPr/>
            <p:nvPr/>
          </p:nvSpPr>
          <p:spPr>
            <a:xfrm>
              <a:off x="2927718" y="7692068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85B16B29-5724-E2A8-B66F-19F015E6B836}"/>
                </a:ext>
              </a:extLst>
            </p:cNvPr>
            <p:cNvSpPr/>
            <p:nvPr/>
          </p:nvSpPr>
          <p:spPr>
            <a:xfrm>
              <a:off x="2927718" y="7920668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471383C4-B62D-6EB0-2EAD-9BEC75F34E7A}"/>
                </a:ext>
              </a:extLst>
            </p:cNvPr>
            <p:cNvSpPr/>
            <p:nvPr/>
          </p:nvSpPr>
          <p:spPr>
            <a:xfrm>
              <a:off x="2927718" y="7996868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F2CEE30D-62B4-2026-52E5-126A420EEA86}"/>
                </a:ext>
              </a:extLst>
            </p:cNvPr>
            <p:cNvSpPr/>
            <p:nvPr/>
          </p:nvSpPr>
          <p:spPr>
            <a:xfrm>
              <a:off x="2927718" y="8149268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8D6743DD-0ADB-E964-3F7C-B09B9BC104AA}"/>
                </a:ext>
              </a:extLst>
            </p:cNvPr>
            <p:cNvSpPr/>
            <p:nvPr/>
          </p:nvSpPr>
          <p:spPr>
            <a:xfrm>
              <a:off x="2927718" y="8225468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718B1946-F080-4D8F-DBAE-8C781E14C353}"/>
                </a:ext>
              </a:extLst>
            </p:cNvPr>
            <p:cNvSpPr/>
            <p:nvPr/>
          </p:nvSpPr>
          <p:spPr>
            <a:xfrm>
              <a:off x="2927718" y="8377868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7F9EE3B1-D0CB-60DD-D652-B591C0127FAF}"/>
                </a:ext>
              </a:extLst>
            </p:cNvPr>
            <p:cNvSpPr/>
            <p:nvPr/>
          </p:nvSpPr>
          <p:spPr>
            <a:xfrm>
              <a:off x="2927718" y="8606468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C7A3D0F5-9F40-30AC-73BB-A080728EB622}"/>
                </a:ext>
              </a:extLst>
            </p:cNvPr>
            <p:cNvSpPr/>
            <p:nvPr/>
          </p:nvSpPr>
          <p:spPr>
            <a:xfrm>
              <a:off x="2927718" y="8682668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1BDC9FB-931D-726A-8F21-91CBA3D06A87}"/>
                </a:ext>
              </a:extLst>
            </p:cNvPr>
            <p:cNvSpPr/>
            <p:nvPr/>
          </p:nvSpPr>
          <p:spPr>
            <a:xfrm>
              <a:off x="2927718" y="8987468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16434D75-F088-F640-6D09-925C32BD3A56}"/>
                </a:ext>
              </a:extLst>
            </p:cNvPr>
            <p:cNvSpPr/>
            <p:nvPr/>
          </p:nvSpPr>
          <p:spPr>
            <a:xfrm>
              <a:off x="2927718" y="9063668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8BB049D2-C5A9-B6E2-6262-814D3E97A7C7}"/>
                </a:ext>
              </a:extLst>
            </p:cNvPr>
            <p:cNvSpPr/>
            <p:nvPr/>
          </p:nvSpPr>
          <p:spPr>
            <a:xfrm>
              <a:off x="2927718" y="9292268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2419B55B-7226-C2A2-E215-6C54ECF846CF}"/>
                </a:ext>
              </a:extLst>
            </p:cNvPr>
            <p:cNvSpPr/>
            <p:nvPr/>
          </p:nvSpPr>
          <p:spPr>
            <a:xfrm>
              <a:off x="3003918" y="7844468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0B1771F4-3C77-07E1-4A25-32F280906316}"/>
                </a:ext>
              </a:extLst>
            </p:cNvPr>
            <p:cNvSpPr/>
            <p:nvPr/>
          </p:nvSpPr>
          <p:spPr>
            <a:xfrm>
              <a:off x="3003918" y="7996868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84F9D043-7D00-E71B-512A-209BFE31BA80}"/>
                </a:ext>
              </a:extLst>
            </p:cNvPr>
            <p:cNvSpPr/>
            <p:nvPr/>
          </p:nvSpPr>
          <p:spPr>
            <a:xfrm>
              <a:off x="3003918" y="8073068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DDA3ADD7-1461-513A-9B27-43A252871E94}"/>
                </a:ext>
              </a:extLst>
            </p:cNvPr>
            <p:cNvSpPr/>
            <p:nvPr/>
          </p:nvSpPr>
          <p:spPr>
            <a:xfrm>
              <a:off x="3003918" y="8530268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3D01082F-13BA-C9EB-E29F-7244C13DA78A}"/>
                </a:ext>
              </a:extLst>
            </p:cNvPr>
            <p:cNvSpPr/>
            <p:nvPr/>
          </p:nvSpPr>
          <p:spPr>
            <a:xfrm>
              <a:off x="3003918" y="8606468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D7D8E0C2-E8B4-0C8D-5053-A61F7FC7366B}"/>
                </a:ext>
              </a:extLst>
            </p:cNvPr>
            <p:cNvSpPr/>
            <p:nvPr/>
          </p:nvSpPr>
          <p:spPr>
            <a:xfrm>
              <a:off x="3003918" y="8682668"/>
              <a:ext cx="76200" cy="76200"/>
            </a:xfrm>
            <a:custGeom>
              <a:avLst/>
              <a:gdLst>
                <a:gd name="connsiteX0" fmla="*/ 120 w 76200"/>
                <a:gd name="connsiteY0" fmla="*/ 160 h 76200"/>
                <a:gd name="connsiteX1" fmla="*/ 76320 w 76200"/>
                <a:gd name="connsiteY1" fmla="*/ 160 h 76200"/>
                <a:gd name="connsiteX2" fmla="*/ 76320 w 76200"/>
                <a:gd name="connsiteY2" fmla="*/ 76360 h 76200"/>
                <a:gd name="connsiteX3" fmla="*/ 12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60"/>
                  </a:moveTo>
                  <a:lnTo>
                    <a:pt x="76320" y="160"/>
                  </a:lnTo>
                  <a:lnTo>
                    <a:pt x="76320" y="76360"/>
                  </a:lnTo>
                  <a:lnTo>
                    <a:pt x="12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610E5DE6-6745-DB0D-E5CF-E55B33B7609E}"/>
                </a:ext>
              </a:extLst>
            </p:cNvPr>
            <p:cNvSpPr/>
            <p:nvPr/>
          </p:nvSpPr>
          <p:spPr>
            <a:xfrm>
              <a:off x="3003918" y="8987468"/>
              <a:ext cx="76200" cy="76200"/>
            </a:xfrm>
            <a:custGeom>
              <a:avLst/>
              <a:gdLst>
                <a:gd name="connsiteX0" fmla="*/ 120 w 76200"/>
                <a:gd name="connsiteY0" fmla="*/ 192 h 76200"/>
                <a:gd name="connsiteX1" fmla="*/ 76320 w 76200"/>
                <a:gd name="connsiteY1" fmla="*/ 192 h 76200"/>
                <a:gd name="connsiteX2" fmla="*/ 76320 w 76200"/>
                <a:gd name="connsiteY2" fmla="*/ 76392 h 76200"/>
                <a:gd name="connsiteX3" fmla="*/ 12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92"/>
                  </a:moveTo>
                  <a:lnTo>
                    <a:pt x="76320" y="192"/>
                  </a:lnTo>
                  <a:lnTo>
                    <a:pt x="76320" y="76392"/>
                  </a:lnTo>
                  <a:lnTo>
                    <a:pt x="12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96B8EEDB-9880-E05D-52DB-AB08FECD0EF3}"/>
                </a:ext>
              </a:extLst>
            </p:cNvPr>
            <p:cNvSpPr/>
            <p:nvPr/>
          </p:nvSpPr>
          <p:spPr>
            <a:xfrm>
              <a:off x="3003918" y="9063668"/>
              <a:ext cx="76200" cy="76200"/>
            </a:xfrm>
            <a:custGeom>
              <a:avLst/>
              <a:gdLst>
                <a:gd name="connsiteX0" fmla="*/ 120 w 76200"/>
                <a:gd name="connsiteY0" fmla="*/ 200 h 76200"/>
                <a:gd name="connsiteX1" fmla="*/ 76320 w 76200"/>
                <a:gd name="connsiteY1" fmla="*/ 200 h 76200"/>
                <a:gd name="connsiteX2" fmla="*/ 76320 w 76200"/>
                <a:gd name="connsiteY2" fmla="*/ 76400 h 76200"/>
                <a:gd name="connsiteX3" fmla="*/ 12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00"/>
                  </a:moveTo>
                  <a:lnTo>
                    <a:pt x="76320" y="200"/>
                  </a:lnTo>
                  <a:lnTo>
                    <a:pt x="76320" y="76400"/>
                  </a:lnTo>
                  <a:lnTo>
                    <a:pt x="12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65EFE1A-F506-2B36-9B7F-E11871C5109F}"/>
                </a:ext>
              </a:extLst>
            </p:cNvPr>
            <p:cNvSpPr/>
            <p:nvPr/>
          </p:nvSpPr>
          <p:spPr>
            <a:xfrm>
              <a:off x="3080118" y="7463468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86A15508-5529-C1BF-3437-73C1722AB451}"/>
                </a:ext>
              </a:extLst>
            </p:cNvPr>
            <p:cNvSpPr/>
            <p:nvPr/>
          </p:nvSpPr>
          <p:spPr>
            <a:xfrm>
              <a:off x="3080118" y="7615868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574B8FCD-6AB1-8514-28E2-B2E63F644586}"/>
                </a:ext>
              </a:extLst>
            </p:cNvPr>
            <p:cNvSpPr/>
            <p:nvPr/>
          </p:nvSpPr>
          <p:spPr>
            <a:xfrm>
              <a:off x="3080118" y="7692068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3FB91BF9-5003-D9A9-47A9-60E955D7023C}"/>
                </a:ext>
              </a:extLst>
            </p:cNvPr>
            <p:cNvSpPr/>
            <p:nvPr/>
          </p:nvSpPr>
          <p:spPr>
            <a:xfrm>
              <a:off x="3080118" y="7844468"/>
              <a:ext cx="76200" cy="76200"/>
            </a:xfrm>
            <a:custGeom>
              <a:avLst/>
              <a:gdLst>
                <a:gd name="connsiteX0" fmla="*/ 128 w 76200"/>
                <a:gd name="connsiteY0" fmla="*/ 72 h 76200"/>
                <a:gd name="connsiteX1" fmla="*/ 76328 w 76200"/>
                <a:gd name="connsiteY1" fmla="*/ 72 h 76200"/>
                <a:gd name="connsiteX2" fmla="*/ 76328 w 76200"/>
                <a:gd name="connsiteY2" fmla="*/ 76272 h 76200"/>
                <a:gd name="connsiteX3" fmla="*/ 12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72"/>
                  </a:moveTo>
                  <a:lnTo>
                    <a:pt x="76328" y="72"/>
                  </a:lnTo>
                  <a:lnTo>
                    <a:pt x="76328" y="76272"/>
                  </a:lnTo>
                  <a:lnTo>
                    <a:pt x="12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BCFEB0D8-AF45-0850-A0C0-5C6D831BE719}"/>
                </a:ext>
              </a:extLst>
            </p:cNvPr>
            <p:cNvSpPr/>
            <p:nvPr/>
          </p:nvSpPr>
          <p:spPr>
            <a:xfrm>
              <a:off x="3080118" y="7920668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3CDBE07B-B42A-EDB6-A025-E76E2B020198}"/>
                </a:ext>
              </a:extLst>
            </p:cNvPr>
            <p:cNvSpPr/>
            <p:nvPr/>
          </p:nvSpPr>
          <p:spPr>
            <a:xfrm>
              <a:off x="3080118" y="8149268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810701FD-EB53-298C-7217-A8474A0B4586}"/>
                </a:ext>
              </a:extLst>
            </p:cNvPr>
            <p:cNvSpPr/>
            <p:nvPr/>
          </p:nvSpPr>
          <p:spPr>
            <a:xfrm>
              <a:off x="3080118" y="8301668"/>
              <a:ext cx="76200" cy="76200"/>
            </a:xfrm>
            <a:custGeom>
              <a:avLst/>
              <a:gdLst>
                <a:gd name="connsiteX0" fmla="*/ 128 w 76200"/>
                <a:gd name="connsiteY0" fmla="*/ 120 h 76200"/>
                <a:gd name="connsiteX1" fmla="*/ 76328 w 76200"/>
                <a:gd name="connsiteY1" fmla="*/ 120 h 76200"/>
                <a:gd name="connsiteX2" fmla="*/ 76328 w 76200"/>
                <a:gd name="connsiteY2" fmla="*/ 76320 h 76200"/>
                <a:gd name="connsiteX3" fmla="*/ 12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0"/>
                  </a:moveTo>
                  <a:lnTo>
                    <a:pt x="76328" y="120"/>
                  </a:lnTo>
                  <a:lnTo>
                    <a:pt x="76328" y="76320"/>
                  </a:lnTo>
                  <a:lnTo>
                    <a:pt x="12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018656B2-D3DC-3AB9-98C0-CECA5F3FEFAF}"/>
                </a:ext>
              </a:extLst>
            </p:cNvPr>
            <p:cNvSpPr/>
            <p:nvPr/>
          </p:nvSpPr>
          <p:spPr>
            <a:xfrm>
              <a:off x="3080118" y="8377868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C9874CC5-ED0A-25E6-283D-170A05796834}"/>
                </a:ext>
              </a:extLst>
            </p:cNvPr>
            <p:cNvSpPr/>
            <p:nvPr/>
          </p:nvSpPr>
          <p:spPr>
            <a:xfrm>
              <a:off x="3080118" y="8530268"/>
              <a:ext cx="76200" cy="76200"/>
            </a:xfrm>
            <a:custGeom>
              <a:avLst/>
              <a:gdLst>
                <a:gd name="connsiteX0" fmla="*/ 128 w 76200"/>
                <a:gd name="connsiteY0" fmla="*/ 144 h 76200"/>
                <a:gd name="connsiteX1" fmla="*/ 76328 w 76200"/>
                <a:gd name="connsiteY1" fmla="*/ 144 h 76200"/>
                <a:gd name="connsiteX2" fmla="*/ 76328 w 76200"/>
                <a:gd name="connsiteY2" fmla="*/ 76344 h 76200"/>
                <a:gd name="connsiteX3" fmla="*/ 12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44"/>
                  </a:moveTo>
                  <a:lnTo>
                    <a:pt x="76328" y="144"/>
                  </a:lnTo>
                  <a:lnTo>
                    <a:pt x="76328" y="76344"/>
                  </a:lnTo>
                  <a:lnTo>
                    <a:pt x="12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8F1C17F1-E7D6-69C7-2A01-47B14BFA542C}"/>
                </a:ext>
              </a:extLst>
            </p:cNvPr>
            <p:cNvSpPr/>
            <p:nvPr/>
          </p:nvSpPr>
          <p:spPr>
            <a:xfrm>
              <a:off x="3080118" y="8682668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00669445-BD5B-23CA-1A74-E72FC60D5510}"/>
                </a:ext>
              </a:extLst>
            </p:cNvPr>
            <p:cNvSpPr/>
            <p:nvPr/>
          </p:nvSpPr>
          <p:spPr>
            <a:xfrm>
              <a:off x="3080118" y="8758868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7A232069-BB3F-79EB-3141-C845CA6A1440}"/>
                </a:ext>
              </a:extLst>
            </p:cNvPr>
            <p:cNvSpPr/>
            <p:nvPr/>
          </p:nvSpPr>
          <p:spPr>
            <a:xfrm>
              <a:off x="3080118" y="8911268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933810F5-9862-F966-A1C2-96BC50934226}"/>
                </a:ext>
              </a:extLst>
            </p:cNvPr>
            <p:cNvSpPr/>
            <p:nvPr/>
          </p:nvSpPr>
          <p:spPr>
            <a:xfrm>
              <a:off x="3080118" y="9139868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1A5E53F-93F8-E4A6-44E8-97700CC083D7}"/>
                </a:ext>
              </a:extLst>
            </p:cNvPr>
            <p:cNvSpPr/>
            <p:nvPr/>
          </p:nvSpPr>
          <p:spPr>
            <a:xfrm>
              <a:off x="3156318" y="7539668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87A98582-D486-00F3-CB25-6F1F3F9C4FA7}"/>
                </a:ext>
              </a:extLst>
            </p:cNvPr>
            <p:cNvSpPr/>
            <p:nvPr/>
          </p:nvSpPr>
          <p:spPr>
            <a:xfrm>
              <a:off x="3156318" y="7692068"/>
              <a:ext cx="76200" cy="76200"/>
            </a:xfrm>
            <a:custGeom>
              <a:avLst/>
              <a:gdLst>
                <a:gd name="connsiteX0" fmla="*/ 136 w 76200"/>
                <a:gd name="connsiteY0" fmla="*/ 56 h 76200"/>
                <a:gd name="connsiteX1" fmla="*/ 76336 w 76200"/>
                <a:gd name="connsiteY1" fmla="*/ 56 h 76200"/>
                <a:gd name="connsiteX2" fmla="*/ 76336 w 76200"/>
                <a:gd name="connsiteY2" fmla="*/ 76256 h 76200"/>
                <a:gd name="connsiteX3" fmla="*/ 13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56"/>
                  </a:moveTo>
                  <a:lnTo>
                    <a:pt x="76336" y="56"/>
                  </a:lnTo>
                  <a:lnTo>
                    <a:pt x="76336" y="76256"/>
                  </a:lnTo>
                  <a:lnTo>
                    <a:pt x="13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B90AACB7-DF9B-1BE2-DAD1-9BA829A48EA6}"/>
                </a:ext>
              </a:extLst>
            </p:cNvPr>
            <p:cNvSpPr/>
            <p:nvPr/>
          </p:nvSpPr>
          <p:spPr>
            <a:xfrm>
              <a:off x="3156318" y="8073068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37D0FFB-0251-E1D7-C5A8-EB8D3F4B3EF1}"/>
                </a:ext>
              </a:extLst>
            </p:cNvPr>
            <p:cNvSpPr/>
            <p:nvPr/>
          </p:nvSpPr>
          <p:spPr>
            <a:xfrm>
              <a:off x="3156318" y="8225468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E6F185B5-2F88-5F23-BE39-4ECE345560AD}"/>
                </a:ext>
              </a:extLst>
            </p:cNvPr>
            <p:cNvSpPr/>
            <p:nvPr/>
          </p:nvSpPr>
          <p:spPr>
            <a:xfrm>
              <a:off x="3156318" y="8377868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A6A51634-EE59-CC23-F8C1-4094EC851671}"/>
                </a:ext>
              </a:extLst>
            </p:cNvPr>
            <p:cNvSpPr/>
            <p:nvPr/>
          </p:nvSpPr>
          <p:spPr>
            <a:xfrm>
              <a:off x="3156318" y="8682668"/>
              <a:ext cx="76200" cy="76200"/>
            </a:xfrm>
            <a:custGeom>
              <a:avLst/>
              <a:gdLst>
                <a:gd name="connsiteX0" fmla="*/ 136 w 76200"/>
                <a:gd name="connsiteY0" fmla="*/ 160 h 76200"/>
                <a:gd name="connsiteX1" fmla="*/ 76336 w 76200"/>
                <a:gd name="connsiteY1" fmla="*/ 160 h 76200"/>
                <a:gd name="connsiteX2" fmla="*/ 76336 w 76200"/>
                <a:gd name="connsiteY2" fmla="*/ 76360 h 76200"/>
                <a:gd name="connsiteX3" fmla="*/ 13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60"/>
                  </a:moveTo>
                  <a:lnTo>
                    <a:pt x="76336" y="160"/>
                  </a:lnTo>
                  <a:lnTo>
                    <a:pt x="76336" y="76360"/>
                  </a:lnTo>
                  <a:lnTo>
                    <a:pt x="13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8109D9E-DF6A-7A90-DE65-289841C64FA0}"/>
                </a:ext>
              </a:extLst>
            </p:cNvPr>
            <p:cNvSpPr/>
            <p:nvPr/>
          </p:nvSpPr>
          <p:spPr>
            <a:xfrm>
              <a:off x="3156318" y="8835068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261DB724-58D0-4CD2-336D-B28809CEE67B}"/>
                </a:ext>
              </a:extLst>
            </p:cNvPr>
            <p:cNvSpPr/>
            <p:nvPr/>
          </p:nvSpPr>
          <p:spPr>
            <a:xfrm>
              <a:off x="3156318" y="8987468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E07EEC54-CB0F-9679-CD8C-31E2B21ED45A}"/>
                </a:ext>
              </a:extLst>
            </p:cNvPr>
            <p:cNvSpPr/>
            <p:nvPr/>
          </p:nvSpPr>
          <p:spPr>
            <a:xfrm>
              <a:off x="3156318" y="9063668"/>
              <a:ext cx="76200" cy="76200"/>
            </a:xfrm>
            <a:custGeom>
              <a:avLst/>
              <a:gdLst>
                <a:gd name="connsiteX0" fmla="*/ 136 w 76200"/>
                <a:gd name="connsiteY0" fmla="*/ 200 h 76200"/>
                <a:gd name="connsiteX1" fmla="*/ 76336 w 76200"/>
                <a:gd name="connsiteY1" fmla="*/ 200 h 76200"/>
                <a:gd name="connsiteX2" fmla="*/ 76336 w 76200"/>
                <a:gd name="connsiteY2" fmla="*/ 76400 h 76200"/>
                <a:gd name="connsiteX3" fmla="*/ 13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00"/>
                  </a:moveTo>
                  <a:lnTo>
                    <a:pt x="76336" y="200"/>
                  </a:lnTo>
                  <a:lnTo>
                    <a:pt x="76336" y="76400"/>
                  </a:lnTo>
                  <a:lnTo>
                    <a:pt x="13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DE88A230-2147-4381-43E8-F91AAC19F114}"/>
                </a:ext>
              </a:extLst>
            </p:cNvPr>
            <p:cNvSpPr/>
            <p:nvPr/>
          </p:nvSpPr>
          <p:spPr>
            <a:xfrm>
              <a:off x="3156318" y="9292268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534A32DC-7361-0A15-A98A-542B6B43D83E}"/>
                </a:ext>
              </a:extLst>
            </p:cNvPr>
            <p:cNvSpPr/>
            <p:nvPr/>
          </p:nvSpPr>
          <p:spPr>
            <a:xfrm>
              <a:off x="3232518" y="7463468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56C8979E-D86A-AE00-1BA0-FF1838F2AC14}"/>
                </a:ext>
              </a:extLst>
            </p:cNvPr>
            <p:cNvSpPr/>
            <p:nvPr/>
          </p:nvSpPr>
          <p:spPr>
            <a:xfrm>
              <a:off x="3232518" y="7615868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0BFF238E-161D-A88C-3881-E08ACE34153E}"/>
                </a:ext>
              </a:extLst>
            </p:cNvPr>
            <p:cNvSpPr/>
            <p:nvPr/>
          </p:nvSpPr>
          <p:spPr>
            <a:xfrm>
              <a:off x="3232518" y="7692068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B59423C7-6E71-D889-0B2D-5FED6AC18F44}"/>
                </a:ext>
              </a:extLst>
            </p:cNvPr>
            <p:cNvSpPr/>
            <p:nvPr/>
          </p:nvSpPr>
          <p:spPr>
            <a:xfrm>
              <a:off x="3232518" y="7844468"/>
              <a:ext cx="76200" cy="76200"/>
            </a:xfrm>
            <a:custGeom>
              <a:avLst/>
              <a:gdLst>
                <a:gd name="connsiteX0" fmla="*/ 144 w 76200"/>
                <a:gd name="connsiteY0" fmla="*/ 72 h 76200"/>
                <a:gd name="connsiteX1" fmla="*/ 76344 w 76200"/>
                <a:gd name="connsiteY1" fmla="*/ 72 h 76200"/>
                <a:gd name="connsiteX2" fmla="*/ 76344 w 76200"/>
                <a:gd name="connsiteY2" fmla="*/ 76272 h 76200"/>
                <a:gd name="connsiteX3" fmla="*/ 14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72"/>
                  </a:moveTo>
                  <a:lnTo>
                    <a:pt x="76344" y="72"/>
                  </a:lnTo>
                  <a:lnTo>
                    <a:pt x="76344" y="76272"/>
                  </a:lnTo>
                  <a:lnTo>
                    <a:pt x="14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56939935-CD24-5ECF-628C-34FFF1AB3803}"/>
                </a:ext>
              </a:extLst>
            </p:cNvPr>
            <p:cNvSpPr/>
            <p:nvPr/>
          </p:nvSpPr>
          <p:spPr>
            <a:xfrm>
              <a:off x="3232518" y="7920668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B6579D98-51D0-C4F1-8345-BF2AD315D8D0}"/>
                </a:ext>
              </a:extLst>
            </p:cNvPr>
            <p:cNvSpPr/>
            <p:nvPr/>
          </p:nvSpPr>
          <p:spPr>
            <a:xfrm>
              <a:off x="3232518" y="7996868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35AB9D33-C1F2-B23D-32B1-BFF4EF619BF1}"/>
                </a:ext>
              </a:extLst>
            </p:cNvPr>
            <p:cNvSpPr/>
            <p:nvPr/>
          </p:nvSpPr>
          <p:spPr>
            <a:xfrm>
              <a:off x="3232518" y="8073068"/>
              <a:ext cx="76200" cy="76200"/>
            </a:xfrm>
            <a:custGeom>
              <a:avLst/>
              <a:gdLst>
                <a:gd name="connsiteX0" fmla="*/ 144 w 76200"/>
                <a:gd name="connsiteY0" fmla="*/ 96 h 76200"/>
                <a:gd name="connsiteX1" fmla="*/ 76344 w 76200"/>
                <a:gd name="connsiteY1" fmla="*/ 96 h 76200"/>
                <a:gd name="connsiteX2" fmla="*/ 76344 w 76200"/>
                <a:gd name="connsiteY2" fmla="*/ 76296 h 76200"/>
                <a:gd name="connsiteX3" fmla="*/ 14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96"/>
                  </a:moveTo>
                  <a:lnTo>
                    <a:pt x="76344" y="96"/>
                  </a:lnTo>
                  <a:lnTo>
                    <a:pt x="76344" y="76296"/>
                  </a:lnTo>
                  <a:lnTo>
                    <a:pt x="14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94B0D684-091F-6FEF-3371-7AFC69AF3F5C}"/>
                </a:ext>
              </a:extLst>
            </p:cNvPr>
            <p:cNvSpPr/>
            <p:nvPr/>
          </p:nvSpPr>
          <p:spPr>
            <a:xfrm>
              <a:off x="3232518" y="8301668"/>
              <a:ext cx="76200" cy="76200"/>
            </a:xfrm>
            <a:custGeom>
              <a:avLst/>
              <a:gdLst>
                <a:gd name="connsiteX0" fmla="*/ 144 w 76200"/>
                <a:gd name="connsiteY0" fmla="*/ 120 h 76200"/>
                <a:gd name="connsiteX1" fmla="*/ 76344 w 76200"/>
                <a:gd name="connsiteY1" fmla="*/ 120 h 76200"/>
                <a:gd name="connsiteX2" fmla="*/ 76344 w 76200"/>
                <a:gd name="connsiteY2" fmla="*/ 76320 h 76200"/>
                <a:gd name="connsiteX3" fmla="*/ 14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0"/>
                  </a:moveTo>
                  <a:lnTo>
                    <a:pt x="76344" y="120"/>
                  </a:lnTo>
                  <a:lnTo>
                    <a:pt x="76344" y="76320"/>
                  </a:lnTo>
                  <a:lnTo>
                    <a:pt x="14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006662E2-1C3F-2887-FDD8-81137560A609}"/>
                </a:ext>
              </a:extLst>
            </p:cNvPr>
            <p:cNvSpPr/>
            <p:nvPr/>
          </p:nvSpPr>
          <p:spPr>
            <a:xfrm>
              <a:off x="3232518" y="8377868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06A4BDA1-2F62-D40F-E915-FCB94F93C288}"/>
                </a:ext>
              </a:extLst>
            </p:cNvPr>
            <p:cNvSpPr/>
            <p:nvPr/>
          </p:nvSpPr>
          <p:spPr>
            <a:xfrm>
              <a:off x="3232518" y="8454068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48094BD5-627A-5C50-CAAC-F0B5DD9D455B}"/>
                </a:ext>
              </a:extLst>
            </p:cNvPr>
            <p:cNvSpPr/>
            <p:nvPr/>
          </p:nvSpPr>
          <p:spPr>
            <a:xfrm>
              <a:off x="3232518" y="8530268"/>
              <a:ext cx="76200" cy="76200"/>
            </a:xfrm>
            <a:custGeom>
              <a:avLst/>
              <a:gdLst>
                <a:gd name="connsiteX0" fmla="*/ 144 w 76200"/>
                <a:gd name="connsiteY0" fmla="*/ 144 h 76200"/>
                <a:gd name="connsiteX1" fmla="*/ 76344 w 76200"/>
                <a:gd name="connsiteY1" fmla="*/ 144 h 76200"/>
                <a:gd name="connsiteX2" fmla="*/ 76344 w 76200"/>
                <a:gd name="connsiteY2" fmla="*/ 76344 h 76200"/>
                <a:gd name="connsiteX3" fmla="*/ 14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44"/>
                  </a:moveTo>
                  <a:lnTo>
                    <a:pt x="76344" y="144"/>
                  </a:lnTo>
                  <a:lnTo>
                    <a:pt x="76344" y="76344"/>
                  </a:lnTo>
                  <a:lnTo>
                    <a:pt x="14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75723367-8260-094C-D05E-717D3FED1C15}"/>
                </a:ext>
              </a:extLst>
            </p:cNvPr>
            <p:cNvSpPr/>
            <p:nvPr/>
          </p:nvSpPr>
          <p:spPr>
            <a:xfrm>
              <a:off x="3232518" y="8606468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A7440B59-5A60-5779-57E8-7FCFCDB34D75}"/>
                </a:ext>
              </a:extLst>
            </p:cNvPr>
            <p:cNvSpPr/>
            <p:nvPr/>
          </p:nvSpPr>
          <p:spPr>
            <a:xfrm>
              <a:off x="3232518" y="8682668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66BC7476-58D3-F695-2275-143B7C37893D}"/>
                </a:ext>
              </a:extLst>
            </p:cNvPr>
            <p:cNvSpPr/>
            <p:nvPr/>
          </p:nvSpPr>
          <p:spPr>
            <a:xfrm>
              <a:off x="3232518" y="8758868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5F5C1987-3A1E-CACD-F774-26A61B877D54}"/>
                </a:ext>
              </a:extLst>
            </p:cNvPr>
            <p:cNvSpPr/>
            <p:nvPr/>
          </p:nvSpPr>
          <p:spPr>
            <a:xfrm>
              <a:off x="3232518" y="8987468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42C7C2B4-865D-C9E5-1CBD-AE33ECADB208}"/>
                </a:ext>
              </a:extLst>
            </p:cNvPr>
            <p:cNvSpPr/>
            <p:nvPr/>
          </p:nvSpPr>
          <p:spPr>
            <a:xfrm>
              <a:off x="3232518" y="9216068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895ACE50-1ECB-E4FA-F446-EDD6AF3ADE8D}"/>
                </a:ext>
              </a:extLst>
            </p:cNvPr>
            <p:cNvSpPr/>
            <p:nvPr/>
          </p:nvSpPr>
          <p:spPr>
            <a:xfrm>
              <a:off x="3232518" y="9292268"/>
              <a:ext cx="76200" cy="76200"/>
            </a:xfrm>
            <a:custGeom>
              <a:avLst/>
              <a:gdLst>
                <a:gd name="connsiteX0" fmla="*/ 144 w 76200"/>
                <a:gd name="connsiteY0" fmla="*/ 224 h 76200"/>
                <a:gd name="connsiteX1" fmla="*/ 76344 w 76200"/>
                <a:gd name="connsiteY1" fmla="*/ 224 h 76200"/>
                <a:gd name="connsiteX2" fmla="*/ 76344 w 76200"/>
                <a:gd name="connsiteY2" fmla="*/ 76424 h 76200"/>
                <a:gd name="connsiteX3" fmla="*/ 14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24"/>
                  </a:moveTo>
                  <a:lnTo>
                    <a:pt x="76344" y="224"/>
                  </a:lnTo>
                  <a:lnTo>
                    <a:pt x="76344" y="76424"/>
                  </a:lnTo>
                  <a:lnTo>
                    <a:pt x="14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8CC469EE-E0C8-5623-D3AC-C0AFF7107525}"/>
                </a:ext>
              </a:extLst>
            </p:cNvPr>
            <p:cNvSpPr/>
            <p:nvPr/>
          </p:nvSpPr>
          <p:spPr>
            <a:xfrm>
              <a:off x="3308718" y="7539668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0034D6FF-9A9A-1099-DBB2-1A1D611B55D3}"/>
                </a:ext>
              </a:extLst>
            </p:cNvPr>
            <p:cNvSpPr/>
            <p:nvPr/>
          </p:nvSpPr>
          <p:spPr>
            <a:xfrm>
              <a:off x="3308718" y="7615868"/>
              <a:ext cx="76200" cy="76200"/>
            </a:xfrm>
            <a:custGeom>
              <a:avLst/>
              <a:gdLst>
                <a:gd name="connsiteX0" fmla="*/ 152 w 76200"/>
                <a:gd name="connsiteY0" fmla="*/ 48 h 76200"/>
                <a:gd name="connsiteX1" fmla="*/ 76352 w 76200"/>
                <a:gd name="connsiteY1" fmla="*/ 48 h 76200"/>
                <a:gd name="connsiteX2" fmla="*/ 76352 w 76200"/>
                <a:gd name="connsiteY2" fmla="*/ 76248 h 76200"/>
                <a:gd name="connsiteX3" fmla="*/ 15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8"/>
                  </a:moveTo>
                  <a:lnTo>
                    <a:pt x="76352" y="48"/>
                  </a:lnTo>
                  <a:lnTo>
                    <a:pt x="76352" y="76248"/>
                  </a:lnTo>
                  <a:lnTo>
                    <a:pt x="15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F874382D-BC7E-F691-679E-FED1AB67E1E6}"/>
                </a:ext>
              </a:extLst>
            </p:cNvPr>
            <p:cNvSpPr/>
            <p:nvPr/>
          </p:nvSpPr>
          <p:spPr>
            <a:xfrm>
              <a:off x="3308718" y="7692068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D04D3F87-8FCC-691E-CD45-F83D13E31337}"/>
                </a:ext>
              </a:extLst>
            </p:cNvPr>
            <p:cNvSpPr/>
            <p:nvPr/>
          </p:nvSpPr>
          <p:spPr>
            <a:xfrm>
              <a:off x="3308718" y="7844468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4DCDB325-B183-F47B-AF5D-957AD5A73896}"/>
                </a:ext>
              </a:extLst>
            </p:cNvPr>
            <p:cNvSpPr/>
            <p:nvPr/>
          </p:nvSpPr>
          <p:spPr>
            <a:xfrm>
              <a:off x="3308718" y="7996868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88BA4EB4-1705-24CE-4E24-FABB6AC5124B}"/>
                </a:ext>
              </a:extLst>
            </p:cNvPr>
            <p:cNvSpPr/>
            <p:nvPr/>
          </p:nvSpPr>
          <p:spPr>
            <a:xfrm>
              <a:off x="3308718" y="8073068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AE086327-9B8E-5911-971C-5186F94DA077}"/>
                </a:ext>
              </a:extLst>
            </p:cNvPr>
            <p:cNvSpPr/>
            <p:nvPr/>
          </p:nvSpPr>
          <p:spPr>
            <a:xfrm>
              <a:off x="3308718" y="8225468"/>
              <a:ext cx="76200" cy="76200"/>
            </a:xfrm>
            <a:custGeom>
              <a:avLst/>
              <a:gdLst>
                <a:gd name="connsiteX0" fmla="*/ 152 w 76200"/>
                <a:gd name="connsiteY0" fmla="*/ 112 h 76200"/>
                <a:gd name="connsiteX1" fmla="*/ 76352 w 76200"/>
                <a:gd name="connsiteY1" fmla="*/ 112 h 76200"/>
                <a:gd name="connsiteX2" fmla="*/ 76352 w 76200"/>
                <a:gd name="connsiteY2" fmla="*/ 76312 h 76200"/>
                <a:gd name="connsiteX3" fmla="*/ 15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12"/>
                  </a:moveTo>
                  <a:lnTo>
                    <a:pt x="76352" y="112"/>
                  </a:lnTo>
                  <a:lnTo>
                    <a:pt x="76352" y="76312"/>
                  </a:lnTo>
                  <a:lnTo>
                    <a:pt x="15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7C0EEA60-F673-DAA6-5F74-D233FE40009C}"/>
                </a:ext>
              </a:extLst>
            </p:cNvPr>
            <p:cNvSpPr/>
            <p:nvPr/>
          </p:nvSpPr>
          <p:spPr>
            <a:xfrm>
              <a:off x="3308718" y="8530268"/>
              <a:ext cx="76200" cy="76200"/>
            </a:xfrm>
            <a:custGeom>
              <a:avLst/>
              <a:gdLst>
                <a:gd name="connsiteX0" fmla="*/ 152 w 76200"/>
                <a:gd name="connsiteY0" fmla="*/ 144 h 76200"/>
                <a:gd name="connsiteX1" fmla="*/ 76352 w 76200"/>
                <a:gd name="connsiteY1" fmla="*/ 144 h 76200"/>
                <a:gd name="connsiteX2" fmla="*/ 76352 w 76200"/>
                <a:gd name="connsiteY2" fmla="*/ 76344 h 76200"/>
                <a:gd name="connsiteX3" fmla="*/ 15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44"/>
                  </a:moveTo>
                  <a:lnTo>
                    <a:pt x="76352" y="144"/>
                  </a:lnTo>
                  <a:lnTo>
                    <a:pt x="76352" y="76344"/>
                  </a:lnTo>
                  <a:lnTo>
                    <a:pt x="15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E920641A-D2FF-949C-DE45-D9265F376F7E}"/>
                </a:ext>
              </a:extLst>
            </p:cNvPr>
            <p:cNvSpPr/>
            <p:nvPr/>
          </p:nvSpPr>
          <p:spPr>
            <a:xfrm>
              <a:off x="3308718" y="8606468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CB9CA8BA-F9BB-E0BA-BA6A-7E7DEE2CC454}"/>
                </a:ext>
              </a:extLst>
            </p:cNvPr>
            <p:cNvSpPr/>
            <p:nvPr/>
          </p:nvSpPr>
          <p:spPr>
            <a:xfrm>
              <a:off x="3308718" y="8758868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09746891-3AA9-5EBA-C791-3F65C657FCE9}"/>
                </a:ext>
              </a:extLst>
            </p:cNvPr>
            <p:cNvSpPr/>
            <p:nvPr/>
          </p:nvSpPr>
          <p:spPr>
            <a:xfrm>
              <a:off x="3308718" y="8987468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65303E29-C487-B8BB-A51F-F4161C2842B3}"/>
                </a:ext>
              </a:extLst>
            </p:cNvPr>
            <p:cNvSpPr/>
            <p:nvPr/>
          </p:nvSpPr>
          <p:spPr>
            <a:xfrm>
              <a:off x="3308718" y="9216068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ADF815A1-C0EB-2FCE-1581-F44CC339ED00}"/>
                </a:ext>
              </a:extLst>
            </p:cNvPr>
            <p:cNvSpPr/>
            <p:nvPr/>
          </p:nvSpPr>
          <p:spPr>
            <a:xfrm>
              <a:off x="3384918" y="7463468"/>
              <a:ext cx="76200" cy="76200"/>
            </a:xfrm>
            <a:custGeom>
              <a:avLst/>
              <a:gdLst>
                <a:gd name="connsiteX0" fmla="*/ 160 w 76200"/>
                <a:gd name="connsiteY0" fmla="*/ 32 h 76200"/>
                <a:gd name="connsiteX1" fmla="*/ 76360 w 76200"/>
                <a:gd name="connsiteY1" fmla="*/ 32 h 76200"/>
                <a:gd name="connsiteX2" fmla="*/ 76360 w 76200"/>
                <a:gd name="connsiteY2" fmla="*/ 76232 h 76200"/>
                <a:gd name="connsiteX3" fmla="*/ 16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32"/>
                  </a:moveTo>
                  <a:lnTo>
                    <a:pt x="76360" y="32"/>
                  </a:lnTo>
                  <a:lnTo>
                    <a:pt x="76360" y="76232"/>
                  </a:lnTo>
                  <a:lnTo>
                    <a:pt x="16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1D8B361F-4EED-A9A0-F2D0-9732017EA388}"/>
                </a:ext>
              </a:extLst>
            </p:cNvPr>
            <p:cNvSpPr/>
            <p:nvPr/>
          </p:nvSpPr>
          <p:spPr>
            <a:xfrm>
              <a:off x="3384918" y="7615868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57BD162A-92A6-D898-830A-C1881C3B39B9}"/>
                </a:ext>
              </a:extLst>
            </p:cNvPr>
            <p:cNvSpPr/>
            <p:nvPr/>
          </p:nvSpPr>
          <p:spPr>
            <a:xfrm>
              <a:off x="3384918" y="7692068"/>
              <a:ext cx="76200" cy="76200"/>
            </a:xfrm>
            <a:custGeom>
              <a:avLst/>
              <a:gdLst>
                <a:gd name="connsiteX0" fmla="*/ 160 w 76200"/>
                <a:gd name="connsiteY0" fmla="*/ 56 h 76200"/>
                <a:gd name="connsiteX1" fmla="*/ 76360 w 76200"/>
                <a:gd name="connsiteY1" fmla="*/ 56 h 76200"/>
                <a:gd name="connsiteX2" fmla="*/ 76360 w 76200"/>
                <a:gd name="connsiteY2" fmla="*/ 76256 h 76200"/>
                <a:gd name="connsiteX3" fmla="*/ 16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56"/>
                  </a:moveTo>
                  <a:lnTo>
                    <a:pt x="76360" y="56"/>
                  </a:lnTo>
                  <a:lnTo>
                    <a:pt x="76360" y="76256"/>
                  </a:lnTo>
                  <a:lnTo>
                    <a:pt x="16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A030383F-E757-5A86-DCA9-8FA5A40B5A4B}"/>
                </a:ext>
              </a:extLst>
            </p:cNvPr>
            <p:cNvSpPr/>
            <p:nvPr/>
          </p:nvSpPr>
          <p:spPr>
            <a:xfrm>
              <a:off x="3384918" y="7768268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65DA818B-DF94-C3DC-4CFD-66997CEFF0CE}"/>
                </a:ext>
              </a:extLst>
            </p:cNvPr>
            <p:cNvSpPr/>
            <p:nvPr/>
          </p:nvSpPr>
          <p:spPr>
            <a:xfrm>
              <a:off x="3384918" y="7920668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3B149A0E-855E-E5BF-F614-0D505EE7A063}"/>
                </a:ext>
              </a:extLst>
            </p:cNvPr>
            <p:cNvSpPr/>
            <p:nvPr/>
          </p:nvSpPr>
          <p:spPr>
            <a:xfrm>
              <a:off x="3384918" y="8073068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7FA4CE16-2F54-F7D9-4648-42FF4B9C86A8}"/>
                </a:ext>
              </a:extLst>
            </p:cNvPr>
            <p:cNvSpPr/>
            <p:nvPr/>
          </p:nvSpPr>
          <p:spPr>
            <a:xfrm>
              <a:off x="3384918" y="8149268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A5B94A8C-95F7-ED16-C12C-9CD00A90A3CF}"/>
                </a:ext>
              </a:extLst>
            </p:cNvPr>
            <p:cNvSpPr/>
            <p:nvPr/>
          </p:nvSpPr>
          <p:spPr>
            <a:xfrm>
              <a:off x="3384918" y="8225468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76D1F93F-0944-3742-9634-39DC48CAB2F2}"/>
                </a:ext>
              </a:extLst>
            </p:cNvPr>
            <p:cNvSpPr/>
            <p:nvPr/>
          </p:nvSpPr>
          <p:spPr>
            <a:xfrm>
              <a:off x="3384918" y="8301668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657C0867-807A-1193-8844-90E4538830E0}"/>
                </a:ext>
              </a:extLst>
            </p:cNvPr>
            <p:cNvSpPr/>
            <p:nvPr/>
          </p:nvSpPr>
          <p:spPr>
            <a:xfrm>
              <a:off x="3384918" y="8530268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2AD6BCB6-B767-8486-5BEE-10B80460E830}"/>
                </a:ext>
              </a:extLst>
            </p:cNvPr>
            <p:cNvSpPr/>
            <p:nvPr/>
          </p:nvSpPr>
          <p:spPr>
            <a:xfrm>
              <a:off x="3384918" y="8606468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C1019811-88DC-10C8-55B0-C25B21939C85}"/>
                </a:ext>
              </a:extLst>
            </p:cNvPr>
            <p:cNvSpPr/>
            <p:nvPr/>
          </p:nvSpPr>
          <p:spPr>
            <a:xfrm>
              <a:off x="3384918" y="8682668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4E54CD91-DD38-AFCA-BB5B-F15DBD7D452C}"/>
                </a:ext>
              </a:extLst>
            </p:cNvPr>
            <p:cNvSpPr/>
            <p:nvPr/>
          </p:nvSpPr>
          <p:spPr>
            <a:xfrm>
              <a:off x="3384918" y="8758868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990C571D-7929-E2D5-6546-B279EBB06F05}"/>
                </a:ext>
              </a:extLst>
            </p:cNvPr>
            <p:cNvSpPr/>
            <p:nvPr/>
          </p:nvSpPr>
          <p:spPr>
            <a:xfrm>
              <a:off x="3384918" y="8835068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F2273E9-13F3-D3A3-A450-8AB87E6690EC}"/>
                </a:ext>
              </a:extLst>
            </p:cNvPr>
            <p:cNvSpPr/>
            <p:nvPr/>
          </p:nvSpPr>
          <p:spPr>
            <a:xfrm>
              <a:off x="3384918" y="8911268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149E0FDD-9BE4-F8FC-38B0-B518A4EA7BC5}"/>
                </a:ext>
              </a:extLst>
            </p:cNvPr>
            <p:cNvSpPr/>
            <p:nvPr/>
          </p:nvSpPr>
          <p:spPr>
            <a:xfrm>
              <a:off x="3384918" y="8987468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4F3AD3D1-2993-B957-C775-1548A7C7F7F4}"/>
                </a:ext>
              </a:extLst>
            </p:cNvPr>
            <p:cNvSpPr/>
            <p:nvPr/>
          </p:nvSpPr>
          <p:spPr>
            <a:xfrm>
              <a:off x="3384918" y="9063668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95A5ECD8-1D7E-7112-773E-1AE34345D743}"/>
                </a:ext>
              </a:extLst>
            </p:cNvPr>
            <p:cNvSpPr/>
            <p:nvPr/>
          </p:nvSpPr>
          <p:spPr>
            <a:xfrm>
              <a:off x="3384918" y="9139868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B6E13ED8-53A4-CD7F-6226-6C1085773C5B}"/>
                </a:ext>
              </a:extLst>
            </p:cNvPr>
            <p:cNvSpPr/>
            <p:nvPr/>
          </p:nvSpPr>
          <p:spPr>
            <a:xfrm>
              <a:off x="3384918" y="9216068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6F3F3E45-0260-A035-FC95-1FAC56C4A36E}"/>
                </a:ext>
              </a:extLst>
            </p:cNvPr>
            <p:cNvSpPr/>
            <p:nvPr/>
          </p:nvSpPr>
          <p:spPr>
            <a:xfrm>
              <a:off x="3461118" y="8073068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7C165AD8-7708-79D9-646B-C7D32A8783FC}"/>
                </a:ext>
              </a:extLst>
            </p:cNvPr>
            <p:cNvSpPr/>
            <p:nvPr/>
          </p:nvSpPr>
          <p:spPr>
            <a:xfrm>
              <a:off x="3461118" y="8301668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9964BA51-8AED-888C-DB0B-20B8E0DA97F2}"/>
                </a:ext>
              </a:extLst>
            </p:cNvPr>
            <p:cNvSpPr/>
            <p:nvPr/>
          </p:nvSpPr>
          <p:spPr>
            <a:xfrm>
              <a:off x="3461118" y="8530268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59705F3C-00C7-1690-83D2-C386D1531540}"/>
                </a:ext>
              </a:extLst>
            </p:cNvPr>
            <p:cNvSpPr/>
            <p:nvPr/>
          </p:nvSpPr>
          <p:spPr>
            <a:xfrm>
              <a:off x="3461118" y="8682668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24AD9254-576D-07CD-C186-8B2689DE3324}"/>
                </a:ext>
              </a:extLst>
            </p:cNvPr>
            <p:cNvSpPr/>
            <p:nvPr/>
          </p:nvSpPr>
          <p:spPr>
            <a:xfrm>
              <a:off x="3461118" y="8987468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82C24FEE-4833-6965-C214-12A892FC4AF7}"/>
                </a:ext>
              </a:extLst>
            </p:cNvPr>
            <p:cNvSpPr/>
            <p:nvPr/>
          </p:nvSpPr>
          <p:spPr>
            <a:xfrm>
              <a:off x="3461118" y="9063668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CBC30B7B-C0FD-F979-C7FE-F13C2FC13618}"/>
                </a:ext>
              </a:extLst>
            </p:cNvPr>
            <p:cNvSpPr/>
            <p:nvPr/>
          </p:nvSpPr>
          <p:spPr>
            <a:xfrm>
              <a:off x="3461118" y="9292268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914EC9B7-C30D-037D-C633-04C4FDB3AE90}"/>
                </a:ext>
              </a:extLst>
            </p:cNvPr>
            <p:cNvSpPr/>
            <p:nvPr/>
          </p:nvSpPr>
          <p:spPr>
            <a:xfrm>
              <a:off x="3537318" y="7463468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581B100F-9CFB-CE79-7D98-B6169ED853BD}"/>
                </a:ext>
              </a:extLst>
            </p:cNvPr>
            <p:cNvSpPr/>
            <p:nvPr/>
          </p:nvSpPr>
          <p:spPr>
            <a:xfrm>
              <a:off x="3537318" y="7539668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65CEAB09-0929-EA5C-0C4A-A0369A1100EF}"/>
                </a:ext>
              </a:extLst>
            </p:cNvPr>
            <p:cNvSpPr/>
            <p:nvPr/>
          </p:nvSpPr>
          <p:spPr>
            <a:xfrm>
              <a:off x="3537318" y="7615868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0F430690-5F95-7F46-8C7C-7E5AEE76B1F0}"/>
                </a:ext>
              </a:extLst>
            </p:cNvPr>
            <p:cNvSpPr/>
            <p:nvPr/>
          </p:nvSpPr>
          <p:spPr>
            <a:xfrm>
              <a:off x="3537318" y="7692068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AE73761D-E4EF-8219-3A22-90C1CE421CC0}"/>
                </a:ext>
              </a:extLst>
            </p:cNvPr>
            <p:cNvSpPr/>
            <p:nvPr/>
          </p:nvSpPr>
          <p:spPr>
            <a:xfrm>
              <a:off x="3537318" y="7768268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FBF0CF47-E871-36B0-E934-99B422111C83}"/>
                </a:ext>
              </a:extLst>
            </p:cNvPr>
            <p:cNvSpPr/>
            <p:nvPr/>
          </p:nvSpPr>
          <p:spPr>
            <a:xfrm>
              <a:off x="3537318" y="7844468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34D2AE1B-90B8-74CA-625C-8F6A4E9C924E}"/>
                </a:ext>
              </a:extLst>
            </p:cNvPr>
            <p:cNvSpPr/>
            <p:nvPr/>
          </p:nvSpPr>
          <p:spPr>
            <a:xfrm>
              <a:off x="3537318" y="7920668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AEAD5032-B4C7-144F-F7AD-677157429F71}"/>
                </a:ext>
              </a:extLst>
            </p:cNvPr>
            <p:cNvSpPr/>
            <p:nvPr/>
          </p:nvSpPr>
          <p:spPr>
            <a:xfrm>
              <a:off x="3537318" y="8377868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65D78D62-63DC-88A9-7397-CCD45D80D6B9}"/>
                </a:ext>
              </a:extLst>
            </p:cNvPr>
            <p:cNvSpPr/>
            <p:nvPr/>
          </p:nvSpPr>
          <p:spPr>
            <a:xfrm>
              <a:off x="3537318" y="8682668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DD19F442-206C-8891-9B26-1D095BBE75A5}"/>
                </a:ext>
              </a:extLst>
            </p:cNvPr>
            <p:cNvSpPr/>
            <p:nvPr/>
          </p:nvSpPr>
          <p:spPr>
            <a:xfrm>
              <a:off x="3537318" y="8835068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8F32405E-4752-F1F5-AED3-27E5E5B9A792}"/>
                </a:ext>
              </a:extLst>
            </p:cNvPr>
            <p:cNvSpPr/>
            <p:nvPr/>
          </p:nvSpPr>
          <p:spPr>
            <a:xfrm>
              <a:off x="3537318" y="8987468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69" name="Полилиния 568">
              <a:extLst>
                <a:ext uri="{FF2B5EF4-FFF2-40B4-BE49-F238E27FC236}">
                  <a16:creationId xmlns:a16="http://schemas.microsoft.com/office/drawing/2014/main" id="{C3F0A09C-2D88-7463-A24F-0DEDB33684D0}"/>
                </a:ext>
              </a:extLst>
            </p:cNvPr>
            <p:cNvSpPr/>
            <p:nvPr/>
          </p:nvSpPr>
          <p:spPr>
            <a:xfrm>
              <a:off x="3537318" y="9063668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BD83BE0-83B9-1A55-4806-4CB77D781179}"/>
                </a:ext>
              </a:extLst>
            </p:cNvPr>
            <p:cNvSpPr/>
            <p:nvPr/>
          </p:nvSpPr>
          <p:spPr>
            <a:xfrm>
              <a:off x="3537318" y="9216068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0CCB9D5E-9D23-D67B-E0C8-5125B8859E43}"/>
                </a:ext>
              </a:extLst>
            </p:cNvPr>
            <p:cNvSpPr/>
            <p:nvPr/>
          </p:nvSpPr>
          <p:spPr>
            <a:xfrm>
              <a:off x="3613518" y="7463468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17436476-77B7-F1E6-CB6F-96B7903E9A48}"/>
                </a:ext>
              </a:extLst>
            </p:cNvPr>
            <p:cNvSpPr/>
            <p:nvPr/>
          </p:nvSpPr>
          <p:spPr>
            <a:xfrm>
              <a:off x="3613518" y="7920668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DA26BB3F-2A50-397F-B733-3F6DF5EABBFE}"/>
                </a:ext>
              </a:extLst>
            </p:cNvPr>
            <p:cNvSpPr/>
            <p:nvPr/>
          </p:nvSpPr>
          <p:spPr>
            <a:xfrm>
              <a:off x="3613518" y="8073068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7331C177-2A3C-89DA-F23A-A1ED7BEDB2DF}"/>
                </a:ext>
              </a:extLst>
            </p:cNvPr>
            <p:cNvSpPr/>
            <p:nvPr/>
          </p:nvSpPr>
          <p:spPr>
            <a:xfrm>
              <a:off x="3613518" y="8149268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51D3EEBA-A2FF-1818-8E3F-57CE9E4E29DF}"/>
                </a:ext>
              </a:extLst>
            </p:cNvPr>
            <p:cNvSpPr/>
            <p:nvPr/>
          </p:nvSpPr>
          <p:spPr>
            <a:xfrm>
              <a:off x="3613518" y="8301668"/>
              <a:ext cx="76200" cy="76200"/>
            </a:xfrm>
            <a:custGeom>
              <a:avLst/>
              <a:gdLst>
                <a:gd name="connsiteX0" fmla="*/ 184 w 76200"/>
                <a:gd name="connsiteY0" fmla="*/ 120 h 76200"/>
                <a:gd name="connsiteX1" fmla="*/ 76384 w 76200"/>
                <a:gd name="connsiteY1" fmla="*/ 120 h 76200"/>
                <a:gd name="connsiteX2" fmla="*/ 76384 w 76200"/>
                <a:gd name="connsiteY2" fmla="*/ 76320 h 76200"/>
                <a:gd name="connsiteX3" fmla="*/ 18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0"/>
                  </a:moveTo>
                  <a:lnTo>
                    <a:pt x="76384" y="120"/>
                  </a:lnTo>
                  <a:lnTo>
                    <a:pt x="76384" y="76320"/>
                  </a:lnTo>
                  <a:lnTo>
                    <a:pt x="18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1C9B5FB3-261C-45B1-8DBD-EF91864EF60E}"/>
                </a:ext>
              </a:extLst>
            </p:cNvPr>
            <p:cNvSpPr/>
            <p:nvPr/>
          </p:nvSpPr>
          <p:spPr>
            <a:xfrm>
              <a:off x="3613518" y="8377868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446B52E9-36F7-F016-5A1E-B26553085A3F}"/>
                </a:ext>
              </a:extLst>
            </p:cNvPr>
            <p:cNvSpPr/>
            <p:nvPr/>
          </p:nvSpPr>
          <p:spPr>
            <a:xfrm>
              <a:off x="3613518" y="8454068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4005C2E8-2B5E-6D58-A644-0763A5B4E831}"/>
                </a:ext>
              </a:extLst>
            </p:cNvPr>
            <p:cNvSpPr/>
            <p:nvPr/>
          </p:nvSpPr>
          <p:spPr>
            <a:xfrm>
              <a:off x="3613518" y="8530268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C689E9DA-F21F-852E-0545-264AB0C00418}"/>
                </a:ext>
              </a:extLst>
            </p:cNvPr>
            <p:cNvSpPr/>
            <p:nvPr/>
          </p:nvSpPr>
          <p:spPr>
            <a:xfrm>
              <a:off x="3613518" y="8606468"/>
              <a:ext cx="76200" cy="76200"/>
            </a:xfrm>
            <a:custGeom>
              <a:avLst/>
              <a:gdLst>
                <a:gd name="connsiteX0" fmla="*/ 184 w 76200"/>
                <a:gd name="connsiteY0" fmla="*/ 152 h 76200"/>
                <a:gd name="connsiteX1" fmla="*/ 76384 w 76200"/>
                <a:gd name="connsiteY1" fmla="*/ 152 h 76200"/>
                <a:gd name="connsiteX2" fmla="*/ 76384 w 76200"/>
                <a:gd name="connsiteY2" fmla="*/ 76352 h 76200"/>
                <a:gd name="connsiteX3" fmla="*/ 18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52"/>
                  </a:moveTo>
                  <a:lnTo>
                    <a:pt x="76384" y="152"/>
                  </a:lnTo>
                  <a:lnTo>
                    <a:pt x="76384" y="76352"/>
                  </a:lnTo>
                  <a:lnTo>
                    <a:pt x="18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FB008E0A-CD61-171E-3538-452B1DC1E7A2}"/>
                </a:ext>
              </a:extLst>
            </p:cNvPr>
            <p:cNvSpPr/>
            <p:nvPr/>
          </p:nvSpPr>
          <p:spPr>
            <a:xfrm>
              <a:off x="3613518" y="8682668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F7C06290-C986-A3AC-9AD6-C3D62AE3D9F1}"/>
                </a:ext>
              </a:extLst>
            </p:cNvPr>
            <p:cNvSpPr/>
            <p:nvPr/>
          </p:nvSpPr>
          <p:spPr>
            <a:xfrm>
              <a:off x="3613518" y="8987468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4AA6EAF1-224A-3E8F-800C-0E9A9853F95E}"/>
                </a:ext>
              </a:extLst>
            </p:cNvPr>
            <p:cNvSpPr/>
            <p:nvPr/>
          </p:nvSpPr>
          <p:spPr>
            <a:xfrm>
              <a:off x="3613518" y="9216068"/>
              <a:ext cx="76200" cy="76200"/>
            </a:xfrm>
            <a:custGeom>
              <a:avLst/>
              <a:gdLst>
                <a:gd name="connsiteX0" fmla="*/ 184 w 76200"/>
                <a:gd name="connsiteY0" fmla="*/ 216 h 76200"/>
                <a:gd name="connsiteX1" fmla="*/ 76384 w 76200"/>
                <a:gd name="connsiteY1" fmla="*/ 216 h 76200"/>
                <a:gd name="connsiteX2" fmla="*/ 76384 w 76200"/>
                <a:gd name="connsiteY2" fmla="*/ 76416 h 76200"/>
                <a:gd name="connsiteX3" fmla="*/ 18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16"/>
                  </a:moveTo>
                  <a:lnTo>
                    <a:pt x="76384" y="216"/>
                  </a:lnTo>
                  <a:lnTo>
                    <a:pt x="76384" y="76416"/>
                  </a:lnTo>
                  <a:lnTo>
                    <a:pt x="18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CD49DDDD-8BD2-3D98-BBEB-2DD437B3D545}"/>
                </a:ext>
              </a:extLst>
            </p:cNvPr>
            <p:cNvSpPr/>
            <p:nvPr/>
          </p:nvSpPr>
          <p:spPr>
            <a:xfrm>
              <a:off x="3613518" y="9292268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6E36735D-23FC-6102-2509-ACE48871FA77}"/>
                </a:ext>
              </a:extLst>
            </p:cNvPr>
            <p:cNvSpPr/>
            <p:nvPr/>
          </p:nvSpPr>
          <p:spPr>
            <a:xfrm>
              <a:off x="3689718" y="7463468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DF0BFA51-FC41-1E6D-FB04-9A09F260C5AE}"/>
                </a:ext>
              </a:extLst>
            </p:cNvPr>
            <p:cNvSpPr/>
            <p:nvPr/>
          </p:nvSpPr>
          <p:spPr>
            <a:xfrm>
              <a:off x="3689718" y="7615868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917A50D8-40A5-4590-0A4A-E7B5434594D6}"/>
                </a:ext>
              </a:extLst>
            </p:cNvPr>
            <p:cNvSpPr/>
            <p:nvPr/>
          </p:nvSpPr>
          <p:spPr>
            <a:xfrm>
              <a:off x="3689718" y="7692068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37DB4A75-509B-55AC-598F-6F2987E6064C}"/>
                </a:ext>
              </a:extLst>
            </p:cNvPr>
            <p:cNvSpPr/>
            <p:nvPr/>
          </p:nvSpPr>
          <p:spPr>
            <a:xfrm>
              <a:off x="3689718" y="7768268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462463B-0B69-08C0-AA04-00500F78733A}"/>
                </a:ext>
              </a:extLst>
            </p:cNvPr>
            <p:cNvSpPr/>
            <p:nvPr/>
          </p:nvSpPr>
          <p:spPr>
            <a:xfrm>
              <a:off x="3689718" y="7920668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3B5AD9BE-23A6-BDFA-E25A-7C882A5A0AD1}"/>
                </a:ext>
              </a:extLst>
            </p:cNvPr>
            <p:cNvSpPr/>
            <p:nvPr/>
          </p:nvSpPr>
          <p:spPr>
            <a:xfrm>
              <a:off x="3689718" y="8225468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578BBA5E-3842-662A-1CBA-DAB2E70D83DC}"/>
                </a:ext>
              </a:extLst>
            </p:cNvPr>
            <p:cNvSpPr/>
            <p:nvPr/>
          </p:nvSpPr>
          <p:spPr>
            <a:xfrm>
              <a:off x="3689718" y="8377868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9D1FDB07-DC47-4619-2727-C293D0E4CCFB}"/>
                </a:ext>
              </a:extLst>
            </p:cNvPr>
            <p:cNvSpPr/>
            <p:nvPr/>
          </p:nvSpPr>
          <p:spPr>
            <a:xfrm>
              <a:off x="3689718" y="8530268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E4E94B5B-B510-18AD-6787-50523FB201A0}"/>
                </a:ext>
              </a:extLst>
            </p:cNvPr>
            <p:cNvSpPr/>
            <p:nvPr/>
          </p:nvSpPr>
          <p:spPr>
            <a:xfrm>
              <a:off x="3689718" y="8606468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B9985416-0490-160B-9E4E-C56C7D8E8C01}"/>
                </a:ext>
              </a:extLst>
            </p:cNvPr>
            <p:cNvSpPr/>
            <p:nvPr/>
          </p:nvSpPr>
          <p:spPr>
            <a:xfrm>
              <a:off x="3689718" y="8682668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559E941C-01B3-00F1-5BAE-0D3B17A9A712}"/>
                </a:ext>
              </a:extLst>
            </p:cNvPr>
            <p:cNvSpPr/>
            <p:nvPr/>
          </p:nvSpPr>
          <p:spPr>
            <a:xfrm>
              <a:off x="3689718" y="8758868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430DD351-8496-363A-D3C8-142EC81C32B7}"/>
                </a:ext>
              </a:extLst>
            </p:cNvPr>
            <p:cNvSpPr/>
            <p:nvPr/>
          </p:nvSpPr>
          <p:spPr>
            <a:xfrm>
              <a:off x="3689718" y="8835068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34B096BE-D8C9-E447-63A2-C28B25C454E8}"/>
                </a:ext>
              </a:extLst>
            </p:cNvPr>
            <p:cNvSpPr/>
            <p:nvPr/>
          </p:nvSpPr>
          <p:spPr>
            <a:xfrm>
              <a:off x="3689718" y="8911268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6719868A-B085-4495-8A09-56782C2F1A33}"/>
                </a:ext>
              </a:extLst>
            </p:cNvPr>
            <p:cNvSpPr/>
            <p:nvPr/>
          </p:nvSpPr>
          <p:spPr>
            <a:xfrm>
              <a:off x="3689718" y="8987468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AE24CC8F-CCA1-07F6-009C-D55F490EB3B4}"/>
                </a:ext>
              </a:extLst>
            </p:cNvPr>
            <p:cNvSpPr/>
            <p:nvPr/>
          </p:nvSpPr>
          <p:spPr>
            <a:xfrm>
              <a:off x="3689718" y="9063668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A46333D-8206-F90B-10AC-B9DA6F37AEB3}"/>
                </a:ext>
              </a:extLst>
            </p:cNvPr>
            <p:cNvSpPr/>
            <p:nvPr/>
          </p:nvSpPr>
          <p:spPr>
            <a:xfrm>
              <a:off x="3689718" y="9216068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2F8B40F2-3FDB-326C-541B-1A0A1316614F}"/>
                </a:ext>
              </a:extLst>
            </p:cNvPr>
            <p:cNvSpPr/>
            <p:nvPr/>
          </p:nvSpPr>
          <p:spPr>
            <a:xfrm>
              <a:off x="3689718" y="9292268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D633619E-B6C8-3577-94E5-90EB4D8314E2}"/>
                </a:ext>
              </a:extLst>
            </p:cNvPr>
            <p:cNvSpPr/>
            <p:nvPr/>
          </p:nvSpPr>
          <p:spPr>
            <a:xfrm>
              <a:off x="3765918" y="7463468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3B16F24E-EE6A-7011-A6FA-E443C0712781}"/>
                </a:ext>
              </a:extLst>
            </p:cNvPr>
            <p:cNvSpPr/>
            <p:nvPr/>
          </p:nvSpPr>
          <p:spPr>
            <a:xfrm>
              <a:off x="3765918" y="7615868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B170428E-E508-F4ED-B70D-6F6047D8DD46}"/>
                </a:ext>
              </a:extLst>
            </p:cNvPr>
            <p:cNvSpPr/>
            <p:nvPr/>
          </p:nvSpPr>
          <p:spPr>
            <a:xfrm>
              <a:off x="3765918" y="7692068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C9D8C9DA-86AB-777D-6DC8-49562C1F483A}"/>
                </a:ext>
              </a:extLst>
            </p:cNvPr>
            <p:cNvSpPr/>
            <p:nvPr/>
          </p:nvSpPr>
          <p:spPr>
            <a:xfrm>
              <a:off x="3765918" y="7768268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821B46FD-76D0-73D2-6826-4AAEDDED6941}"/>
                </a:ext>
              </a:extLst>
            </p:cNvPr>
            <p:cNvSpPr/>
            <p:nvPr/>
          </p:nvSpPr>
          <p:spPr>
            <a:xfrm>
              <a:off x="3765918" y="7920668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EE9A4E63-DDD9-413C-E41C-EE95A2D4C6AD}"/>
                </a:ext>
              </a:extLst>
            </p:cNvPr>
            <p:cNvSpPr/>
            <p:nvPr/>
          </p:nvSpPr>
          <p:spPr>
            <a:xfrm>
              <a:off x="3765918" y="8073068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694D6D39-925A-EF06-F70E-6F0DDCEFDB71}"/>
                </a:ext>
              </a:extLst>
            </p:cNvPr>
            <p:cNvSpPr/>
            <p:nvPr/>
          </p:nvSpPr>
          <p:spPr>
            <a:xfrm>
              <a:off x="3765918" y="8225468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46ED065A-4A3E-6843-2A29-F94066A44147}"/>
                </a:ext>
              </a:extLst>
            </p:cNvPr>
            <p:cNvSpPr/>
            <p:nvPr/>
          </p:nvSpPr>
          <p:spPr>
            <a:xfrm>
              <a:off x="3765918" y="8454068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2F8E3290-0BC8-D176-DDBD-000FB1A4A40C}"/>
                </a:ext>
              </a:extLst>
            </p:cNvPr>
            <p:cNvSpPr/>
            <p:nvPr/>
          </p:nvSpPr>
          <p:spPr>
            <a:xfrm>
              <a:off x="3765918" y="8530268"/>
              <a:ext cx="76200" cy="76200"/>
            </a:xfrm>
            <a:custGeom>
              <a:avLst/>
              <a:gdLst>
                <a:gd name="connsiteX0" fmla="*/ 200 w 76200"/>
                <a:gd name="connsiteY0" fmla="*/ 144 h 76200"/>
                <a:gd name="connsiteX1" fmla="*/ 76400 w 76200"/>
                <a:gd name="connsiteY1" fmla="*/ 144 h 76200"/>
                <a:gd name="connsiteX2" fmla="*/ 76400 w 76200"/>
                <a:gd name="connsiteY2" fmla="*/ 76344 h 76200"/>
                <a:gd name="connsiteX3" fmla="*/ 20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44"/>
                  </a:moveTo>
                  <a:lnTo>
                    <a:pt x="76400" y="144"/>
                  </a:lnTo>
                  <a:lnTo>
                    <a:pt x="76400" y="76344"/>
                  </a:lnTo>
                  <a:lnTo>
                    <a:pt x="20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86A4EF75-1F9B-FF90-1DB1-AE9539EA8187}"/>
                </a:ext>
              </a:extLst>
            </p:cNvPr>
            <p:cNvSpPr/>
            <p:nvPr/>
          </p:nvSpPr>
          <p:spPr>
            <a:xfrm>
              <a:off x="3765918" y="8758868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88F9202F-5BBD-B205-3E52-53DB6C376E46}"/>
                </a:ext>
              </a:extLst>
            </p:cNvPr>
            <p:cNvSpPr/>
            <p:nvPr/>
          </p:nvSpPr>
          <p:spPr>
            <a:xfrm>
              <a:off x="3765918" y="8911268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EF992668-DDED-5ABA-87F5-D2D7044AB521}"/>
                </a:ext>
              </a:extLst>
            </p:cNvPr>
            <p:cNvSpPr/>
            <p:nvPr/>
          </p:nvSpPr>
          <p:spPr>
            <a:xfrm>
              <a:off x="3765918" y="9063668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ACBEF5C7-796E-B2FA-5F59-594BF5C26ED0}"/>
                </a:ext>
              </a:extLst>
            </p:cNvPr>
            <p:cNvSpPr/>
            <p:nvPr/>
          </p:nvSpPr>
          <p:spPr>
            <a:xfrm>
              <a:off x="3765918" y="9139868"/>
              <a:ext cx="76200" cy="76200"/>
            </a:xfrm>
            <a:custGeom>
              <a:avLst/>
              <a:gdLst>
                <a:gd name="connsiteX0" fmla="*/ 200 w 76200"/>
                <a:gd name="connsiteY0" fmla="*/ 208 h 76200"/>
                <a:gd name="connsiteX1" fmla="*/ 76400 w 76200"/>
                <a:gd name="connsiteY1" fmla="*/ 208 h 76200"/>
                <a:gd name="connsiteX2" fmla="*/ 76400 w 76200"/>
                <a:gd name="connsiteY2" fmla="*/ 76408 h 76200"/>
                <a:gd name="connsiteX3" fmla="*/ 20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8"/>
                  </a:moveTo>
                  <a:lnTo>
                    <a:pt x="76400" y="208"/>
                  </a:lnTo>
                  <a:lnTo>
                    <a:pt x="76400" y="76408"/>
                  </a:lnTo>
                  <a:lnTo>
                    <a:pt x="20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B22F5184-7C8B-D0C6-7ABE-C683F51B5B78}"/>
                </a:ext>
              </a:extLst>
            </p:cNvPr>
            <p:cNvSpPr/>
            <p:nvPr/>
          </p:nvSpPr>
          <p:spPr>
            <a:xfrm>
              <a:off x="3765918" y="9216068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82DF4CBA-A58C-6063-DD11-66D2FDC1154E}"/>
                </a:ext>
              </a:extLst>
            </p:cNvPr>
            <p:cNvSpPr/>
            <p:nvPr/>
          </p:nvSpPr>
          <p:spPr>
            <a:xfrm>
              <a:off x="3765918" y="9292268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1DF6C85F-91FA-3963-00BA-124E7A568C1C}"/>
                </a:ext>
              </a:extLst>
            </p:cNvPr>
            <p:cNvSpPr/>
            <p:nvPr/>
          </p:nvSpPr>
          <p:spPr>
            <a:xfrm>
              <a:off x="3842118" y="7463468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D2AC4F65-8267-81B7-FE2C-3B2509853F7C}"/>
                </a:ext>
              </a:extLst>
            </p:cNvPr>
            <p:cNvSpPr/>
            <p:nvPr/>
          </p:nvSpPr>
          <p:spPr>
            <a:xfrm>
              <a:off x="3842118" y="7615868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8FCDE1C0-B933-7B44-5388-A0B6725A0E89}"/>
                </a:ext>
              </a:extLst>
            </p:cNvPr>
            <p:cNvSpPr/>
            <p:nvPr/>
          </p:nvSpPr>
          <p:spPr>
            <a:xfrm>
              <a:off x="3842118" y="7692068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99FC7E76-A28C-2ECA-5E66-24FC31E19036}"/>
                </a:ext>
              </a:extLst>
            </p:cNvPr>
            <p:cNvSpPr/>
            <p:nvPr/>
          </p:nvSpPr>
          <p:spPr>
            <a:xfrm>
              <a:off x="3842118" y="7768268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B7065B4F-42AD-9562-964E-90140B4414C9}"/>
                </a:ext>
              </a:extLst>
            </p:cNvPr>
            <p:cNvSpPr/>
            <p:nvPr/>
          </p:nvSpPr>
          <p:spPr>
            <a:xfrm>
              <a:off x="3842118" y="7920668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D7DBBA80-F998-DAA0-5C9C-A307682CFF57}"/>
                </a:ext>
              </a:extLst>
            </p:cNvPr>
            <p:cNvSpPr/>
            <p:nvPr/>
          </p:nvSpPr>
          <p:spPr>
            <a:xfrm>
              <a:off x="3842118" y="8377868"/>
              <a:ext cx="76200" cy="76200"/>
            </a:xfrm>
            <a:custGeom>
              <a:avLst/>
              <a:gdLst>
                <a:gd name="connsiteX0" fmla="*/ 208 w 76200"/>
                <a:gd name="connsiteY0" fmla="*/ 128 h 76200"/>
                <a:gd name="connsiteX1" fmla="*/ 76408 w 76200"/>
                <a:gd name="connsiteY1" fmla="*/ 128 h 76200"/>
                <a:gd name="connsiteX2" fmla="*/ 76408 w 76200"/>
                <a:gd name="connsiteY2" fmla="*/ 76328 h 76200"/>
                <a:gd name="connsiteX3" fmla="*/ 20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28"/>
                  </a:moveTo>
                  <a:lnTo>
                    <a:pt x="76408" y="128"/>
                  </a:lnTo>
                  <a:lnTo>
                    <a:pt x="76408" y="76328"/>
                  </a:lnTo>
                  <a:lnTo>
                    <a:pt x="20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C642585E-6613-BB41-B644-6A142B7383F2}"/>
                </a:ext>
              </a:extLst>
            </p:cNvPr>
            <p:cNvSpPr/>
            <p:nvPr/>
          </p:nvSpPr>
          <p:spPr>
            <a:xfrm>
              <a:off x="3842118" y="8682668"/>
              <a:ext cx="76200" cy="76200"/>
            </a:xfrm>
            <a:custGeom>
              <a:avLst/>
              <a:gdLst>
                <a:gd name="connsiteX0" fmla="*/ 208 w 76200"/>
                <a:gd name="connsiteY0" fmla="*/ 160 h 76200"/>
                <a:gd name="connsiteX1" fmla="*/ 76408 w 76200"/>
                <a:gd name="connsiteY1" fmla="*/ 160 h 76200"/>
                <a:gd name="connsiteX2" fmla="*/ 76408 w 76200"/>
                <a:gd name="connsiteY2" fmla="*/ 76360 h 76200"/>
                <a:gd name="connsiteX3" fmla="*/ 20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60"/>
                  </a:moveTo>
                  <a:lnTo>
                    <a:pt x="76408" y="160"/>
                  </a:lnTo>
                  <a:lnTo>
                    <a:pt x="76408" y="76360"/>
                  </a:lnTo>
                  <a:lnTo>
                    <a:pt x="20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39524FAF-8980-5A74-5156-CE593C36211C}"/>
                </a:ext>
              </a:extLst>
            </p:cNvPr>
            <p:cNvSpPr/>
            <p:nvPr/>
          </p:nvSpPr>
          <p:spPr>
            <a:xfrm>
              <a:off x="3842118" y="8835068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86E7C1D5-4FE0-34E1-AC92-F345F31E3057}"/>
                </a:ext>
              </a:extLst>
            </p:cNvPr>
            <p:cNvSpPr/>
            <p:nvPr/>
          </p:nvSpPr>
          <p:spPr>
            <a:xfrm>
              <a:off x="3842118" y="8987468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FEA5FEFF-D207-00A4-C14D-860C5DB014AC}"/>
                </a:ext>
              </a:extLst>
            </p:cNvPr>
            <p:cNvSpPr/>
            <p:nvPr/>
          </p:nvSpPr>
          <p:spPr>
            <a:xfrm>
              <a:off x="3842118" y="9063668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6CEFE1F4-E161-ED72-AC4F-87441A09767B}"/>
                </a:ext>
              </a:extLst>
            </p:cNvPr>
            <p:cNvSpPr/>
            <p:nvPr/>
          </p:nvSpPr>
          <p:spPr>
            <a:xfrm>
              <a:off x="3842118" y="9139868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1BF87E7F-A828-DFC0-BDA9-85D3DF9B5A8D}"/>
                </a:ext>
              </a:extLst>
            </p:cNvPr>
            <p:cNvSpPr/>
            <p:nvPr/>
          </p:nvSpPr>
          <p:spPr>
            <a:xfrm>
              <a:off x="3842118" y="9292268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E98DD8E0-4AB8-8780-09F3-A66E018B492E}"/>
                </a:ext>
              </a:extLst>
            </p:cNvPr>
            <p:cNvSpPr/>
            <p:nvPr/>
          </p:nvSpPr>
          <p:spPr>
            <a:xfrm>
              <a:off x="3918318" y="7463468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71BCCDFB-E372-6CB8-5124-505EAD897B68}"/>
                </a:ext>
              </a:extLst>
            </p:cNvPr>
            <p:cNvSpPr/>
            <p:nvPr/>
          </p:nvSpPr>
          <p:spPr>
            <a:xfrm>
              <a:off x="3918318" y="7920668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DF27640C-BAD3-5679-662B-38B77822DFB2}"/>
                </a:ext>
              </a:extLst>
            </p:cNvPr>
            <p:cNvSpPr/>
            <p:nvPr/>
          </p:nvSpPr>
          <p:spPr>
            <a:xfrm>
              <a:off x="3918318" y="8073068"/>
              <a:ext cx="76200" cy="76200"/>
            </a:xfrm>
            <a:custGeom>
              <a:avLst/>
              <a:gdLst>
                <a:gd name="connsiteX0" fmla="*/ 216 w 76200"/>
                <a:gd name="connsiteY0" fmla="*/ 96 h 76200"/>
                <a:gd name="connsiteX1" fmla="*/ 76416 w 76200"/>
                <a:gd name="connsiteY1" fmla="*/ 96 h 76200"/>
                <a:gd name="connsiteX2" fmla="*/ 76416 w 76200"/>
                <a:gd name="connsiteY2" fmla="*/ 76296 h 76200"/>
                <a:gd name="connsiteX3" fmla="*/ 21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96"/>
                  </a:moveTo>
                  <a:lnTo>
                    <a:pt x="76416" y="96"/>
                  </a:lnTo>
                  <a:lnTo>
                    <a:pt x="76416" y="76296"/>
                  </a:lnTo>
                  <a:lnTo>
                    <a:pt x="21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90B98B4B-68B8-7D0E-D5E2-F648EE6F4357}"/>
                </a:ext>
              </a:extLst>
            </p:cNvPr>
            <p:cNvSpPr/>
            <p:nvPr/>
          </p:nvSpPr>
          <p:spPr>
            <a:xfrm>
              <a:off x="3918318" y="8149268"/>
              <a:ext cx="76200" cy="76200"/>
            </a:xfrm>
            <a:custGeom>
              <a:avLst/>
              <a:gdLst>
                <a:gd name="connsiteX0" fmla="*/ 216 w 76200"/>
                <a:gd name="connsiteY0" fmla="*/ 104 h 76200"/>
                <a:gd name="connsiteX1" fmla="*/ 76416 w 76200"/>
                <a:gd name="connsiteY1" fmla="*/ 104 h 76200"/>
                <a:gd name="connsiteX2" fmla="*/ 76416 w 76200"/>
                <a:gd name="connsiteY2" fmla="*/ 76304 h 76200"/>
                <a:gd name="connsiteX3" fmla="*/ 21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04"/>
                  </a:moveTo>
                  <a:lnTo>
                    <a:pt x="76416" y="104"/>
                  </a:lnTo>
                  <a:lnTo>
                    <a:pt x="76416" y="76304"/>
                  </a:lnTo>
                  <a:lnTo>
                    <a:pt x="21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E2598B1B-8CE2-2135-69A6-55D8C2149268}"/>
                </a:ext>
              </a:extLst>
            </p:cNvPr>
            <p:cNvSpPr/>
            <p:nvPr/>
          </p:nvSpPr>
          <p:spPr>
            <a:xfrm>
              <a:off x="3918318" y="8225468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474BE9EF-6285-3255-A6C0-D16FD12FACF2}"/>
                </a:ext>
              </a:extLst>
            </p:cNvPr>
            <p:cNvSpPr/>
            <p:nvPr/>
          </p:nvSpPr>
          <p:spPr>
            <a:xfrm>
              <a:off x="3918318" y="8377868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0D400AA0-2E2B-7E43-1FC5-2947274861CB}"/>
                </a:ext>
              </a:extLst>
            </p:cNvPr>
            <p:cNvSpPr/>
            <p:nvPr/>
          </p:nvSpPr>
          <p:spPr>
            <a:xfrm>
              <a:off x="3918318" y="8454068"/>
              <a:ext cx="76200" cy="76200"/>
            </a:xfrm>
            <a:custGeom>
              <a:avLst/>
              <a:gdLst>
                <a:gd name="connsiteX0" fmla="*/ 216 w 76200"/>
                <a:gd name="connsiteY0" fmla="*/ 136 h 76200"/>
                <a:gd name="connsiteX1" fmla="*/ 76416 w 76200"/>
                <a:gd name="connsiteY1" fmla="*/ 136 h 76200"/>
                <a:gd name="connsiteX2" fmla="*/ 76416 w 76200"/>
                <a:gd name="connsiteY2" fmla="*/ 76336 h 76200"/>
                <a:gd name="connsiteX3" fmla="*/ 21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36"/>
                  </a:moveTo>
                  <a:lnTo>
                    <a:pt x="76416" y="136"/>
                  </a:lnTo>
                  <a:lnTo>
                    <a:pt x="76416" y="76336"/>
                  </a:lnTo>
                  <a:lnTo>
                    <a:pt x="21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7D9AB29B-057B-618F-2149-38FB0B129D7F}"/>
                </a:ext>
              </a:extLst>
            </p:cNvPr>
            <p:cNvSpPr/>
            <p:nvPr/>
          </p:nvSpPr>
          <p:spPr>
            <a:xfrm>
              <a:off x="3918318" y="8530268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3A55B6F8-F13F-8C6F-8B61-5731401A65F9}"/>
                </a:ext>
              </a:extLst>
            </p:cNvPr>
            <p:cNvSpPr/>
            <p:nvPr/>
          </p:nvSpPr>
          <p:spPr>
            <a:xfrm>
              <a:off x="3918318" y="8835068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0906532F-22B0-7A73-BD0A-1E3EBB937BC5}"/>
                </a:ext>
              </a:extLst>
            </p:cNvPr>
            <p:cNvSpPr/>
            <p:nvPr/>
          </p:nvSpPr>
          <p:spPr>
            <a:xfrm>
              <a:off x="3918318" y="8911268"/>
              <a:ext cx="76200" cy="76200"/>
            </a:xfrm>
            <a:custGeom>
              <a:avLst/>
              <a:gdLst>
                <a:gd name="connsiteX0" fmla="*/ 216 w 76200"/>
                <a:gd name="connsiteY0" fmla="*/ 184 h 76200"/>
                <a:gd name="connsiteX1" fmla="*/ 76416 w 76200"/>
                <a:gd name="connsiteY1" fmla="*/ 184 h 76200"/>
                <a:gd name="connsiteX2" fmla="*/ 76416 w 76200"/>
                <a:gd name="connsiteY2" fmla="*/ 76384 h 76200"/>
                <a:gd name="connsiteX3" fmla="*/ 21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84"/>
                  </a:moveTo>
                  <a:lnTo>
                    <a:pt x="76416" y="184"/>
                  </a:lnTo>
                  <a:lnTo>
                    <a:pt x="76416" y="76384"/>
                  </a:lnTo>
                  <a:lnTo>
                    <a:pt x="21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1FDCB82C-50B9-8CAF-C65C-2E778EA90977}"/>
                </a:ext>
              </a:extLst>
            </p:cNvPr>
            <p:cNvSpPr/>
            <p:nvPr/>
          </p:nvSpPr>
          <p:spPr>
            <a:xfrm>
              <a:off x="3918318" y="9063668"/>
              <a:ext cx="76200" cy="76200"/>
            </a:xfrm>
            <a:custGeom>
              <a:avLst/>
              <a:gdLst>
                <a:gd name="connsiteX0" fmla="*/ 216 w 76200"/>
                <a:gd name="connsiteY0" fmla="*/ 200 h 76200"/>
                <a:gd name="connsiteX1" fmla="*/ 76416 w 76200"/>
                <a:gd name="connsiteY1" fmla="*/ 200 h 76200"/>
                <a:gd name="connsiteX2" fmla="*/ 76416 w 76200"/>
                <a:gd name="connsiteY2" fmla="*/ 76400 h 76200"/>
                <a:gd name="connsiteX3" fmla="*/ 21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00"/>
                  </a:moveTo>
                  <a:lnTo>
                    <a:pt x="76416" y="200"/>
                  </a:lnTo>
                  <a:lnTo>
                    <a:pt x="76416" y="76400"/>
                  </a:lnTo>
                  <a:lnTo>
                    <a:pt x="21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AC119EA0-4A6D-D0FE-79B8-CD0324AB6D4D}"/>
                </a:ext>
              </a:extLst>
            </p:cNvPr>
            <p:cNvSpPr/>
            <p:nvPr/>
          </p:nvSpPr>
          <p:spPr>
            <a:xfrm>
              <a:off x="3918318" y="9292268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A4A2021C-E481-DF00-E481-CFBADA8CED3F}"/>
                </a:ext>
              </a:extLst>
            </p:cNvPr>
            <p:cNvSpPr/>
            <p:nvPr/>
          </p:nvSpPr>
          <p:spPr>
            <a:xfrm>
              <a:off x="3994518" y="7463468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2654B566-6C8C-B829-7D2D-A904633BCB58}"/>
                </a:ext>
              </a:extLst>
            </p:cNvPr>
            <p:cNvSpPr/>
            <p:nvPr/>
          </p:nvSpPr>
          <p:spPr>
            <a:xfrm>
              <a:off x="3994518" y="7539668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1432BF97-E2F4-172F-8262-5B08DAD71355}"/>
                </a:ext>
              </a:extLst>
            </p:cNvPr>
            <p:cNvSpPr/>
            <p:nvPr/>
          </p:nvSpPr>
          <p:spPr>
            <a:xfrm>
              <a:off x="3994518" y="7615868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2FCB4CE4-7099-568E-F176-60A0EAE61BAA}"/>
                </a:ext>
              </a:extLst>
            </p:cNvPr>
            <p:cNvSpPr/>
            <p:nvPr/>
          </p:nvSpPr>
          <p:spPr>
            <a:xfrm>
              <a:off x="3994518" y="7692068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3841662E-E12B-CA10-1BB5-FD2824DEC521}"/>
                </a:ext>
              </a:extLst>
            </p:cNvPr>
            <p:cNvSpPr/>
            <p:nvPr/>
          </p:nvSpPr>
          <p:spPr>
            <a:xfrm>
              <a:off x="3994518" y="7768268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ED741187-8367-85D5-A721-DF3839544A75}"/>
                </a:ext>
              </a:extLst>
            </p:cNvPr>
            <p:cNvSpPr/>
            <p:nvPr/>
          </p:nvSpPr>
          <p:spPr>
            <a:xfrm>
              <a:off x="3994518" y="7844468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360CA172-3D9B-5C3F-211E-0CC3597B5127}"/>
                </a:ext>
              </a:extLst>
            </p:cNvPr>
            <p:cNvSpPr/>
            <p:nvPr/>
          </p:nvSpPr>
          <p:spPr>
            <a:xfrm>
              <a:off x="3994518" y="7920668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31C7E053-A972-BF11-826D-28217A9C28E6}"/>
                </a:ext>
              </a:extLst>
            </p:cNvPr>
            <p:cNvSpPr/>
            <p:nvPr/>
          </p:nvSpPr>
          <p:spPr>
            <a:xfrm>
              <a:off x="3994518" y="8225468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80EFF0FA-D4E0-148A-845B-0936B94DED5B}"/>
                </a:ext>
              </a:extLst>
            </p:cNvPr>
            <p:cNvSpPr/>
            <p:nvPr/>
          </p:nvSpPr>
          <p:spPr>
            <a:xfrm>
              <a:off x="3994518" y="8301668"/>
              <a:ext cx="76200" cy="76200"/>
            </a:xfrm>
            <a:custGeom>
              <a:avLst/>
              <a:gdLst>
                <a:gd name="connsiteX0" fmla="*/ 224 w 76200"/>
                <a:gd name="connsiteY0" fmla="*/ 120 h 76200"/>
                <a:gd name="connsiteX1" fmla="*/ 76424 w 76200"/>
                <a:gd name="connsiteY1" fmla="*/ 120 h 76200"/>
                <a:gd name="connsiteX2" fmla="*/ 76424 w 76200"/>
                <a:gd name="connsiteY2" fmla="*/ 76320 h 76200"/>
                <a:gd name="connsiteX3" fmla="*/ 22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0"/>
                  </a:moveTo>
                  <a:lnTo>
                    <a:pt x="76424" y="120"/>
                  </a:lnTo>
                  <a:lnTo>
                    <a:pt x="76424" y="76320"/>
                  </a:lnTo>
                  <a:lnTo>
                    <a:pt x="22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E1F4115A-6B51-E521-B480-5D8598ACD9C4}"/>
                </a:ext>
              </a:extLst>
            </p:cNvPr>
            <p:cNvSpPr/>
            <p:nvPr/>
          </p:nvSpPr>
          <p:spPr>
            <a:xfrm>
              <a:off x="3994518" y="8377868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6D2297E8-02BA-FBE9-C7AF-D391E7B10ABC}"/>
                </a:ext>
              </a:extLst>
            </p:cNvPr>
            <p:cNvSpPr/>
            <p:nvPr/>
          </p:nvSpPr>
          <p:spPr>
            <a:xfrm>
              <a:off x="3994518" y="8530268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7BBAFD5-FBB2-D819-AD88-F1A4763000A8}"/>
                </a:ext>
              </a:extLst>
            </p:cNvPr>
            <p:cNvSpPr/>
            <p:nvPr/>
          </p:nvSpPr>
          <p:spPr>
            <a:xfrm>
              <a:off x="3994518" y="8606468"/>
              <a:ext cx="76200" cy="76200"/>
            </a:xfrm>
            <a:custGeom>
              <a:avLst/>
              <a:gdLst>
                <a:gd name="connsiteX0" fmla="*/ 224 w 76200"/>
                <a:gd name="connsiteY0" fmla="*/ 152 h 76200"/>
                <a:gd name="connsiteX1" fmla="*/ 76424 w 76200"/>
                <a:gd name="connsiteY1" fmla="*/ 152 h 76200"/>
                <a:gd name="connsiteX2" fmla="*/ 76424 w 76200"/>
                <a:gd name="connsiteY2" fmla="*/ 76352 h 76200"/>
                <a:gd name="connsiteX3" fmla="*/ 22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52"/>
                  </a:moveTo>
                  <a:lnTo>
                    <a:pt x="76424" y="152"/>
                  </a:lnTo>
                  <a:lnTo>
                    <a:pt x="76424" y="76352"/>
                  </a:lnTo>
                  <a:lnTo>
                    <a:pt x="22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03E846CF-B091-6959-7F1B-032B3A65A958}"/>
                </a:ext>
              </a:extLst>
            </p:cNvPr>
            <p:cNvSpPr/>
            <p:nvPr/>
          </p:nvSpPr>
          <p:spPr>
            <a:xfrm>
              <a:off x="3994518" y="8835068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6644BCCA-5A51-0713-E937-6B67ABAE40F9}"/>
                </a:ext>
              </a:extLst>
            </p:cNvPr>
            <p:cNvSpPr/>
            <p:nvPr/>
          </p:nvSpPr>
          <p:spPr>
            <a:xfrm>
              <a:off x="3994518" y="8911268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FF7A8C9C-8DD4-EECF-73F3-1BFC7889E5D6}"/>
                </a:ext>
              </a:extLst>
            </p:cNvPr>
            <p:cNvSpPr/>
            <p:nvPr/>
          </p:nvSpPr>
          <p:spPr>
            <a:xfrm>
              <a:off x="3994518" y="9063668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CCE944A4-6B06-60D6-855B-F80D087D7AB6}"/>
                </a:ext>
              </a:extLst>
            </p:cNvPr>
            <p:cNvSpPr/>
            <p:nvPr/>
          </p:nvSpPr>
          <p:spPr>
            <a:xfrm>
              <a:off x="3994518" y="9139868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64B3449F-F8E8-7B6C-E481-8FA5097A38DF}"/>
                </a:ext>
              </a:extLst>
            </p:cNvPr>
            <p:cNvSpPr/>
            <p:nvPr/>
          </p:nvSpPr>
          <p:spPr>
            <a:xfrm>
              <a:off x="3994518" y="9216068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BC730479-131A-7DE2-460C-59879083F8AD}"/>
                </a:ext>
              </a:extLst>
            </p:cNvPr>
            <p:cNvSpPr/>
            <p:nvPr/>
          </p:nvSpPr>
          <p:spPr>
            <a:xfrm>
              <a:off x="3994518" y="9292268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658" name="Полилиния 657">
            <a:extLst>
              <a:ext uri="{FF2B5EF4-FFF2-40B4-BE49-F238E27FC236}">
                <a16:creationId xmlns:a16="http://schemas.microsoft.com/office/drawing/2014/main" id="{B4369F66-9048-4167-E210-A57F474F9B16}"/>
              </a:ext>
            </a:extLst>
          </p:cNvPr>
          <p:cNvSpPr/>
          <p:nvPr userDrawn="1"/>
        </p:nvSpPr>
        <p:spPr>
          <a:xfrm>
            <a:off x="10942160" y="3166024"/>
            <a:ext cx="2514600" cy="2514600"/>
          </a:xfrm>
          <a:custGeom>
            <a:avLst/>
            <a:gdLst>
              <a:gd name="connsiteX0" fmla="*/ 0 w 2819400"/>
              <a:gd name="connsiteY0" fmla="*/ 0 h 2819400"/>
              <a:gd name="connsiteX1" fmla="*/ 2819400 w 2819400"/>
              <a:gd name="connsiteY1" fmla="*/ 0 h 2819400"/>
              <a:gd name="connsiteX2" fmla="*/ 2819400 w 2819400"/>
              <a:gd name="connsiteY2" fmla="*/ 2819400 h 2819400"/>
              <a:gd name="connsiteX3" fmla="*/ 0 w 28194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9400" h="2819400">
                <a:moveTo>
                  <a:pt x="0" y="0"/>
                </a:moveTo>
                <a:lnTo>
                  <a:pt x="2819400" y="0"/>
                </a:lnTo>
                <a:lnTo>
                  <a:pt x="2819400" y="2819400"/>
                </a:lnTo>
                <a:lnTo>
                  <a:pt x="0" y="28194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659" name="Рисунок 673">
            <a:extLst>
              <a:ext uri="{FF2B5EF4-FFF2-40B4-BE49-F238E27FC236}">
                <a16:creationId xmlns:a16="http://schemas.microsoft.com/office/drawing/2014/main" id="{2C441D0F-8C87-0644-4804-9B22EB96B8AE}"/>
              </a:ext>
            </a:extLst>
          </p:cNvPr>
          <p:cNvGrpSpPr/>
          <p:nvPr userDrawn="1"/>
        </p:nvGrpSpPr>
        <p:grpSpPr>
          <a:xfrm>
            <a:off x="11214009" y="3437873"/>
            <a:ext cx="1970903" cy="1970903"/>
            <a:chOff x="8949531" y="4550569"/>
            <a:chExt cx="2209800" cy="2209800"/>
          </a:xfrm>
          <a:solidFill>
            <a:srgbClr val="26242D"/>
          </a:solidFill>
        </p:grpSpPr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6AA2269E-F9DA-EA5F-1A1C-85F33175A6C6}"/>
                </a:ext>
              </a:extLst>
            </p:cNvPr>
            <p:cNvSpPr/>
            <p:nvPr/>
          </p:nvSpPr>
          <p:spPr>
            <a:xfrm>
              <a:off x="8949531" y="45505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6CE33D2A-7DB2-115F-D6CC-1B79949415D8}"/>
                </a:ext>
              </a:extLst>
            </p:cNvPr>
            <p:cNvSpPr/>
            <p:nvPr/>
          </p:nvSpPr>
          <p:spPr>
            <a:xfrm>
              <a:off x="8949531" y="46267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56BA4B5D-6003-A409-A221-F0F32E04B62E}"/>
                </a:ext>
              </a:extLst>
            </p:cNvPr>
            <p:cNvSpPr/>
            <p:nvPr/>
          </p:nvSpPr>
          <p:spPr>
            <a:xfrm>
              <a:off x="8949531" y="47029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C235A578-2A53-53EC-340D-0BE3616DEDC2}"/>
                </a:ext>
              </a:extLst>
            </p:cNvPr>
            <p:cNvSpPr/>
            <p:nvPr/>
          </p:nvSpPr>
          <p:spPr>
            <a:xfrm>
              <a:off x="8949531" y="47791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7EE6673E-97CE-41F9-8C3B-29341B4E638C}"/>
                </a:ext>
              </a:extLst>
            </p:cNvPr>
            <p:cNvSpPr/>
            <p:nvPr/>
          </p:nvSpPr>
          <p:spPr>
            <a:xfrm>
              <a:off x="8949531" y="48553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7A7C0B10-8458-6418-B3B0-2C613A66D0F8}"/>
                </a:ext>
              </a:extLst>
            </p:cNvPr>
            <p:cNvSpPr/>
            <p:nvPr/>
          </p:nvSpPr>
          <p:spPr>
            <a:xfrm>
              <a:off x="8949531" y="49315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74749DCC-B49A-D8DD-8BAB-F44F66277B2C}"/>
                </a:ext>
              </a:extLst>
            </p:cNvPr>
            <p:cNvSpPr/>
            <p:nvPr/>
          </p:nvSpPr>
          <p:spPr>
            <a:xfrm>
              <a:off x="8949531" y="50077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AB8F748B-4A71-68B8-5BC6-34155AB48A94}"/>
                </a:ext>
              </a:extLst>
            </p:cNvPr>
            <p:cNvSpPr/>
            <p:nvPr/>
          </p:nvSpPr>
          <p:spPr>
            <a:xfrm>
              <a:off x="8949531" y="51601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4400200A-5322-51EE-9218-192724F580AE}"/>
                </a:ext>
              </a:extLst>
            </p:cNvPr>
            <p:cNvSpPr/>
            <p:nvPr/>
          </p:nvSpPr>
          <p:spPr>
            <a:xfrm>
              <a:off x="8949531" y="53125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1028FDF3-5522-6C61-D5EA-FD49B621069A}"/>
                </a:ext>
              </a:extLst>
            </p:cNvPr>
            <p:cNvSpPr/>
            <p:nvPr/>
          </p:nvSpPr>
          <p:spPr>
            <a:xfrm>
              <a:off x="8949531" y="5464969"/>
              <a:ext cx="76200" cy="76200"/>
            </a:xfrm>
            <a:custGeom>
              <a:avLst/>
              <a:gdLst>
                <a:gd name="connsiteX0" fmla="*/ 32 w 76200"/>
                <a:gd name="connsiteY0" fmla="*/ 128 h 76200"/>
                <a:gd name="connsiteX1" fmla="*/ 76232 w 76200"/>
                <a:gd name="connsiteY1" fmla="*/ 128 h 76200"/>
                <a:gd name="connsiteX2" fmla="*/ 76232 w 76200"/>
                <a:gd name="connsiteY2" fmla="*/ 76328 h 76200"/>
                <a:gd name="connsiteX3" fmla="*/ 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28"/>
                  </a:moveTo>
                  <a:lnTo>
                    <a:pt x="76232" y="128"/>
                  </a:lnTo>
                  <a:lnTo>
                    <a:pt x="76232" y="76328"/>
                  </a:lnTo>
                  <a:lnTo>
                    <a:pt x="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7960842D-5C6A-3ADB-D35D-DA9EA2C2AD4D}"/>
                </a:ext>
              </a:extLst>
            </p:cNvPr>
            <p:cNvSpPr/>
            <p:nvPr/>
          </p:nvSpPr>
          <p:spPr>
            <a:xfrm>
              <a:off x="8949531" y="5845969"/>
              <a:ext cx="76200" cy="76200"/>
            </a:xfrm>
            <a:custGeom>
              <a:avLst/>
              <a:gdLst>
                <a:gd name="connsiteX0" fmla="*/ 32 w 76200"/>
                <a:gd name="connsiteY0" fmla="*/ 168 h 76200"/>
                <a:gd name="connsiteX1" fmla="*/ 76232 w 76200"/>
                <a:gd name="connsiteY1" fmla="*/ 168 h 76200"/>
                <a:gd name="connsiteX2" fmla="*/ 76232 w 76200"/>
                <a:gd name="connsiteY2" fmla="*/ 76368 h 76200"/>
                <a:gd name="connsiteX3" fmla="*/ 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68"/>
                  </a:moveTo>
                  <a:lnTo>
                    <a:pt x="76232" y="168"/>
                  </a:lnTo>
                  <a:lnTo>
                    <a:pt x="76232" y="76368"/>
                  </a:lnTo>
                  <a:lnTo>
                    <a:pt x="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906C6FBB-BFEF-E038-58B3-8AFE0826B8D5}"/>
                </a:ext>
              </a:extLst>
            </p:cNvPr>
            <p:cNvSpPr/>
            <p:nvPr/>
          </p:nvSpPr>
          <p:spPr>
            <a:xfrm>
              <a:off x="8949531" y="59983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CC59F9B1-2023-FE12-6242-DEF16C62BD13}"/>
                </a:ext>
              </a:extLst>
            </p:cNvPr>
            <p:cNvSpPr/>
            <p:nvPr/>
          </p:nvSpPr>
          <p:spPr>
            <a:xfrm>
              <a:off x="8949531" y="60745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3A1DE1BB-E03D-4A7C-9484-6CDDC0AE049D}"/>
                </a:ext>
              </a:extLst>
            </p:cNvPr>
            <p:cNvSpPr/>
            <p:nvPr/>
          </p:nvSpPr>
          <p:spPr>
            <a:xfrm>
              <a:off x="8949531" y="62269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011E1F8C-FE0C-45F9-D834-21D08A2E8407}"/>
                </a:ext>
              </a:extLst>
            </p:cNvPr>
            <p:cNvSpPr/>
            <p:nvPr/>
          </p:nvSpPr>
          <p:spPr>
            <a:xfrm>
              <a:off x="8949531" y="63031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6A866618-544E-4095-9D74-A2DE4997D0A1}"/>
                </a:ext>
              </a:extLst>
            </p:cNvPr>
            <p:cNvSpPr/>
            <p:nvPr/>
          </p:nvSpPr>
          <p:spPr>
            <a:xfrm>
              <a:off x="8949531" y="63793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794B4D46-01B7-95E0-6AF1-181A894E3169}"/>
                </a:ext>
              </a:extLst>
            </p:cNvPr>
            <p:cNvSpPr/>
            <p:nvPr/>
          </p:nvSpPr>
          <p:spPr>
            <a:xfrm>
              <a:off x="8949531" y="6455569"/>
              <a:ext cx="76200" cy="76200"/>
            </a:xfrm>
            <a:custGeom>
              <a:avLst/>
              <a:gdLst>
                <a:gd name="connsiteX0" fmla="*/ 32 w 76200"/>
                <a:gd name="connsiteY0" fmla="*/ 232 h 76200"/>
                <a:gd name="connsiteX1" fmla="*/ 76232 w 76200"/>
                <a:gd name="connsiteY1" fmla="*/ 232 h 76200"/>
                <a:gd name="connsiteX2" fmla="*/ 76232 w 76200"/>
                <a:gd name="connsiteY2" fmla="*/ 76432 h 76200"/>
                <a:gd name="connsiteX3" fmla="*/ 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32"/>
                  </a:moveTo>
                  <a:lnTo>
                    <a:pt x="76232" y="232"/>
                  </a:lnTo>
                  <a:lnTo>
                    <a:pt x="76232" y="76432"/>
                  </a:lnTo>
                  <a:lnTo>
                    <a:pt x="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F651320B-3AD9-CD5C-B853-0131316D67CB}"/>
                </a:ext>
              </a:extLst>
            </p:cNvPr>
            <p:cNvSpPr/>
            <p:nvPr/>
          </p:nvSpPr>
          <p:spPr>
            <a:xfrm>
              <a:off x="8949531" y="6531769"/>
              <a:ext cx="76200" cy="76200"/>
            </a:xfrm>
            <a:custGeom>
              <a:avLst/>
              <a:gdLst>
                <a:gd name="connsiteX0" fmla="*/ 32 w 76200"/>
                <a:gd name="connsiteY0" fmla="*/ 240 h 76200"/>
                <a:gd name="connsiteX1" fmla="*/ 76232 w 76200"/>
                <a:gd name="connsiteY1" fmla="*/ 240 h 76200"/>
                <a:gd name="connsiteX2" fmla="*/ 76232 w 76200"/>
                <a:gd name="connsiteY2" fmla="*/ 76440 h 76200"/>
                <a:gd name="connsiteX3" fmla="*/ 3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0"/>
                  </a:moveTo>
                  <a:lnTo>
                    <a:pt x="76232" y="240"/>
                  </a:lnTo>
                  <a:lnTo>
                    <a:pt x="76232" y="76440"/>
                  </a:lnTo>
                  <a:lnTo>
                    <a:pt x="3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BD08E9B9-401C-9EAA-9CA4-AB7D8A4A81AB}"/>
                </a:ext>
              </a:extLst>
            </p:cNvPr>
            <p:cNvSpPr/>
            <p:nvPr/>
          </p:nvSpPr>
          <p:spPr>
            <a:xfrm>
              <a:off x="8949531" y="6607969"/>
              <a:ext cx="76200" cy="76200"/>
            </a:xfrm>
            <a:custGeom>
              <a:avLst/>
              <a:gdLst>
                <a:gd name="connsiteX0" fmla="*/ 32 w 76200"/>
                <a:gd name="connsiteY0" fmla="*/ 248 h 76200"/>
                <a:gd name="connsiteX1" fmla="*/ 76232 w 76200"/>
                <a:gd name="connsiteY1" fmla="*/ 248 h 76200"/>
                <a:gd name="connsiteX2" fmla="*/ 76232 w 76200"/>
                <a:gd name="connsiteY2" fmla="*/ 76448 h 76200"/>
                <a:gd name="connsiteX3" fmla="*/ 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48"/>
                  </a:moveTo>
                  <a:lnTo>
                    <a:pt x="76232" y="248"/>
                  </a:lnTo>
                  <a:lnTo>
                    <a:pt x="76232" y="76448"/>
                  </a:lnTo>
                  <a:lnTo>
                    <a:pt x="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E6FE5160-A893-0222-1AF9-C83FDF1B198D}"/>
                </a:ext>
              </a:extLst>
            </p:cNvPr>
            <p:cNvSpPr/>
            <p:nvPr/>
          </p:nvSpPr>
          <p:spPr>
            <a:xfrm>
              <a:off x="8949531" y="6684169"/>
              <a:ext cx="76200" cy="76200"/>
            </a:xfrm>
            <a:custGeom>
              <a:avLst/>
              <a:gdLst>
                <a:gd name="connsiteX0" fmla="*/ 32 w 76200"/>
                <a:gd name="connsiteY0" fmla="*/ 256 h 76200"/>
                <a:gd name="connsiteX1" fmla="*/ 76232 w 76200"/>
                <a:gd name="connsiteY1" fmla="*/ 256 h 76200"/>
                <a:gd name="connsiteX2" fmla="*/ 76232 w 76200"/>
                <a:gd name="connsiteY2" fmla="*/ 76456 h 76200"/>
                <a:gd name="connsiteX3" fmla="*/ 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56"/>
                  </a:moveTo>
                  <a:lnTo>
                    <a:pt x="76232" y="256"/>
                  </a:lnTo>
                  <a:lnTo>
                    <a:pt x="76232" y="76456"/>
                  </a:lnTo>
                  <a:lnTo>
                    <a:pt x="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30C281E0-9E84-98BF-0149-0FFB12E81E72}"/>
                </a:ext>
              </a:extLst>
            </p:cNvPr>
            <p:cNvSpPr/>
            <p:nvPr/>
          </p:nvSpPr>
          <p:spPr>
            <a:xfrm>
              <a:off x="9025731" y="45505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D51C4212-EE78-EC07-CA5A-1B0B22486983}"/>
                </a:ext>
              </a:extLst>
            </p:cNvPr>
            <p:cNvSpPr/>
            <p:nvPr/>
          </p:nvSpPr>
          <p:spPr>
            <a:xfrm>
              <a:off x="9025731" y="50077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0EE826BF-8166-FE71-D5D1-628F02BF2F49}"/>
                </a:ext>
              </a:extLst>
            </p:cNvPr>
            <p:cNvSpPr/>
            <p:nvPr/>
          </p:nvSpPr>
          <p:spPr>
            <a:xfrm>
              <a:off x="9025731" y="51601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5E8E7D0C-8165-8D23-F84A-57C173AC7A55}"/>
                </a:ext>
              </a:extLst>
            </p:cNvPr>
            <p:cNvSpPr/>
            <p:nvPr/>
          </p:nvSpPr>
          <p:spPr>
            <a:xfrm>
              <a:off x="9025731" y="52363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4F8EEB2D-8CEA-3128-FFA5-0E53255A7927}"/>
                </a:ext>
              </a:extLst>
            </p:cNvPr>
            <p:cNvSpPr/>
            <p:nvPr/>
          </p:nvSpPr>
          <p:spPr>
            <a:xfrm>
              <a:off x="9025731" y="5312569"/>
              <a:ext cx="76200" cy="76200"/>
            </a:xfrm>
            <a:custGeom>
              <a:avLst/>
              <a:gdLst>
                <a:gd name="connsiteX0" fmla="*/ 40 w 76200"/>
                <a:gd name="connsiteY0" fmla="*/ 112 h 76200"/>
                <a:gd name="connsiteX1" fmla="*/ 76240 w 76200"/>
                <a:gd name="connsiteY1" fmla="*/ 112 h 76200"/>
                <a:gd name="connsiteX2" fmla="*/ 76240 w 76200"/>
                <a:gd name="connsiteY2" fmla="*/ 76312 h 76200"/>
                <a:gd name="connsiteX3" fmla="*/ 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12"/>
                  </a:moveTo>
                  <a:lnTo>
                    <a:pt x="76240" y="112"/>
                  </a:lnTo>
                  <a:lnTo>
                    <a:pt x="76240" y="76312"/>
                  </a:lnTo>
                  <a:lnTo>
                    <a:pt x="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652D1CAD-BC01-64D5-203F-459F65B70A2E}"/>
                </a:ext>
              </a:extLst>
            </p:cNvPr>
            <p:cNvSpPr/>
            <p:nvPr/>
          </p:nvSpPr>
          <p:spPr>
            <a:xfrm>
              <a:off x="9025731" y="5464969"/>
              <a:ext cx="76200" cy="76200"/>
            </a:xfrm>
            <a:custGeom>
              <a:avLst/>
              <a:gdLst>
                <a:gd name="connsiteX0" fmla="*/ 40 w 76200"/>
                <a:gd name="connsiteY0" fmla="*/ 128 h 76200"/>
                <a:gd name="connsiteX1" fmla="*/ 76240 w 76200"/>
                <a:gd name="connsiteY1" fmla="*/ 128 h 76200"/>
                <a:gd name="connsiteX2" fmla="*/ 76240 w 76200"/>
                <a:gd name="connsiteY2" fmla="*/ 76328 h 76200"/>
                <a:gd name="connsiteX3" fmla="*/ 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28"/>
                  </a:moveTo>
                  <a:lnTo>
                    <a:pt x="76240" y="128"/>
                  </a:lnTo>
                  <a:lnTo>
                    <a:pt x="76240" y="76328"/>
                  </a:lnTo>
                  <a:lnTo>
                    <a:pt x="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552EE1F7-CF7B-6B6A-21AA-5B1303CC9FF3}"/>
                </a:ext>
              </a:extLst>
            </p:cNvPr>
            <p:cNvSpPr/>
            <p:nvPr/>
          </p:nvSpPr>
          <p:spPr>
            <a:xfrm>
              <a:off x="9025731" y="55411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F35B2E35-0EA0-02C2-A06F-012115FDB5B7}"/>
                </a:ext>
              </a:extLst>
            </p:cNvPr>
            <p:cNvSpPr/>
            <p:nvPr/>
          </p:nvSpPr>
          <p:spPr>
            <a:xfrm>
              <a:off x="9025731" y="5693569"/>
              <a:ext cx="76200" cy="76200"/>
            </a:xfrm>
            <a:custGeom>
              <a:avLst/>
              <a:gdLst>
                <a:gd name="connsiteX0" fmla="*/ 40 w 76200"/>
                <a:gd name="connsiteY0" fmla="*/ 152 h 76200"/>
                <a:gd name="connsiteX1" fmla="*/ 76240 w 76200"/>
                <a:gd name="connsiteY1" fmla="*/ 152 h 76200"/>
                <a:gd name="connsiteX2" fmla="*/ 76240 w 76200"/>
                <a:gd name="connsiteY2" fmla="*/ 76352 h 76200"/>
                <a:gd name="connsiteX3" fmla="*/ 4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52"/>
                  </a:moveTo>
                  <a:lnTo>
                    <a:pt x="76240" y="152"/>
                  </a:lnTo>
                  <a:lnTo>
                    <a:pt x="76240" y="76352"/>
                  </a:lnTo>
                  <a:lnTo>
                    <a:pt x="4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F50B127B-4427-8F9E-D67D-EF61D5FEB1FD}"/>
                </a:ext>
              </a:extLst>
            </p:cNvPr>
            <p:cNvSpPr/>
            <p:nvPr/>
          </p:nvSpPr>
          <p:spPr>
            <a:xfrm>
              <a:off x="9025731" y="59221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19CD9393-BC75-39D2-C1DD-0BC1DB88B02B}"/>
                </a:ext>
              </a:extLst>
            </p:cNvPr>
            <p:cNvSpPr/>
            <p:nvPr/>
          </p:nvSpPr>
          <p:spPr>
            <a:xfrm>
              <a:off x="9025731" y="5998369"/>
              <a:ext cx="76200" cy="76200"/>
            </a:xfrm>
            <a:custGeom>
              <a:avLst/>
              <a:gdLst>
                <a:gd name="connsiteX0" fmla="*/ 40 w 76200"/>
                <a:gd name="connsiteY0" fmla="*/ 184 h 76200"/>
                <a:gd name="connsiteX1" fmla="*/ 76240 w 76200"/>
                <a:gd name="connsiteY1" fmla="*/ 184 h 76200"/>
                <a:gd name="connsiteX2" fmla="*/ 76240 w 76200"/>
                <a:gd name="connsiteY2" fmla="*/ 76384 h 76200"/>
                <a:gd name="connsiteX3" fmla="*/ 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84"/>
                  </a:moveTo>
                  <a:lnTo>
                    <a:pt x="76240" y="184"/>
                  </a:lnTo>
                  <a:lnTo>
                    <a:pt x="76240" y="76384"/>
                  </a:lnTo>
                  <a:lnTo>
                    <a:pt x="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693B17CE-B654-217F-AF96-9C28B212F61A}"/>
                </a:ext>
              </a:extLst>
            </p:cNvPr>
            <p:cNvSpPr/>
            <p:nvPr/>
          </p:nvSpPr>
          <p:spPr>
            <a:xfrm>
              <a:off x="9025731" y="6226969"/>
              <a:ext cx="76200" cy="76200"/>
            </a:xfrm>
            <a:custGeom>
              <a:avLst/>
              <a:gdLst>
                <a:gd name="connsiteX0" fmla="*/ 40 w 76200"/>
                <a:gd name="connsiteY0" fmla="*/ 208 h 76200"/>
                <a:gd name="connsiteX1" fmla="*/ 76240 w 76200"/>
                <a:gd name="connsiteY1" fmla="*/ 208 h 76200"/>
                <a:gd name="connsiteX2" fmla="*/ 76240 w 76200"/>
                <a:gd name="connsiteY2" fmla="*/ 76408 h 76200"/>
                <a:gd name="connsiteX3" fmla="*/ 4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08"/>
                  </a:moveTo>
                  <a:lnTo>
                    <a:pt x="76240" y="208"/>
                  </a:lnTo>
                  <a:lnTo>
                    <a:pt x="76240" y="76408"/>
                  </a:lnTo>
                  <a:lnTo>
                    <a:pt x="4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1" name="Полилиния 690">
              <a:extLst>
                <a:ext uri="{FF2B5EF4-FFF2-40B4-BE49-F238E27FC236}">
                  <a16:creationId xmlns:a16="http://schemas.microsoft.com/office/drawing/2014/main" id="{12B54A27-6D2F-96F2-2BDF-625B3716CBBD}"/>
                </a:ext>
              </a:extLst>
            </p:cNvPr>
            <p:cNvSpPr/>
            <p:nvPr/>
          </p:nvSpPr>
          <p:spPr>
            <a:xfrm>
              <a:off x="9025731" y="6684169"/>
              <a:ext cx="76200" cy="76200"/>
            </a:xfrm>
            <a:custGeom>
              <a:avLst/>
              <a:gdLst>
                <a:gd name="connsiteX0" fmla="*/ 40 w 76200"/>
                <a:gd name="connsiteY0" fmla="*/ 256 h 76200"/>
                <a:gd name="connsiteX1" fmla="*/ 76240 w 76200"/>
                <a:gd name="connsiteY1" fmla="*/ 256 h 76200"/>
                <a:gd name="connsiteX2" fmla="*/ 76240 w 76200"/>
                <a:gd name="connsiteY2" fmla="*/ 76456 h 76200"/>
                <a:gd name="connsiteX3" fmla="*/ 4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56"/>
                  </a:moveTo>
                  <a:lnTo>
                    <a:pt x="76240" y="256"/>
                  </a:lnTo>
                  <a:lnTo>
                    <a:pt x="76240" y="76456"/>
                  </a:lnTo>
                  <a:lnTo>
                    <a:pt x="4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2" name="Полилиния 691">
              <a:extLst>
                <a:ext uri="{FF2B5EF4-FFF2-40B4-BE49-F238E27FC236}">
                  <a16:creationId xmlns:a16="http://schemas.microsoft.com/office/drawing/2014/main" id="{7D936901-C323-36C8-ADAF-9C8D09418C5D}"/>
                </a:ext>
              </a:extLst>
            </p:cNvPr>
            <p:cNvSpPr/>
            <p:nvPr/>
          </p:nvSpPr>
          <p:spPr>
            <a:xfrm>
              <a:off x="9101931" y="45505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3" name="Полилиния 692">
              <a:extLst>
                <a:ext uri="{FF2B5EF4-FFF2-40B4-BE49-F238E27FC236}">
                  <a16:creationId xmlns:a16="http://schemas.microsoft.com/office/drawing/2014/main" id="{4C2145CE-B74A-906C-D287-1BD1EC26BFD0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4" name="Полилиния 693">
              <a:extLst>
                <a:ext uri="{FF2B5EF4-FFF2-40B4-BE49-F238E27FC236}">
                  <a16:creationId xmlns:a16="http://schemas.microsoft.com/office/drawing/2014/main" id="{03D42195-E439-B544-0576-0D1BD8167AEF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5" name="Полилиния 694">
              <a:extLst>
                <a:ext uri="{FF2B5EF4-FFF2-40B4-BE49-F238E27FC236}">
                  <a16:creationId xmlns:a16="http://schemas.microsoft.com/office/drawing/2014/main" id="{4062B390-ABF8-192B-2F00-A385F49447C1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6" name="Полилиния 695">
              <a:extLst>
                <a:ext uri="{FF2B5EF4-FFF2-40B4-BE49-F238E27FC236}">
                  <a16:creationId xmlns:a16="http://schemas.microsoft.com/office/drawing/2014/main" id="{264BE86D-BB1D-DD6F-7D67-3491F88FC87D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7" name="Полилиния 696">
              <a:extLst>
                <a:ext uri="{FF2B5EF4-FFF2-40B4-BE49-F238E27FC236}">
                  <a16:creationId xmlns:a16="http://schemas.microsoft.com/office/drawing/2014/main" id="{03EA49C2-B605-096C-CB42-426843CF389D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8" name="Полилиния 697">
              <a:extLst>
                <a:ext uri="{FF2B5EF4-FFF2-40B4-BE49-F238E27FC236}">
                  <a16:creationId xmlns:a16="http://schemas.microsoft.com/office/drawing/2014/main" id="{8D642B6C-8D50-9668-9D3C-41CEC1A78C64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48 w 76200"/>
                <a:gd name="connsiteY0" fmla="*/ 112 h 76200"/>
                <a:gd name="connsiteX1" fmla="*/ 76248 w 76200"/>
                <a:gd name="connsiteY1" fmla="*/ 112 h 76200"/>
                <a:gd name="connsiteX2" fmla="*/ 76248 w 76200"/>
                <a:gd name="connsiteY2" fmla="*/ 76312 h 76200"/>
                <a:gd name="connsiteX3" fmla="*/ 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12"/>
                  </a:moveTo>
                  <a:lnTo>
                    <a:pt x="76248" y="112"/>
                  </a:lnTo>
                  <a:lnTo>
                    <a:pt x="76248" y="76312"/>
                  </a:lnTo>
                  <a:lnTo>
                    <a:pt x="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699" name="Полилиния 698">
              <a:extLst>
                <a:ext uri="{FF2B5EF4-FFF2-40B4-BE49-F238E27FC236}">
                  <a16:creationId xmlns:a16="http://schemas.microsoft.com/office/drawing/2014/main" id="{AC8F943E-CDA1-6770-20DD-35DABFB5A3BA}"/>
                </a:ext>
              </a:extLst>
            </p:cNvPr>
            <p:cNvSpPr/>
            <p:nvPr/>
          </p:nvSpPr>
          <p:spPr>
            <a:xfrm>
              <a:off x="9101931" y="59221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0" name="Полилиния 699">
              <a:extLst>
                <a:ext uri="{FF2B5EF4-FFF2-40B4-BE49-F238E27FC236}">
                  <a16:creationId xmlns:a16="http://schemas.microsoft.com/office/drawing/2014/main" id="{BDAB6C0B-8F04-5523-DE29-8A30F62478B8}"/>
                </a:ext>
              </a:extLst>
            </p:cNvPr>
            <p:cNvSpPr/>
            <p:nvPr/>
          </p:nvSpPr>
          <p:spPr>
            <a:xfrm>
              <a:off x="9101931" y="5998369"/>
              <a:ext cx="76200" cy="76200"/>
            </a:xfrm>
            <a:custGeom>
              <a:avLst/>
              <a:gdLst>
                <a:gd name="connsiteX0" fmla="*/ 48 w 76200"/>
                <a:gd name="connsiteY0" fmla="*/ 184 h 76200"/>
                <a:gd name="connsiteX1" fmla="*/ 76248 w 76200"/>
                <a:gd name="connsiteY1" fmla="*/ 184 h 76200"/>
                <a:gd name="connsiteX2" fmla="*/ 76248 w 76200"/>
                <a:gd name="connsiteY2" fmla="*/ 76384 h 76200"/>
                <a:gd name="connsiteX3" fmla="*/ 4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84"/>
                  </a:moveTo>
                  <a:lnTo>
                    <a:pt x="76248" y="184"/>
                  </a:lnTo>
                  <a:lnTo>
                    <a:pt x="76248" y="76384"/>
                  </a:lnTo>
                  <a:lnTo>
                    <a:pt x="4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1" name="Полилиния 700">
              <a:extLst>
                <a:ext uri="{FF2B5EF4-FFF2-40B4-BE49-F238E27FC236}">
                  <a16:creationId xmlns:a16="http://schemas.microsoft.com/office/drawing/2014/main" id="{5A71D804-1690-97C0-A709-8921ED7F2497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2" name="Полилиния 701">
              <a:extLst>
                <a:ext uri="{FF2B5EF4-FFF2-40B4-BE49-F238E27FC236}">
                  <a16:creationId xmlns:a16="http://schemas.microsoft.com/office/drawing/2014/main" id="{C6D3EEEB-5D40-08F5-222C-9D2E635B8243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3" name="Полилиния 702">
              <a:extLst>
                <a:ext uri="{FF2B5EF4-FFF2-40B4-BE49-F238E27FC236}">
                  <a16:creationId xmlns:a16="http://schemas.microsoft.com/office/drawing/2014/main" id="{B95EDBFC-C52D-99B0-D1E2-8DB6FA4ED703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4" name="Полилиния 703">
              <a:extLst>
                <a:ext uri="{FF2B5EF4-FFF2-40B4-BE49-F238E27FC236}">
                  <a16:creationId xmlns:a16="http://schemas.microsoft.com/office/drawing/2014/main" id="{336FE829-F3AE-A79D-B1E9-A10A66CCF3D4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48 w 76200"/>
                <a:gd name="connsiteY0" fmla="*/ 232 h 76200"/>
                <a:gd name="connsiteX1" fmla="*/ 76248 w 76200"/>
                <a:gd name="connsiteY1" fmla="*/ 232 h 76200"/>
                <a:gd name="connsiteX2" fmla="*/ 76248 w 76200"/>
                <a:gd name="connsiteY2" fmla="*/ 76432 h 76200"/>
                <a:gd name="connsiteX3" fmla="*/ 48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32"/>
                  </a:moveTo>
                  <a:lnTo>
                    <a:pt x="76248" y="232"/>
                  </a:lnTo>
                  <a:lnTo>
                    <a:pt x="76248" y="76432"/>
                  </a:lnTo>
                  <a:lnTo>
                    <a:pt x="48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5" name="Полилиния 704">
              <a:extLst>
                <a:ext uri="{FF2B5EF4-FFF2-40B4-BE49-F238E27FC236}">
                  <a16:creationId xmlns:a16="http://schemas.microsoft.com/office/drawing/2014/main" id="{9B19D3B4-955E-8414-7217-E789C2285D65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48 w 76200"/>
                <a:gd name="connsiteY0" fmla="*/ 240 h 76200"/>
                <a:gd name="connsiteX1" fmla="*/ 76248 w 76200"/>
                <a:gd name="connsiteY1" fmla="*/ 240 h 76200"/>
                <a:gd name="connsiteX2" fmla="*/ 76248 w 76200"/>
                <a:gd name="connsiteY2" fmla="*/ 76440 h 76200"/>
                <a:gd name="connsiteX3" fmla="*/ 4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40"/>
                  </a:moveTo>
                  <a:lnTo>
                    <a:pt x="76248" y="240"/>
                  </a:lnTo>
                  <a:lnTo>
                    <a:pt x="76248" y="76440"/>
                  </a:lnTo>
                  <a:lnTo>
                    <a:pt x="4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6" name="Полилиния 705">
              <a:extLst>
                <a:ext uri="{FF2B5EF4-FFF2-40B4-BE49-F238E27FC236}">
                  <a16:creationId xmlns:a16="http://schemas.microsoft.com/office/drawing/2014/main" id="{86D5D326-DD3D-C2FB-72BE-DD15063FC3DE}"/>
                </a:ext>
              </a:extLst>
            </p:cNvPr>
            <p:cNvSpPr/>
            <p:nvPr/>
          </p:nvSpPr>
          <p:spPr>
            <a:xfrm>
              <a:off x="9101931" y="6684169"/>
              <a:ext cx="76200" cy="76200"/>
            </a:xfrm>
            <a:custGeom>
              <a:avLst/>
              <a:gdLst>
                <a:gd name="connsiteX0" fmla="*/ 48 w 76200"/>
                <a:gd name="connsiteY0" fmla="*/ 256 h 76200"/>
                <a:gd name="connsiteX1" fmla="*/ 76248 w 76200"/>
                <a:gd name="connsiteY1" fmla="*/ 256 h 76200"/>
                <a:gd name="connsiteX2" fmla="*/ 76248 w 76200"/>
                <a:gd name="connsiteY2" fmla="*/ 76456 h 76200"/>
                <a:gd name="connsiteX3" fmla="*/ 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56"/>
                  </a:moveTo>
                  <a:lnTo>
                    <a:pt x="76248" y="256"/>
                  </a:lnTo>
                  <a:lnTo>
                    <a:pt x="76248" y="76456"/>
                  </a:lnTo>
                  <a:lnTo>
                    <a:pt x="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7" name="Полилиния 706">
              <a:extLst>
                <a:ext uri="{FF2B5EF4-FFF2-40B4-BE49-F238E27FC236}">
                  <a16:creationId xmlns:a16="http://schemas.microsoft.com/office/drawing/2014/main" id="{DBE27E0C-EE09-E441-CD69-DEC3766E1D42}"/>
                </a:ext>
              </a:extLst>
            </p:cNvPr>
            <p:cNvSpPr/>
            <p:nvPr/>
          </p:nvSpPr>
          <p:spPr>
            <a:xfrm>
              <a:off x="9178131" y="45505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8" name="Полилиния 707">
              <a:extLst>
                <a:ext uri="{FF2B5EF4-FFF2-40B4-BE49-F238E27FC236}">
                  <a16:creationId xmlns:a16="http://schemas.microsoft.com/office/drawing/2014/main" id="{3FF616FB-3806-1553-52B5-3231DDCDE8FF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09" name="Полилиния 708">
              <a:extLst>
                <a:ext uri="{FF2B5EF4-FFF2-40B4-BE49-F238E27FC236}">
                  <a16:creationId xmlns:a16="http://schemas.microsoft.com/office/drawing/2014/main" id="{1CBF125D-7031-54AA-F70E-212436350592}"/>
                </a:ext>
              </a:extLst>
            </p:cNvPr>
            <p:cNvSpPr/>
            <p:nvPr/>
          </p:nvSpPr>
          <p:spPr>
            <a:xfrm>
              <a:off x="9178131" y="47791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0" name="Полилиния 709">
              <a:extLst>
                <a:ext uri="{FF2B5EF4-FFF2-40B4-BE49-F238E27FC236}">
                  <a16:creationId xmlns:a16="http://schemas.microsoft.com/office/drawing/2014/main" id="{E41CEE71-F12F-9BC9-AF69-781FB46C43DC}"/>
                </a:ext>
              </a:extLst>
            </p:cNvPr>
            <p:cNvSpPr/>
            <p:nvPr/>
          </p:nvSpPr>
          <p:spPr>
            <a:xfrm>
              <a:off x="9178131" y="48553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1" name="Полилиния 710">
              <a:extLst>
                <a:ext uri="{FF2B5EF4-FFF2-40B4-BE49-F238E27FC236}">
                  <a16:creationId xmlns:a16="http://schemas.microsoft.com/office/drawing/2014/main" id="{23377798-F4F8-85B7-3613-EB0FDC1AEB21}"/>
                </a:ext>
              </a:extLst>
            </p:cNvPr>
            <p:cNvSpPr/>
            <p:nvPr/>
          </p:nvSpPr>
          <p:spPr>
            <a:xfrm>
              <a:off x="9178131" y="50077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2" name="Полилиния 711">
              <a:extLst>
                <a:ext uri="{FF2B5EF4-FFF2-40B4-BE49-F238E27FC236}">
                  <a16:creationId xmlns:a16="http://schemas.microsoft.com/office/drawing/2014/main" id="{B0F1C12E-7F0D-B4DA-ABC8-9DC60B04A9C7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56 w 76200"/>
                <a:gd name="connsiteY0" fmla="*/ 96 h 76200"/>
                <a:gd name="connsiteX1" fmla="*/ 76256 w 76200"/>
                <a:gd name="connsiteY1" fmla="*/ 96 h 76200"/>
                <a:gd name="connsiteX2" fmla="*/ 76256 w 76200"/>
                <a:gd name="connsiteY2" fmla="*/ 76296 h 76200"/>
                <a:gd name="connsiteX3" fmla="*/ 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96"/>
                  </a:moveTo>
                  <a:lnTo>
                    <a:pt x="76256" y="96"/>
                  </a:lnTo>
                  <a:lnTo>
                    <a:pt x="76256" y="76296"/>
                  </a:lnTo>
                  <a:lnTo>
                    <a:pt x="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3" name="Полилиния 712">
              <a:extLst>
                <a:ext uri="{FF2B5EF4-FFF2-40B4-BE49-F238E27FC236}">
                  <a16:creationId xmlns:a16="http://schemas.microsoft.com/office/drawing/2014/main" id="{909B2FB7-8430-09D5-CCA3-E6F6A873B47E}"/>
                </a:ext>
              </a:extLst>
            </p:cNvPr>
            <p:cNvSpPr/>
            <p:nvPr/>
          </p:nvSpPr>
          <p:spPr>
            <a:xfrm>
              <a:off x="9178131" y="5236369"/>
              <a:ext cx="76200" cy="76200"/>
            </a:xfrm>
            <a:custGeom>
              <a:avLst/>
              <a:gdLst>
                <a:gd name="connsiteX0" fmla="*/ 56 w 76200"/>
                <a:gd name="connsiteY0" fmla="*/ 104 h 76200"/>
                <a:gd name="connsiteX1" fmla="*/ 76256 w 76200"/>
                <a:gd name="connsiteY1" fmla="*/ 104 h 76200"/>
                <a:gd name="connsiteX2" fmla="*/ 76256 w 76200"/>
                <a:gd name="connsiteY2" fmla="*/ 76304 h 76200"/>
                <a:gd name="connsiteX3" fmla="*/ 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04"/>
                  </a:moveTo>
                  <a:lnTo>
                    <a:pt x="76256" y="104"/>
                  </a:lnTo>
                  <a:lnTo>
                    <a:pt x="76256" y="76304"/>
                  </a:lnTo>
                  <a:lnTo>
                    <a:pt x="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4" name="Полилиния 713">
              <a:extLst>
                <a:ext uri="{FF2B5EF4-FFF2-40B4-BE49-F238E27FC236}">
                  <a16:creationId xmlns:a16="http://schemas.microsoft.com/office/drawing/2014/main" id="{DE13E890-C1A9-C3AB-5853-8CBC0E364EA2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5" name="Полилиния 714">
              <a:extLst>
                <a:ext uri="{FF2B5EF4-FFF2-40B4-BE49-F238E27FC236}">
                  <a16:creationId xmlns:a16="http://schemas.microsoft.com/office/drawing/2014/main" id="{32AB3928-E25E-F19E-9F9C-4CAC980CAE84}"/>
                </a:ext>
              </a:extLst>
            </p:cNvPr>
            <p:cNvSpPr/>
            <p:nvPr/>
          </p:nvSpPr>
          <p:spPr>
            <a:xfrm>
              <a:off x="9178131" y="5617369"/>
              <a:ext cx="76200" cy="76200"/>
            </a:xfrm>
            <a:custGeom>
              <a:avLst/>
              <a:gdLst>
                <a:gd name="connsiteX0" fmla="*/ 56 w 76200"/>
                <a:gd name="connsiteY0" fmla="*/ 144 h 76200"/>
                <a:gd name="connsiteX1" fmla="*/ 76256 w 76200"/>
                <a:gd name="connsiteY1" fmla="*/ 144 h 76200"/>
                <a:gd name="connsiteX2" fmla="*/ 76256 w 76200"/>
                <a:gd name="connsiteY2" fmla="*/ 76344 h 76200"/>
                <a:gd name="connsiteX3" fmla="*/ 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44"/>
                  </a:moveTo>
                  <a:lnTo>
                    <a:pt x="76256" y="144"/>
                  </a:lnTo>
                  <a:lnTo>
                    <a:pt x="76256" y="76344"/>
                  </a:lnTo>
                  <a:lnTo>
                    <a:pt x="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6" name="Полилиния 715">
              <a:extLst>
                <a:ext uri="{FF2B5EF4-FFF2-40B4-BE49-F238E27FC236}">
                  <a16:creationId xmlns:a16="http://schemas.microsoft.com/office/drawing/2014/main" id="{53615E1D-D986-3102-F06D-71C555F18A5D}"/>
                </a:ext>
              </a:extLst>
            </p:cNvPr>
            <p:cNvSpPr/>
            <p:nvPr/>
          </p:nvSpPr>
          <p:spPr>
            <a:xfrm>
              <a:off x="9178131" y="5845969"/>
              <a:ext cx="76200" cy="76200"/>
            </a:xfrm>
            <a:custGeom>
              <a:avLst/>
              <a:gdLst>
                <a:gd name="connsiteX0" fmla="*/ 56 w 76200"/>
                <a:gd name="connsiteY0" fmla="*/ 168 h 76200"/>
                <a:gd name="connsiteX1" fmla="*/ 76256 w 76200"/>
                <a:gd name="connsiteY1" fmla="*/ 168 h 76200"/>
                <a:gd name="connsiteX2" fmla="*/ 76256 w 76200"/>
                <a:gd name="connsiteY2" fmla="*/ 76368 h 76200"/>
                <a:gd name="connsiteX3" fmla="*/ 5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8"/>
                  </a:moveTo>
                  <a:lnTo>
                    <a:pt x="76256" y="168"/>
                  </a:lnTo>
                  <a:lnTo>
                    <a:pt x="76256" y="76368"/>
                  </a:lnTo>
                  <a:lnTo>
                    <a:pt x="5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7" name="Полилиния 716">
              <a:extLst>
                <a:ext uri="{FF2B5EF4-FFF2-40B4-BE49-F238E27FC236}">
                  <a16:creationId xmlns:a16="http://schemas.microsoft.com/office/drawing/2014/main" id="{E6B270F8-946C-E2BA-9231-3418629E0194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8" name="Полилиния 717">
              <a:extLst>
                <a:ext uri="{FF2B5EF4-FFF2-40B4-BE49-F238E27FC236}">
                  <a16:creationId xmlns:a16="http://schemas.microsoft.com/office/drawing/2014/main" id="{614C26B0-DEC4-58DE-4BA9-542CD8095A2A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19" name="Полилиния 718">
              <a:extLst>
                <a:ext uri="{FF2B5EF4-FFF2-40B4-BE49-F238E27FC236}">
                  <a16:creationId xmlns:a16="http://schemas.microsoft.com/office/drawing/2014/main" id="{6204AD45-D32A-5968-64EA-92A723E16981}"/>
                </a:ext>
              </a:extLst>
            </p:cNvPr>
            <p:cNvSpPr/>
            <p:nvPr/>
          </p:nvSpPr>
          <p:spPr>
            <a:xfrm>
              <a:off x="9178131" y="62269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0" name="Полилиния 719">
              <a:extLst>
                <a:ext uri="{FF2B5EF4-FFF2-40B4-BE49-F238E27FC236}">
                  <a16:creationId xmlns:a16="http://schemas.microsoft.com/office/drawing/2014/main" id="{EC6D861E-61B0-38A8-2032-99B67E2211DE}"/>
                </a:ext>
              </a:extLst>
            </p:cNvPr>
            <p:cNvSpPr/>
            <p:nvPr/>
          </p:nvSpPr>
          <p:spPr>
            <a:xfrm>
              <a:off x="9178131" y="63793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1" name="Полилиния 720">
              <a:extLst>
                <a:ext uri="{FF2B5EF4-FFF2-40B4-BE49-F238E27FC236}">
                  <a16:creationId xmlns:a16="http://schemas.microsoft.com/office/drawing/2014/main" id="{29622ABC-C28F-CE42-B6B0-9D25B046FB86}"/>
                </a:ext>
              </a:extLst>
            </p:cNvPr>
            <p:cNvSpPr/>
            <p:nvPr/>
          </p:nvSpPr>
          <p:spPr>
            <a:xfrm>
              <a:off x="9178131" y="6455569"/>
              <a:ext cx="76200" cy="76200"/>
            </a:xfrm>
            <a:custGeom>
              <a:avLst/>
              <a:gdLst>
                <a:gd name="connsiteX0" fmla="*/ 56 w 76200"/>
                <a:gd name="connsiteY0" fmla="*/ 232 h 76200"/>
                <a:gd name="connsiteX1" fmla="*/ 76256 w 76200"/>
                <a:gd name="connsiteY1" fmla="*/ 232 h 76200"/>
                <a:gd name="connsiteX2" fmla="*/ 76256 w 76200"/>
                <a:gd name="connsiteY2" fmla="*/ 76432 h 76200"/>
                <a:gd name="connsiteX3" fmla="*/ 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32"/>
                  </a:moveTo>
                  <a:lnTo>
                    <a:pt x="76256" y="232"/>
                  </a:lnTo>
                  <a:lnTo>
                    <a:pt x="76256" y="76432"/>
                  </a:lnTo>
                  <a:lnTo>
                    <a:pt x="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2" name="Полилиния 721">
              <a:extLst>
                <a:ext uri="{FF2B5EF4-FFF2-40B4-BE49-F238E27FC236}">
                  <a16:creationId xmlns:a16="http://schemas.microsoft.com/office/drawing/2014/main" id="{51C8FF52-19D2-0390-F21B-92AAD1086368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56 w 76200"/>
                <a:gd name="connsiteY0" fmla="*/ 240 h 76200"/>
                <a:gd name="connsiteX1" fmla="*/ 76256 w 76200"/>
                <a:gd name="connsiteY1" fmla="*/ 240 h 76200"/>
                <a:gd name="connsiteX2" fmla="*/ 76256 w 76200"/>
                <a:gd name="connsiteY2" fmla="*/ 76440 h 76200"/>
                <a:gd name="connsiteX3" fmla="*/ 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40"/>
                  </a:moveTo>
                  <a:lnTo>
                    <a:pt x="76256" y="240"/>
                  </a:lnTo>
                  <a:lnTo>
                    <a:pt x="76256" y="76440"/>
                  </a:lnTo>
                  <a:lnTo>
                    <a:pt x="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3" name="Полилиния 722">
              <a:extLst>
                <a:ext uri="{FF2B5EF4-FFF2-40B4-BE49-F238E27FC236}">
                  <a16:creationId xmlns:a16="http://schemas.microsoft.com/office/drawing/2014/main" id="{EC432935-9EFE-1C0A-6724-3210CEF249EC}"/>
                </a:ext>
              </a:extLst>
            </p:cNvPr>
            <p:cNvSpPr/>
            <p:nvPr/>
          </p:nvSpPr>
          <p:spPr>
            <a:xfrm>
              <a:off x="9178131" y="6684169"/>
              <a:ext cx="76200" cy="76200"/>
            </a:xfrm>
            <a:custGeom>
              <a:avLst/>
              <a:gdLst>
                <a:gd name="connsiteX0" fmla="*/ 56 w 76200"/>
                <a:gd name="connsiteY0" fmla="*/ 256 h 76200"/>
                <a:gd name="connsiteX1" fmla="*/ 76256 w 76200"/>
                <a:gd name="connsiteY1" fmla="*/ 256 h 76200"/>
                <a:gd name="connsiteX2" fmla="*/ 76256 w 76200"/>
                <a:gd name="connsiteY2" fmla="*/ 76456 h 76200"/>
                <a:gd name="connsiteX3" fmla="*/ 5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56"/>
                  </a:moveTo>
                  <a:lnTo>
                    <a:pt x="76256" y="256"/>
                  </a:lnTo>
                  <a:lnTo>
                    <a:pt x="76256" y="76456"/>
                  </a:lnTo>
                  <a:lnTo>
                    <a:pt x="5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4" name="Полилиния 723">
              <a:extLst>
                <a:ext uri="{FF2B5EF4-FFF2-40B4-BE49-F238E27FC236}">
                  <a16:creationId xmlns:a16="http://schemas.microsoft.com/office/drawing/2014/main" id="{3A865A16-7C4D-F99E-F4D2-E7B470705B3A}"/>
                </a:ext>
              </a:extLst>
            </p:cNvPr>
            <p:cNvSpPr/>
            <p:nvPr/>
          </p:nvSpPr>
          <p:spPr>
            <a:xfrm>
              <a:off x="9254331" y="45505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5" name="Полилиния 724">
              <a:extLst>
                <a:ext uri="{FF2B5EF4-FFF2-40B4-BE49-F238E27FC236}">
                  <a16:creationId xmlns:a16="http://schemas.microsoft.com/office/drawing/2014/main" id="{1CF34600-3C2F-9D5E-DB25-2F0C99B07713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6" name="Полилиния 725">
              <a:extLst>
                <a:ext uri="{FF2B5EF4-FFF2-40B4-BE49-F238E27FC236}">
                  <a16:creationId xmlns:a16="http://schemas.microsoft.com/office/drawing/2014/main" id="{ED6330DB-DE9D-AA5E-9A17-268B86BA6BF1}"/>
                </a:ext>
              </a:extLst>
            </p:cNvPr>
            <p:cNvSpPr/>
            <p:nvPr/>
          </p:nvSpPr>
          <p:spPr>
            <a:xfrm>
              <a:off x="9254331" y="47791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7" name="Полилиния 726">
              <a:extLst>
                <a:ext uri="{FF2B5EF4-FFF2-40B4-BE49-F238E27FC236}">
                  <a16:creationId xmlns:a16="http://schemas.microsoft.com/office/drawing/2014/main" id="{38078EB6-8878-479C-CC14-3BA6111C62C1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8" name="Полилиния 727">
              <a:extLst>
                <a:ext uri="{FF2B5EF4-FFF2-40B4-BE49-F238E27FC236}">
                  <a16:creationId xmlns:a16="http://schemas.microsoft.com/office/drawing/2014/main" id="{A50E002F-FF37-2ECF-18A1-A74F61BEB41A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29" name="Полилиния 728">
              <a:extLst>
                <a:ext uri="{FF2B5EF4-FFF2-40B4-BE49-F238E27FC236}">
                  <a16:creationId xmlns:a16="http://schemas.microsoft.com/office/drawing/2014/main" id="{7FF208D4-1F63-3283-1235-122FAAF8D785}"/>
                </a:ext>
              </a:extLst>
            </p:cNvPr>
            <p:cNvSpPr/>
            <p:nvPr/>
          </p:nvSpPr>
          <p:spPr>
            <a:xfrm>
              <a:off x="9254331" y="52363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0" name="Полилиния 729">
              <a:extLst>
                <a:ext uri="{FF2B5EF4-FFF2-40B4-BE49-F238E27FC236}">
                  <a16:creationId xmlns:a16="http://schemas.microsoft.com/office/drawing/2014/main" id="{AE15B7B7-5D68-0FB8-0C95-6FBB584FD003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64 w 76200"/>
                <a:gd name="connsiteY0" fmla="*/ 136 h 76200"/>
                <a:gd name="connsiteX1" fmla="*/ 76264 w 76200"/>
                <a:gd name="connsiteY1" fmla="*/ 136 h 76200"/>
                <a:gd name="connsiteX2" fmla="*/ 76264 w 76200"/>
                <a:gd name="connsiteY2" fmla="*/ 76336 h 76200"/>
                <a:gd name="connsiteX3" fmla="*/ 6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36"/>
                  </a:moveTo>
                  <a:lnTo>
                    <a:pt x="76264" y="136"/>
                  </a:lnTo>
                  <a:lnTo>
                    <a:pt x="76264" y="76336"/>
                  </a:lnTo>
                  <a:lnTo>
                    <a:pt x="6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1" name="Полилиния 730">
              <a:extLst>
                <a:ext uri="{FF2B5EF4-FFF2-40B4-BE49-F238E27FC236}">
                  <a16:creationId xmlns:a16="http://schemas.microsoft.com/office/drawing/2014/main" id="{19B4C4A9-5C02-7220-3444-94EBBD4DEBDE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64 w 76200"/>
                <a:gd name="connsiteY0" fmla="*/ 152 h 76200"/>
                <a:gd name="connsiteX1" fmla="*/ 76264 w 76200"/>
                <a:gd name="connsiteY1" fmla="*/ 152 h 76200"/>
                <a:gd name="connsiteX2" fmla="*/ 76264 w 76200"/>
                <a:gd name="connsiteY2" fmla="*/ 76352 h 76200"/>
                <a:gd name="connsiteX3" fmla="*/ 6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52"/>
                  </a:moveTo>
                  <a:lnTo>
                    <a:pt x="76264" y="152"/>
                  </a:lnTo>
                  <a:lnTo>
                    <a:pt x="76264" y="76352"/>
                  </a:lnTo>
                  <a:lnTo>
                    <a:pt x="6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2" name="Полилиния 731">
              <a:extLst>
                <a:ext uri="{FF2B5EF4-FFF2-40B4-BE49-F238E27FC236}">
                  <a16:creationId xmlns:a16="http://schemas.microsoft.com/office/drawing/2014/main" id="{F4B30F75-6A9F-72AF-9DFB-797D22241C8F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64 w 76200"/>
                <a:gd name="connsiteY0" fmla="*/ 160 h 76200"/>
                <a:gd name="connsiteX1" fmla="*/ 76264 w 76200"/>
                <a:gd name="connsiteY1" fmla="*/ 160 h 76200"/>
                <a:gd name="connsiteX2" fmla="*/ 76264 w 76200"/>
                <a:gd name="connsiteY2" fmla="*/ 76360 h 76200"/>
                <a:gd name="connsiteX3" fmla="*/ 6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0"/>
                  </a:moveTo>
                  <a:lnTo>
                    <a:pt x="76264" y="160"/>
                  </a:lnTo>
                  <a:lnTo>
                    <a:pt x="76264" y="76360"/>
                  </a:lnTo>
                  <a:lnTo>
                    <a:pt x="6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3" name="Полилиния 732">
              <a:extLst>
                <a:ext uri="{FF2B5EF4-FFF2-40B4-BE49-F238E27FC236}">
                  <a16:creationId xmlns:a16="http://schemas.microsoft.com/office/drawing/2014/main" id="{28FC26D8-5A17-AD78-1799-2B65B9C5122B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64 w 76200"/>
                <a:gd name="connsiteY0" fmla="*/ 168 h 76200"/>
                <a:gd name="connsiteX1" fmla="*/ 76264 w 76200"/>
                <a:gd name="connsiteY1" fmla="*/ 168 h 76200"/>
                <a:gd name="connsiteX2" fmla="*/ 76264 w 76200"/>
                <a:gd name="connsiteY2" fmla="*/ 76368 h 76200"/>
                <a:gd name="connsiteX3" fmla="*/ 6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68"/>
                  </a:moveTo>
                  <a:lnTo>
                    <a:pt x="76264" y="168"/>
                  </a:lnTo>
                  <a:lnTo>
                    <a:pt x="76264" y="76368"/>
                  </a:lnTo>
                  <a:lnTo>
                    <a:pt x="6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4" name="Полилиния 733">
              <a:extLst>
                <a:ext uri="{FF2B5EF4-FFF2-40B4-BE49-F238E27FC236}">
                  <a16:creationId xmlns:a16="http://schemas.microsoft.com/office/drawing/2014/main" id="{4583F701-1845-8997-3711-44EDD10EA682}"/>
                </a:ext>
              </a:extLst>
            </p:cNvPr>
            <p:cNvSpPr/>
            <p:nvPr/>
          </p:nvSpPr>
          <p:spPr>
            <a:xfrm>
              <a:off x="9254331" y="5998369"/>
              <a:ext cx="76200" cy="76200"/>
            </a:xfrm>
            <a:custGeom>
              <a:avLst/>
              <a:gdLst>
                <a:gd name="connsiteX0" fmla="*/ 64 w 76200"/>
                <a:gd name="connsiteY0" fmla="*/ 184 h 76200"/>
                <a:gd name="connsiteX1" fmla="*/ 76264 w 76200"/>
                <a:gd name="connsiteY1" fmla="*/ 184 h 76200"/>
                <a:gd name="connsiteX2" fmla="*/ 76264 w 76200"/>
                <a:gd name="connsiteY2" fmla="*/ 76384 h 76200"/>
                <a:gd name="connsiteX3" fmla="*/ 6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84"/>
                  </a:moveTo>
                  <a:lnTo>
                    <a:pt x="76264" y="184"/>
                  </a:lnTo>
                  <a:lnTo>
                    <a:pt x="76264" y="76384"/>
                  </a:lnTo>
                  <a:lnTo>
                    <a:pt x="6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5" name="Полилиния 734">
              <a:extLst>
                <a:ext uri="{FF2B5EF4-FFF2-40B4-BE49-F238E27FC236}">
                  <a16:creationId xmlns:a16="http://schemas.microsoft.com/office/drawing/2014/main" id="{5F0925F6-E831-E773-19E0-07446300A733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6" name="Полилиния 735">
              <a:extLst>
                <a:ext uri="{FF2B5EF4-FFF2-40B4-BE49-F238E27FC236}">
                  <a16:creationId xmlns:a16="http://schemas.microsoft.com/office/drawing/2014/main" id="{73375F1F-9F54-C03C-58A5-6FFC4736DD37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7" name="Полилиния 736">
              <a:extLst>
                <a:ext uri="{FF2B5EF4-FFF2-40B4-BE49-F238E27FC236}">
                  <a16:creationId xmlns:a16="http://schemas.microsoft.com/office/drawing/2014/main" id="{10088421-E003-E605-4512-569AAFAE9579}"/>
                </a:ext>
              </a:extLst>
            </p:cNvPr>
            <p:cNvSpPr/>
            <p:nvPr/>
          </p:nvSpPr>
          <p:spPr>
            <a:xfrm>
              <a:off x="9254331" y="6455569"/>
              <a:ext cx="76200" cy="76200"/>
            </a:xfrm>
            <a:custGeom>
              <a:avLst/>
              <a:gdLst>
                <a:gd name="connsiteX0" fmla="*/ 64 w 76200"/>
                <a:gd name="connsiteY0" fmla="*/ 232 h 76200"/>
                <a:gd name="connsiteX1" fmla="*/ 76264 w 76200"/>
                <a:gd name="connsiteY1" fmla="*/ 232 h 76200"/>
                <a:gd name="connsiteX2" fmla="*/ 76264 w 76200"/>
                <a:gd name="connsiteY2" fmla="*/ 76432 h 76200"/>
                <a:gd name="connsiteX3" fmla="*/ 6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32"/>
                  </a:moveTo>
                  <a:lnTo>
                    <a:pt x="76264" y="232"/>
                  </a:lnTo>
                  <a:lnTo>
                    <a:pt x="76264" y="76432"/>
                  </a:lnTo>
                  <a:lnTo>
                    <a:pt x="6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8" name="Полилиния 737">
              <a:extLst>
                <a:ext uri="{FF2B5EF4-FFF2-40B4-BE49-F238E27FC236}">
                  <a16:creationId xmlns:a16="http://schemas.microsoft.com/office/drawing/2014/main" id="{CB3978CA-D156-A753-1953-2AD3B797080F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64 w 76200"/>
                <a:gd name="connsiteY0" fmla="*/ 240 h 76200"/>
                <a:gd name="connsiteX1" fmla="*/ 76264 w 76200"/>
                <a:gd name="connsiteY1" fmla="*/ 240 h 76200"/>
                <a:gd name="connsiteX2" fmla="*/ 76264 w 76200"/>
                <a:gd name="connsiteY2" fmla="*/ 76440 h 76200"/>
                <a:gd name="connsiteX3" fmla="*/ 6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40"/>
                  </a:moveTo>
                  <a:lnTo>
                    <a:pt x="76264" y="240"/>
                  </a:lnTo>
                  <a:lnTo>
                    <a:pt x="76264" y="76440"/>
                  </a:lnTo>
                  <a:lnTo>
                    <a:pt x="6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39" name="Полилиния 738">
              <a:extLst>
                <a:ext uri="{FF2B5EF4-FFF2-40B4-BE49-F238E27FC236}">
                  <a16:creationId xmlns:a16="http://schemas.microsoft.com/office/drawing/2014/main" id="{F381EA32-7AC1-26A2-2632-36D4CA1A9EBC}"/>
                </a:ext>
              </a:extLst>
            </p:cNvPr>
            <p:cNvSpPr/>
            <p:nvPr/>
          </p:nvSpPr>
          <p:spPr>
            <a:xfrm>
              <a:off x="9254331" y="6684169"/>
              <a:ext cx="76200" cy="76200"/>
            </a:xfrm>
            <a:custGeom>
              <a:avLst/>
              <a:gdLst>
                <a:gd name="connsiteX0" fmla="*/ 64 w 76200"/>
                <a:gd name="connsiteY0" fmla="*/ 256 h 76200"/>
                <a:gd name="connsiteX1" fmla="*/ 76264 w 76200"/>
                <a:gd name="connsiteY1" fmla="*/ 256 h 76200"/>
                <a:gd name="connsiteX2" fmla="*/ 76264 w 76200"/>
                <a:gd name="connsiteY2" fmla="*/ 76456 h 76200"/>
                <a:gd name="connsiteX3" fmla="*/ 6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56"/>
                  </a:moveTo>
                  <a:lnTo>
                    <a:pt x="76264" y="256"/>
                  </a:lnTo>
                  <a:lnTo>
                    <a:pt x="76264" y="76456"/>
                  </a:lnTo>
                  <a:lnTo>
                    <a:pt x="6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0" name="Полилиния 739">
              <a:extLst>
                <a:ext uri="{FF2B5EF4-FFF2-40B4-BE49-F238E27FC236}">
                  <a16:creationId xmlns:a16="http://schemas.microsoft.com/office/drawing/2014/main" id="{6A9BAAC2-994E-51D1-7828-573F77A43A29}"/>
                </a:ext>
              </a:extLst>
            </p:cNvPr>
            <p:cNvSpPr/>
            <p:nvPr/>
          </p:nvSpPr>
          <p:spPr>
            <a:xfrm>
              <a:off x="9330531" y="45505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1" name="Полилиния 740">
              <a:extLst>
                <a:ext uri="{FF2B5EF4-FFF2-40B4-BE49-F238E27FC236}">
                  <a16:creationId xmlns:a16="http://schemas.microsoft.com/office/drawing/2014/main" id="{BB786DFA-3CBE-84AA-E067-537A980C3F2A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2" name="Полилиния 741">
              <a:extLst>
                <a:ext uri="{FF2B5EF4-FFF2-40B4-BE49-F238E27FC236}">
                  <a16:creationId xmlns:a16="http://schemas.microsoft.com/office/drawing/2014/main" id="{2E463D71-1DCD-1921-ADBA-EF1BA33E67BC}"/>
                </a:ext>
              </a:extLst>
            </p:cNvPr>
            <p:cNvSpPr/>
            <p:nvPr/>
          </p:nvSpPr>
          <p:spPr>
            <a:xfrm>
              <a:off x="9330531" y="5388769"/>
              <a:ext cx="76200" cy="76200"/>
            </a:xfrm>
            <a:custGeom>
              <a:avLst/>
              <a:gdLst>
                <a:gd name="connsiteX0" fmla="*/ 72 w 76200"/>
                <a:gd name="connsiteY0" fmla="*/ 120 h 76200"/>
                <a:gd name="connsiteX1" fmla="*/ 76272 w 76200"/>
                <a:gd name="connsiteY1" fmla="*/ 120 h 76200"/>
                <a:gd name="connsiteX2" fmla="*/ 76272 w 76200"/>
                <a:gd name="connsiteY2" fmla="*/ 76320 h 76200"/>
                <a:gd name="connsiteX3" fmla="*/ 7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0"/>
                  </a:moveTo>
                  <a:lnTo>
                    <a:pt x="76272" y="120"/>
                  </a:lnTo>
                  <a:lnTo>
                    <a:pt x="76272" y="76320"/>
                  </a:lnTo>
                  <a:lnTo>
                    <a:pt x="7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3" name="Полилиния 742">
              <a:extLst>
                <a:ext uri="{FF2B5EF4-FFF2-40B4-BE49-F238E27FC236}">
                  <a16:creationId xmlns:a16="http://schemas.microsoft.com/office/drawing/2014/main" id="{AF35FAE1-2447-F50F-0AFF-1573A77D201D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4" name="Полилиния 743">
              <a:extLst>
                <a:ext uri="{FF2B5EF4-FFF2-40B4-BE49-F238E27FC236}">
                  <a16:creationId xmlns:a16="http://schemas.microsoft.com/office/drawing/2014/main" id="{CFCEE189-39A1-0772-0058-A60FDADAA293}"/>
                </a:ext>
              </a:extLst>
            </p:cNvPr>
            <p:cNvSpPr/>
            <p:nvPr/>
          </p:nvSpPr>
          <p:spPr>
            <a:xfrm>
              <a:off x="9330531" y="55411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5" name="Полилиния 744">
              <a:extLst>
                <a:ext uri="{FF2B5EF4-FFF2-40B4-BE49-F238E27FC236}">
                  <a16:creationId xmlns:a16="http://schemas.microsoft.com/office/drawing/2014/main" id="{D3EABF47-63E2-C2DE-5FB4-8C4FD20C7C1D}"/>
                </a:ext>
              </a:extLst>
            </p:cNvPr>
            <p:cNvSpPr/>
            <p:nvPr/>
          </p:nvSpPr>
          <p:spPr>
            <a:xfrm>
              <a:off x="9330531" y="5617369"/>
              <a:ext cx="76200" cy="76200"/>
            </a:xfrm>
            <a:custGeom>
              <a:avLst/>
              <a:gdLst>
                <a:gd name="connsiteX0" fmla="*/ 72 w 76200"/>
                <a:gd name="connsiteY0" fmla="*/ 144 h 76200"/>
                <a:gd name="connsiteX1" fmla="*/ 76272 w 76200"/>
                <a:gd name="connsiteY1" fmla="*/ 144 h 76200"/>
                <a:gd name="connsiteX2" fmla="*/ 76272 w 76200"/>
                <a:gd name="connsiteY2" fmla="*/ 76344 h 76200"/>
                <a:gd name="connsiteX3" fmla="*/ 7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44"/>
                  </a:moveTo>
                  <a:lnTo>
                    <a:pt x="76272" y="144"/>
                  </a:lnTo>
                  <a:lnTo>
                    <a:pt x="76272" y="76344"/>
                  </a:lnTo>
                  <a:lnTo>
                    <a:pt x="7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6" name="Полилиния 745">
              <a:extLst>
                <a:ext uri="{FF2B5EF4-FFF2-40B4-BE49-F238E27FC236}">
                  <a16:creationId xmlns:a16="http://schemas.microsoft.com/office/drawing/2014/main" id="{836EA5F9-4375-2763-D00E-11076C9CC09D}"/>
                </a:ext>
              </a:extLst>
            </p:cNvPr>
            <p:cNvSpPr/>
            <p:nvPr/>
          </p:nvSpPr>
          <p:spPr>
            <a:xfrm>
              <a:off x="9330531" y="56935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7" name="Полилиния 746">
              <a:extLst>
                <a:ext uri="{FF2B5EF4-FFF2-40B4-BE49-F238E27FC236}">
                  <a16:creationId xmlns:a16="http://schemas.microsoft.com/office/drawing/2014/main" id="{52071D90-B1DC-1987-F4DC-47EC695CE3C7}"/>
                </a:ext>
              </a:extLst>
            </p:cNvPr>
            <p:cNvSpPr/>
            <p:nvPr/>
          </p:nvSpPr>
          <p:spPr>
            <a:xfrm>
              <a:off x="9330531" y="5998369"/>
              <a:ext cx="76200" cy="76200"/>
            </a:xfrm>
            <a:custGeom>
              <a:avLst/>
              <a:gdLst>
                <a:gd name="connsiteX0" fmla="*/ 72 w 76200"/>
                <a:gd name="connsiteY0" fmla="*/ 184 h 76200"/>
                <a:gd name="connsiteX1" fmla="*/ 76272 w 76200"/>
                <a:gd name="connsiteY1" fmla="*/ 184 h 76200"/>
                <a:gd name="connsiteX2" fmla="*/ 76272 w 76200"/>
                <a:gd name="connsiteY2" fmla="*/ 76384 h 76200"/>
                <a:gd name="connsiteX3" fmla="*/ 7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84"/>
                  </a:moveTo>
                  <a:lnTo>
                    <a:pt x="76272" y="184"/>
                  </a:lnTo>
                  <a:lnTo>
                    <a:pt x="76272" y="76384"/>
                  </a:lnTo>
                  <a:lnTo>
                    <a:pt x="7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8" name="Полилиния 747">
              <a:extLst>
                <a:ext uri="{FF2B5EF4-FFF2-40B4-BE49-F238E27FC236}">
                  <a16:creationId xmlns:a16="http://schemas.microsoft.com/office/drawing/2014/main" id="{067828A1-AC48-E756-D378-8023C741EFB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72 w 76200"/>
                <a:gd name="connsiteY0" fmla="*/ 192 h 76200"/>
                <a:gd name="connsiteX1" fmla="*/ 76272 w 76200"/>
                <a:gd name="connsiteY1" fmla="*/ 192 h 76200"/>
                <a:gd name="connsiteX2" fmla="*/ 76272 w 76200"/>
                <a:gd name="connsiteY2" fmla="*/ 76392 h 76200"/>
                <a:gd name="connsiteX3" fmla="*/ 7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92"/>
                  </a:moveTo>
                  <a:lnTo>
                    <a:pt x="76272" y="192"/>
                  </a:lnTo>
                  <a:lnTo>
                    <a:pt x="76272" y="76392"/>
                  </a:lnTo>
                  <a:lnTo>
                    <a:pt x="7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49" name="Полилиния 748">
              <a:extLst>
                <a:ext uri="{FF2B5EF4-FFF2-40B4-BE49-F238E27FC236}">
                  <a16:creationId xmlns:a16="http://schemas.microsoft.com/office/drawing/2014/main" id="{BD846AB9-E987-B1DF-CA4B-3003BE013A7A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72 w 76200"/>
                <a:gd name="connsiteY0" fmla="*/ 208 h 76200"/>
                <a:gd name="connsiteX1" fmla="*/ 76272 w 76200"/>
                <a:gd name="connsiteY1" fmla="*/ 208 h 76200"/>
                <a:gd name="connsiteX2" fmla="*/ 76272 w 76200"/>
                <a:gd name="connsiteY2" fmla="*/ 76408 h 76200"/>
                <a:gd name="connsiteX3" fmla="*/ 7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08"/>
                  </a:moveTo>
                  <a:lnTo>
                    <a:pt x="76272" y="208"/>
                  </a:lnTo>
                  <a:lnTo>
                    <a:pt x="76272" y="76408"/>
                  </a:lnTo>
                  <a:lnTo>
                    <a:pt x="7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0" name="Полилиния 749">
              <a:extLst>
                <a:ext uri="{FF2B5EF4-FFF2-40B4-BE49-F238E27FC236}">
                  <a16:creationId xmlns:a16="http://schemas.microsoft.com/office/drawing/2014/main" id="{F1056896-6458-1945-ACDB-7B5E980C1B04}"/>
                </a:ext>
              </a:extLst>
            </p:cNvPr>
            <p:cNvSpPr/>
            <p:nvPr/>
          </p:nvSpPr>
          <p:spPr>
            <a:xfrm>
              <a:off x="9330531" y="6684169"/>
              <a:ext cx="76200" cy="76200"/>
            </a:xfrm>
            <a:custGeom>
              <a:avLst/>
              <a:gdLst>
                <a:gd name="connsiteX0" fmla="*/ 72 w 76200"/>
                <a:gd name="connsiteY0" fmla="*/ 256 h 76200"/>
                <a:gd name="connsiteX1" fmla="*/ 76272 w 76200"/>
                <a:gd name="connsiteY1" fmla="*/ 256 h 76200"/>
                <a:gd name="connsiteX2" fmla="*/ 76272 w 76200"/>
                <a:gd name="connsiteY2" fmla="*/ 76456 h 76200"/>
                <a:gd name="connsiteX3" fmla="*/ 7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56"/>
                  </a:moveTo>
                  <a:lnTo>
                    <a:pt x="76272" y="256"/>
                  </a:lnTo>
                  <a:lnTo>
                    <a:pt x="76272" y="76456"/>
                  </a:lnTo>
                  <a:lnTo>
                    <a:pt x="7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1" name="Полилиния 750">
              <a:extLst>
                <a:ext uri="{FF2B5EF4-FFF2-40B4-BE49-F238E27FC236}">
                  <a16:creationId xmlns:a16="http://schemas.microsoft.com/office/drawing/2014/main" id="{6E022A60-A82E-780C-A3DA-C327BC0ED100}"/>
                </a:ext>
              </a:extLst>
            </p:cNvPr>
            <p:cNvSpPr/>
            <p:nvPr/>
          </p:nvSpPr>
          <p:spPr>
            <a:xfrm>
              <a:off x="9406731" y="45505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2" name="Полилиния 751">
              <a:extLst>
                <a:ext uri="{FF2B5EF4-FFF2-40B4-BE49-F238E27FC236}">
                  <a16:creationId xmlns:a16="http://schemas.microsoft.com/office/drawing/2014/main" id="{0709B4D8-09BE-0F14-4FCD-37CEEA678710}"/>
                </a:ext>
              </a:extLst>
            </p:cNvPr>
            <p:cNvSpPr/>
            <p:nvPr/>
          </p:nvSpPr>
          <p:spPr>
            <a:xfrm>
              <a:off x="9406731" y="46267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3" name="Полилиния 752">
              <a:extLst>
                <a:ext uri="{FF2B5EF4-FFF2-40B4-BE49-F238E27FC236}">
                  <a16:creationId xmlns:a16="http://schemas.microsoft.com/office/drawing/2014/main" id="{17AECCD1-813F-53BE-3A8E-90BC06E719F7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4" name="Полилиния 753">
              <a:extLst>
                <a:ext uri="{FF2B5EF4-FFF2-40B4-BE49-F238E27FC236}">
                  <a16:creationId xmlns:a16="http://schemas.microsoft.com/office/drawing/2014/main" id="{0904CF2C-947E-99F8-7790-20BB9423BDF0}"/>
                </a:ext>
              </a:extLst>
            </p:cNvPr>
            <p:cNvSpPr/>
            <p:nvPr/>
          </p:nvSpPr>
          <p:spPr>
            <a:xfrm>
              <a:off x="9406731" y="47791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5" name="Полилиния 754">
              <a:extLst>
                <a:ext uri="{FF2B5EF4-FFF2-40B4-BE49-F238E27FC236}">
                  <a16:creationId xmlns:a16="http://schemas.microsoft.com/office/drawing/2014/main" id="{F0C02743-F790-6BAC-273A-CD44C2B21130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6" name="Полилиния 755">
              <a:extLst>
                <a:ext uri="{FF2B5EF4-FFF2-40B4-BE49-F238E27FC236}">
                  <a16:creationId xmlns:a16="http://schemas.microsoft.com/office/drawing/2014/main" id="{0E738C48-0A8F-AF35-6FC9-C7730D2F0208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7" name="Полилиния 756">
              <a:extLst>
                <a:ext uri="{FF2B5EF4-FFF2-40B4-BE49-F238E27FC236}">
                  <a16:creationId xmlns:a16="http://schemas.microsoft.com/office/drawing/2014/main" id="{904C3C83-C25B-D49F-49DC-3C7153B889B1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8" name="Полилиния 757">
              <a:extLst>
                <a:ext uri="{FF2B5EF4-FFF2-40B4-BE49-F238E27FC236}">
                  <a16:creationId xmlns:a16="http://schemas.microsoft.com/office/drawing/2014/main" id="{FEC9D1FA-12AE-71ED-F29C-FFC033D0409E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59" name="Полилиния 758">
              <a:extLst>
                <a:ext uri="{FF2B5EF4-FFF2-40B4-BE49-F238E27FC236}">
                  <a16:creationId xmlns:a16="http://schemas.microsoft.com/office/drawing/2014/main" id="{4688886B-792B-71FD-6DF7-74C37E5C1488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0" name="Полилиния 759">
              <a:extLst>
                <a:ext uri="{FF2B5EF4-FFF2-40B4-BE49-F238E27FC236}">
                  <a16:creationId xmlns:a16="http://schemas.microsoft.com/office/drawing/2014/main" id="{4BDB70B5-EF53-CE1A-A2BB-4BD401FBFA41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1" name="Полилиния 760">
              <a:extLst>
                <a:ext uri="{FF2B5EF4-FFF2-40B4-BE49-F238E27FC236}">
                  <a16:creationId xmlns:a16="http://schemas.microsoft.com/office/drawing/2014/main" id="{E59BDDA7-24B0-FA5A-AFAD-F5DFA11E3923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2" name="Полилиния 761">
              <a:extLst>
                <a:ext uri="{FF2B5EF4-FFF2-40B4-BE49-F238E27FC236}">
                  <a16:creationId xmlns:a16="http://schemas.microsoft.com/office/drawing/2014/main" id="{E6E92310-D367-4621-13E7-BD78C26550EC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3" name="Полилиния 762">
              <a:extLst>
                <a:ext uri="{FF2B5EF4-FFF2-40B4-BE49-F238E27FC236}">
                  <a16:creationId xmlns:a16="http://schemas.microsoft.com/office/drawing/2014/main" id="{CAE30361-ADC5-934F-567E-ECD863D6CDCF}"/>
                </a:ext>
              </a:extLst>
            </p:cNvPr>
            <p:cNvSpPr/>
            <p:nvPr/>
          </p:nvSpPr>
          <p:spPr>
            <a:xfrm>
              <a:off x="9406731" y="59221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4" name="Полилиния 763">
              <a:extLst>
                <a:ext uri="{FF2B5EF4-FFF2-40B4-BE49-F238E27FC236}">
                  <a16:creationId xmlns:a16="http://schemas.microsoft.com/office/drawing/2014/main" id="{4E0C181B-F35D-34D3-73FE-76ED43FF3CAB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5" name="Полилиния 764">
              <a:extLst>
                <a:ext uri="{FF2B5EF4-FFF2-40B4-BE49-F238E27FC236}">
                  <a16:creationId xmlns:a16="http://schemas.microsoft.com/office/drawing/2014/main" id="{51E4F083-485A-E0BE-C8E7-2B205D770B50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6" name="Полилиния 765">
              <a:extLst>
                <a:ext uri="{FF2B5EF4-FFF2-40B4-BE49-F238E27FC236}">
                  <a16:creationId xmlns:a16="http://schemas.microsoft.com/office/drawing/2014/main" id="{D7C2FD95-6222-17A5-FD35-015763CA5484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7" name="Полилиния 766">
              <a:extLst>
                <a:ext uri="{FF2B5EF4-FFF2-40B4-BE49-F238E27FC236}">
                  <a16:creationId xmlns:a16="http://schemas.microsoft.com/office/drawing/2014/main" id="{6F793EC1-7BEF-6652-E581-5B8028C28698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8" name="Полилиния 767">
              <a:extLst>
                <a:ext uri="{FF2B5EF4-FFF2-40B4-BE49-F238E27FC236}">
                  <a16:creationId xmlns:a16="http://schemas.microsoft.com/office/drawing/2014/main" id="{45198BA3-2E7A-7DAB-35A4-45FABC90F143}"/>
                </a:ext>
              </a:extLst>
            </p:cNvPr>
            <p:cNvSpPr/>
            <p:nvPr/>
          </p:nvSpPr>
          <p:spPr>
            <a:xfrm>
              <a:off x="9406731" y="6455569"/>
              <a:ext cx="76200" cy="76200"/>
            </a:xfrm>
            <a:custGeom>
              <a:avLst/>
              <a:gdLst>
                <a:gd name="connsiteX0" fmla="*/ 80 w 76200"/>
                <a:gd name="connsiteY0" fmla="*/ 232 h 76200"/>
                <a:gd name="connsiteX1" fmla="*/ 76280 w 76200"/>
                <a:gd name="connsiteY1" fmla="*/ 232 h 76200"/>
                <a:gd name="connsiteX2" fmla="*/ 76280 w 76200"/>
                <a:gd name="connsiteY2" fmla="*/ 76432 h 76200"/>
                <a:gd name="connsiteX3" fmla="*/ 8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32"/>
                  </a:moveTo>
                  <a:lnTo>
                    <a:pt x="76280" y="232"/>
                  </a:lnTo>
                  <a:lnTo>
                    <a:pt x="76280" y="76432"/>
                  </a:lnTo>
                  <a:lnTo>
                    <a:pt x="8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69" name="Полилиния 768">
              <a:extLst>
                <a:ext uri="{FF2B5EF4-FFF2-40B4-BE49-F238E27FC236}">
                  <a16:creationId xmlns:a16="http://schemas.microsoft.com/office/drawing/2014/main" id="{D916E6F9-F193-824B-9671-C14C0684133A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80 w 76200"/>
                <a:gd name="connsiteY0" fmla="*/ 240 h 76200"/>
                <a:gd name="connsiteX1" fmla="*/ 76280 w 76200"/>
                <a:gd name="connsiteY1" fmla="*/ 240 h 76200"/>
                <a:gd name="connsiteX2" fmla="*/ 76280 w 76200"/>
                <a:gd name="connsiteY2" fmla="*/ 76440 h 76200"/>
                <a:gd name="connsiteX3" fmla="*/ 8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0"/>
                  </a:moveTo>
                  <a:lnTo>
                    <a:pt x="76280" y="240"/>
                  </a:lnTo>
                  <a:lnTo>
                    <a:pt x="76280" y="76440"/>
                  </a:lnTo>
                  <a:lnTo>
                    <a:pt x="8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0" name="Полилиния 769">
              <a:extLst>
                <a:ext uri="{FF2B5EF4-FFF2-40B4-BE49-F238E27FC236}">
                  <a16:creationId xmlns:a16="http://schemas.microsoft.com/office/drawing/2014/main" id="{DC5CB01B-9459-E98E-AED1-51964336755C}"/>
                </a:ext>
              </a:extLst>
            </p:cNvPr>
            <p:cNvSpPr/>
            <p:nvPr/>
          </p:nvSpPr>
          <p:spPr>
            <a:xfrm>
              <a:off x="9406731" y="6607969"/>
              <a:ext cx="76200" cy="76200"/>
            </a:xfrm>
            <a:custGeom>
              <a:avLst/>
              <a:gdLst>
                <a:gd name="connsiteX0" fmla="*/ 80 w 76200"/>
                <a:gd name="connsiteY0" fmla="*/ 248 h 76200"/>
                <a:gd name="connsiteX1" fmla="*/ 76280 w 76200"/>
                <a:gd name="connsiteY1" fmla="*/ 248 h 76200"/>
                <a:gd name="connsiteX2" fmla="*/ 76280 w 76200"/>
                <a:gd name="connsiteY2" fmla="*/ 76448 h 76200"/>
                <a:gd name="connsiteX3" fmla="*/ 8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48"/>
                  </a:moveTo>
                  <a:lnTo>
                    <a:pt x="76280" y="248"/>
                  </a:lnTo>
                  <a:lnTo>
                    <a:pt x="76280" y="76448"/>
                  </a:lnTo>
                  <a:lnTo>
                    <a:pt x="8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1" name="Полилиния 770">
              <a:extLst>
                <a:ext uri="{FF2B5EF4-FFF2-40B4-BE49-F238E27FC236}">
                  <a16:creationId xmlns:a16="http://schemas.microsoft.com/office/drawing/2014/main" id="{85DEBA97-7C66-DEB8-F41B-0B4806AAF35C}"/>
                </a:ext>
              </a:extLst>
            </p:cNvPr>
            <p:cNvSpPr/>
            <p:nvPr/>
          </p:nvSpPr>
          <p:spPr>
            <a:xfrm>
              <a:off x="9406731" y="6684169"/>
              <a:ext cx="76200" cy="76200"/>
            </a:xfrm>
            <a:custGeom>
              <a:avLst/>
              <a:gdLst>
                <a:gd name="connsiteX0" fmla="*/ 80 w 76200"/>
                <a:gd name="connsiteY0" fmla="*/ 256 h 76200"/>
                <a:gd name="connsiteX1" fmla="*/ 76280 w 76200"/>
                <a:gd name="connsiteY1" fmla="*/ 256 h 76200"/>
                <a:gd name="connsiteX2" fmla="*/ 76280 w 76200"/>
                <a:gd name="connsiteY2" fmla="*/ 76456 h 76200"/>
                <a:gd name="connsiteX3" fmla="*/ 8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56"/>
                  </a:moveTo>
                  <a:lnTo>
                    <a:pt x="76280" y="256"/>
                  </a:lnTo>
                  <a:lnTo>
                    <a:pt x="76280" y="76456"/>
                  </a:lnTo>
                  <a:lnTo>
                    <a:pt x="8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2" name="Полилиния 771">
              <a:extLst>
                <a:ext uri="{FF2B5EF4-FFF2-40B4-BE49-F238E27FC236}">
                  <a16:creationId xmlns:a16="http://schemas.microsoft.com/office/drawing/2014/main" id="{5FBE9E51-9094-1B61-1660-7661DCC33AD5}"/>
                </a:ext>
              </a:extLst>
            </p:cNvPr>
            <p:cNvSpPr/>
            <p:nvPr/>
          </p:nvSpPr>
          <p:spPr>
            <a:xfrm>
              <a:off x="9482931" y="54649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3" name="Полилиния 772">
              <a:extLst>
                <a:ext uri="{FF2B5EF4-FFF2-40B4-BE49-F238E27FC236}">
                  <a16:creationId xmlns:a16="http://schemas.microsoft.com/office/drawing/2014/main" id="{9CF87DD2-E871-BEF9-21AE-833362FA66A7}"/>
                </a:ext>
              </a:extLst>
            </p:cNvPr>
            <p:cNvSpPr/>
            <p:nvPr/>
          </p:nvSpPr>
          <p:spPr>
            <a:xfrm>
              <a:off x="9559131" y="4550569"/>
              <a:ext cx="76200" cy="76200"/>
            </a:xfrm>
            <a:custGeom>
              <a:avLst/>
              <a:gdLst>
                <a:gd name="connsiteX0" fmla="*/ 96 w 76200"/>
                <a:gd name="connsiteY0" fmla="*/ 32 h 76200"/>
                <a:gd name="connsiteX1" fmla="*/ 76296 w 76200"/>
                <a:gd name="connsiteY1" fmla="*/ 32 h 76200"/>
                <a:gd name="connsiteX2" fmla="*/ 76296 w 76200"/>
                <a:gd name="connsiteY2" fmla="*/ 76232 h 76200"/>
                <a:gd name="connsiteX3" fmla="*/ 9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32"/>
                  </a:moveTo>
                  <a:lnTo>
                    <a:pt x="76296" y="32"/>
                  </a:lnTo>
                  <a:lnTo>
                    <a:pt x="76296" y="76232"/>
                  </a:lnTo>
                  <a:lnTo>
                    <a:pt x="9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4" name="Полилиния 773">
              <a:extLst>
                <a:ext uri="{FF2B5EF4-FFF2-40B4-BE49-F238E27FC236}">
                  <a16:creationId xmlns:a16="http://schemas.microsoft.com/office/drawing/2014/main" id="{6B0E25CE-6E92-25CA-485C-15E5B6CA40AF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5" name="Полилиния 774">
              <a:extLst>
                <a:ext uri="{FF2B5EF4-FFF2-40B4-BE49-F238E27FC236}">
                  <a16:creationId xmlns:a16="http://schemas.microsoft.com/office/drawing/2014/main" id="{642A9C66-912C-5BA6-3205-25337D6E8C2C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96 w 76200"/>
                <a:gd name="connsiteY0" fmla="*/ 56 h 76200"/>
                <a:gd name="connsiteX1" fmla="*/ 76296 w 76200"/>
                <a:gd name="connsiteY1" fmla="*/ 56 h 76200"/>
                <a:gd name="connsiteX2" fmla="*/ 76296 w 76200"/>
                <a:gd name="connsiteY2" fmla="*/ 76256 h 76200"/>
                <a:gd name="connsiteX3" fmla="*/ 9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56"/>
                  </a:moveTo>
                  <a:lnTo>
                    <a:pt x="76296" y="56"/>
                  </a:lnTo>
                  <a:lnTo>
                    <a:pt x="76296" y="76256"/>
                  </a:lnTo>
                  <a:lnTo>
                    <a:pt x="9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6" name="Полилиния 775">
              <a:extLst>
                <a:ext uri="{FF2B5EF4-FFF2-40B4-BE49-F238E27FC236}">
                  <a16:creationId xmlns:a16="http://schemas.microsoft.com/office/drawing/2014/main" id="{D45D0803-F493-5B2D-89FA-0E5143364EB0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96 w 76200"/>
                <a:gd name="connsiteY0" fmla="*/ 64 h 76200"/>
                <a:gd name="connsiteX1" fmla="*/ 76296 w 76200"/>
                <a:gd name="connsiteY1" fmla="*/ 64 h 76200"/>
                <a:gd name="connsiteX2" fmla="*/ 76296 w 76200"/>
                <a:gd name="connsiteY2" fmla="*/ 76264 h 76200"/>
                <a:gd name="connsiteX3" fmla="*/ 9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64"/>
                  </a:moveTo>
                  <a:lnTo>
                    <a:pt x="76296" y="64"/>
                  </a:lnTo>
                  <a:lnTo>
                    <a:pt x="76296" y="76264"/>
                  </a:lnTo>
                  <a:lnTo>
                    <a:pt x="9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7" name="Полилиния 776">
              <a:extLst>
                <a:ext uri="{FF2B5EF4-FFF2-40B4-BE49-F238E27FC236}">
                  <a16:creationId xmlns:a16="http://schemas.microsoft.com/office/drawing/2014/main" id="{2D6AD666-94D3-5EA3-1935-5E58232A9C12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8" name="Полилиния 777">
              <a:extLst>
                <a:ext uri="{FF2B5EF4-FFF2-40B4-BE49-F238E27FC236}">
                  <a16:creationId xmlns:a16="http://schemas.microsoft.com/office/drawing/2014/main" id="{D972024E-A18E-D5F3-B0BD-8B75B268C33B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79" name="Полилиния 778">
              <a:extLst>
                <a:ext uri="{FF2B5EF4-FFF2-40B4-BE49-F238E27FC236}">
                  <a16:creationId xmlns:a16="http://schemas.microsoft.com/office/drawing/2014/main" id="{0D4157CC-D398-F182-5B73-84102CDCBFAC}"/>
                </a:ext>
              </a:extLst>
            </p:cNvPr>
            <p:cNvSpPr/>
            <p:nvPr/>
          </p:nvSpPr>
          <p:spPr>
            <a:xfrm>
              <a:off x="9559131" y="5236369"/>
              <a:ext cx="76200" cy="76200"/>
            </a:xfrm>
            <a:custGeom>
              <a:avLst/>
              <a:gdLst>
                <a:gd name="connsiteX0" fmla="*/ 96 w 76200"/>
                <a:gd name="connsiteY0" fmla="*/ 104 h 76200"/>
                <a:gd name="connsiteX1" fmla="*/ 76296 w 76200"/>
                <a:gd name="connsiteY1" fmla="*/ 104 h 76200"/>
                <a:gd name="connsiteX2" fmla="*/ 76296 w 76200"/>
                <a:gd name="connsiteY2" fmla="*/ 76304 h 76200"/>
                <a:gd name="connsiteX3" fmla="*/ 9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04"/>
                  </a:moveTo>
                  <a:lnTo>
                    <a:pt x="76296" y="104"/>
                  </a:lnTo>
                  <a:lnTo>
                    <a:pt x="76296" y="76304"/>
                  </a:lnTo>
                  <a:lnTo>
                    <a:pt x="9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0" name="Полилиния 779">
              <a:extLst>
                <a:ext uri="{FF2B5EF4-FFF2-40B4-BE49-F238E27FC236}">
                  <a16:creationId xmlns:a16="http://schemas.microsoft.com/office/drawing/2014/main" id="{AE23A6B5-71A3-41DF-5C50-CF02FA6106DC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1" name="Полилиния 780">
              <a:extLst>
                <a:ext uri="{FF2B5EF4-FFF2-40B4-BE49-F238E27FC236}">
                  <a16:creationId xmlns:a16="http://schemas.microsoft.com/office/drawing/2014/main" id="{DAEF7BCE-D158-F46A-FF56-B6602E524E94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2" name="Полилиния 781">
              <a:extLst>
                <a:ext uri="{FF2B5EF4-FFF2-40B4-BE49-F238E27FC236}">
                  <a16:creationId xmlns:a16="http://schemas.microsoft.com/office/drawing/2014/main" id="{4C236B8A-A500-7C3F-7583-B7088D2E90FD}"/>
                </a:ext>
              </a:extLst>
            </p:cNvPr>
            <p:cNvSpPr/>
            <p:nvPr/>
          </p:nvSpPr>
          <p:spPr>
            <a:xfrm>
              <a:off x="9559131" y="5693569"/>
              <a:ext cx="76200" cy="76200"/>
            </a:xfrm>
            <a:custGeom>
              <a:avLst/>
              <a:gdLst>
                <a:gd name="connsiteX0" fmla="*/ 96 w 76200"/>
                <a:gd name="connsiteY0" fmla="*/ 152 h 76200"/>
                <a:gd name="connsiteX1" fmla="*/ 76296 w 76200"/>
                <a:gd name="connsiteY1" fmla="*/ 152 h 76200"/>
                <a:gd name="connsiteX2" fmla="*/ 76296 w 76200"/>
                <a:gd name="connsiteY2" fmla="*/ 76352 h 76200"/>
                <a:gd name="connsiteX3" fmla="*/ 9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52"/>
                  </a:moveTo>
                  <a:lnTo>
                    <a:pt x="76296" y="152"/>
                  </a:lnTo>
                  <a:lnTo>
                    <a:pt x="76296" y="76352"/>
                  </a:lnTo>
                  <a:lnTo>
                    <a:pt x="9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3" name="Полилиния 782">
              <a:extLst>
                <a:ext uri="{FF2B5EF4-FFF2-40B4-BE49-F238E27FC236}">
                  <a16:creationId xmlns:a16="http://schemas.microsoft.com/office/drawing/2014/main" id="{411D6E22-4037-3DDB-0F67-4310DC205A25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96 w 76200"/>
                <a:gd name="connsiteY0" fmla="*/ 160 h 76200"/>
                <a:gd name="connsiteX1" fmla="*/ 76296 w 76200"/>
                <a:gd name="connsiteY1" fmla="*/ 160 h 76200"/>
                <a:gd name="connsiteX2" fmla="*/ 76296 w 76200"/>
                <a:gd name="connsiteY2" fmla="*/ 76360 h 76200"/>
                <a:gd name="connsiteX3" fmla="*/ 9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0"/>
                  </a:moveTo>
                  <a:lnTo>
                    <a:pt x="76296" y="160"/>
                  </a:lnTo>
                  <a:lnTo>
                    <a:pt x="76296" y="76360"/>
                  </a:lnTo>
                  <a:lnTo>
                    <a:pt x="9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4" name="Полилиния 783">
              <a:extLst>
                <a:ext uri="{FF2B5EF4-FFF2-40B4-BE49-F238E27FC236}">
                  <a16:creationId xmlns:a16="http://schemas.microsoft.com/office/drawing/2014/main" id="{DD90A88A-B3A5-8529-2FE3-8337DD899CEC}"/>
                </a:ext>
              </a:extLst>
            </p:cNvPr>
            <p:cNvSpPr/>
            <p:nvPr/>
          </p:nvSpPr>
          <p:spPr>
            <a:xfrm>
              <a:off x="9559131" y="58459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5" name="Полилиния 784">
              <a:extLst>
                <a:ext uri="{FF2B5EF4-FFF2-40B4-BE49-F238E27FC236}">
                  <a16:creationId xmlns:a16="http://schemas.microsoft.com/office/drawing/2014/main" id="{B0289598-3B99-E082-C222-83BE58BF17CF}"/>
                </a:ext>
              </a:extLst>
            </p:cNvPr>
            <p:cNvSpPr/>
            <p:nvPr/>
          </p:nvSpPr>
          <p:spPr>
            <a:xfrm>
              <a:off x="9559131" y="59983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6" name="Полилиния 785">
              <a:extLst>
                <a:ext uri="{FF2B5EF4-FFF2-40B4-BE49-F238E27FC236}">
                  <a16:creationId xmlns:a16="http://schemas.microsoft.com/office/drawing/2014/main" id="{92179DCF-11F0-C3C3-F998-16F8D0D60F4E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7" name="Полилиния 786">
              <a:extLst>
                <a:ext uri="{FF2B5EF4-FFF2-40B4-BE49-F238E27FC236}">
                  <a16:creationId xmlns:a16="http://schemas.microsoft.com/office/drawing/2014/main" id="{97954AD2-B4A0-E48E-1957-700DABE2DFB9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96 w 76200"/>
                <a:gd name="connsiteY0" fmla="*/ 200 h 76200"/>
                <a:gd name="connsiteX1" fmla="*/ 76296 w 76200"/>
                <a:gd name="connsiteY1" fmla="*/ 200 h 76200"/>
                <a:gd name="connsiteX2" fmla="*/ 76296 w 76200"/>
                <a:gd name="connsiteY2" fmla="*/ 76400 h 76200"/>
                <a:gd name="connsiteX3" fmla="*/ 9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0"/>
                  </a:moveTo>
                  <a:lnTo>
                    <a:pt x="76296" y="200"/>
                  </a:lnTo>
                  <a:lnTo>
                    <a:pt x="76296" y="76400"/>
                  </a:lnTo>
                  <a:lnTo>
                    <a:pt x="9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8" name="Полилиния 787">
              <a:extLst>
                <a:ext uri="{FF2B5EF4-FFF2-40B4-BE49-F238E27FC236}">
                  <a16:creationId xmlns:a16="http://schemas.microsoft.com/office/drawing/2014/main" id="{AA9578E4-C42B-FF7A-1602-F5B77375A44D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96 w 76200"/>
                <a:gd name="connsiteY0" fmla="*/ 232 h 76200"/>
                <a:gd name="connsiteX1" fmla="*/ 76296 w 76200"/>
                <a:gd name="connsiteY1" fmla="*/ 232 h 76200"/>
                <a:gd name="connsiteX2" fmla="*/ 76296 w 76200"/>
                <a:gd name="connsiteY2" fmla="*/ 76432 h 76200"/>
                <a:gd name="connsiteX3" fmla="*/ 9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32"/>
                  </a:moveTo>
                  <a:lnTo>
                    <a:pt x="76296" y="232"/>
                  </a:lnTo>
                  <a:lnTo>
                    <a:pt x="76296" y="76432"/>
                  </a:lnTo>
                  <a:lnTo>
                    <a:pt x="9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89" name="Полилиния 788">
              <a:extLst>
                <a:ext uri="{FF2B5EF4-FFF2-40B4-BE49-F238E27FC236}">
                  <a16:creationId xmlns:a16="http://schemas.microsoft.com/office/drawing/2014/main" id="{02B4EE33-BB8F-2DF8-5691-E9ABDA2CCD02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96 w 76200"/>
                <a:gd name="connsiteY0" fmla="*/ 240 h 76200"/>
                <a:gd name="connsiteX1" fmla="*/ 76296 w 76200"/>
                <a:gd name="connsiteY1" fmla="*/ 240 h 76200"/>
                <a:gd name="connsiteX2" fmla="*/ 76296 w 76200"/>
                <a:gd name="connsiteY2" fmla="*/ 76440 h 76200"/>
                <a:gd name="connsiteX3" fmla="*/ 9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0"/>
                  </a:moveTo>
                  <a:lnTo>
                    <a:pt x="76296" y="240"/>
                  </a:lnTo>
                  <a:lnTo>
                    <a:pt x="76296" y="76440"/>
                  </a:lnTo>
                  <a:lnTo>
                    <a:pt x="9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0" name="Полилиния 789">
              <a:extLst>
                <a:ext uri="{FF2B5EF4-FFF2-40B4-BE49-F238E27FC236}">
                  <a16:creationId xmlns:a16="http://schemas.microsoft.com/office/drawing/2014/main" id="{41F42935-1626-EEAB-8713-DB9FB37ED889}"/>
                </a:ext>
              </a:extLst>
            </p:cNvPr>
            <p:cNvSpPr/>
            <p:nvPr/>
          </p:nvSpPr>
          <p:spPr>
            <a:xfrm>
              <a:off x="9559131" y="6607969"/>
              <a:ext cx="76200" cy="76200"/>
            </a:xfrm>
            <a:custGeom>
              <a:avLst/>
              <a:gdLst>
                <a:gd name="connsiteX0" fmla="*/ 96 w 76200"/>
                <a:gd name="connsiteY0" fmla="*/ 248 h 76200"/>
                <a:gd name="connsiteX1" fmla="*/ 76296 w 76200"/>
                <a:gd name="connsiteY1" fmla="*/ 248 h 76200"/>
                <a:gd name="connsiteX2" fmla="*/ 76296 w 76200"/>
                <a:gd name="connsiteY2" fmla="*/ 76448 h 76200"/>
                <a:gd name="connsiteX3" fmla="*/ 9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48"/>
                  </a:moveTo>
                  <a:lnTo>
                    <a:pt x="76296" y="248"/>
                  </a:lnTo>
                  <a:lnTo>
                    <a:pt x="76296" y="76448"/>
                  </a:lnTo>
                  <a:lnTo>
                    <a:pt x="9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1" name="Полилиния 790">
              <a:extLst>
                <a:ext uri="{FF2B5EF4-FFF2-40B4-BE49-F238E27FC236}">
                  <a16:creationId xmlns:a16="http://schemas.microsoft.com/office/drawing/2014/main" id="{CBC28670-2FF0-F2F2-E4F2-BC8C21B2F9D1}"/>
                </a:ext>
              </a:extLst>
            </p:cNvPr>
            <p:cNvSpPr/>
            <p:nvPr/>
          </p:nvSpPr>
          <p:spPr>
            <a:xfrm>
              <a:off x="9559131" y="6684169"/>
              <a:ext cx="76200" cy="76200"/>
            </a:xfrm>
            <a:custGeom>
              <a:avLst/>
              <a:gdLst>
                <a:gd name="connsiteX0" fmla="*/ 96 w 76200"/>
                <a:gd name="connsiteY0" fmla="*/ 256 h 76200"/>
                <a:gd name="connsiteX1" fmla="*/ 76296 w 76200"/>
                <a:gd name="connsiteY1" fmla="*/ 256 h 76200"/>
                <a:gd name="connsiteX2" fmla="*/ 76296 w 76200"/>
                <a:gd name="connsiteY2" fmla="*/ 76456 h 76200"/>
                <a:gd name="connsiteX3" fmla="*/ 9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56"/>
                  </a:moveTo>
                  <a:lnTo>
                    <a:pt x="76296" y="256"/>
                  </a:lnTo>
                  <a:lnTo>
                    <a:pt x="76296" y="76456"/>
                  </a:lnTo>
                  <a:lnTo>
                    <a:pt x="9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2" name="Полилиния 791">
              <a:extLst>
                <a:ext uri="{FF2B5EF4-FFF2-40B4-BE49-F238E27FC236}">
                  <a16:creationId xmlns:a16="http://schemas.microsoft.com/office/drawing/2014/main" id="{B267279A-E379-48BA-7CE1-F16FF6619224}"/>
                </a:ext>
              </a:extLst>
            </p:cNvPr>
            <p:cNvSpPr/>
            <p:nvPr/>
          </p:nvSpPr>
          <p:spPr>
            <a:xfrm>
              <a:off x="9635331" y="4626769"/>
              <a:ext cx="76200" cy="76200"/>
            </a:xfrm>
            <a:custGeom>
              <a:avLst/>
              <a:gdLst>
                <a:gd name="connsiteX0" fmla="*/ 104 w 76200"/>
                <a:gd name="connsiteY0" fmla="*/ 40 h 76200"/>
                <a:gd name="connsiteX1" fmla="*/ 76304 w 76200"/>
                <a:gd name="connsiteY1" fmla="*/ 40 h 76200"/>
                <a:gd name="connsiteX2" fmla="*/ 76304 w 76200"/>
                <a:gd name="connsiteY2" fmla="*/ 76240 h 76200"/>
                <a:gd name="connsiteX3" fmla="*/ 10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0"/>
                  </a:moveTo>
                  <a:lnTo>
                    <a:pt x="76304" y="40"/>
                  </a:lnTo>
                  <a:lnTo>
                    <a:pt x="76304" y="76240"/>
                  </a:lnTo>
                  <a:lnTo>
                    <a:pt x="10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3" name="Полилиния 792">
              <a:extLst>
                <a:ext uri="{FF2B5EF4-FFF2-40B4-BE49-F238E27FC236}">
                  <a16:creationId xmlns:a16="http://schemas.microsoft.com/office/drawing/2014/main" id="{766195F4-BA03-A932-CD12-47764F802C23}"/>
                </a:ext>
              </a:extLst>
            </p:cNvPr>
            <p:cNvSpPr/>
            <p:nvPr/>
          </p:nvSpPr>
          <p:spPr>
            <a:xfrm>
              <a:off x="9635331" y="4702969"/>
              <a:ext cx="76200" cy="76200"/>
            </a:xfrm>
            <a:custGeom>
              <a:avLst/>
              <a:gdLst>
                <a:gd name="connsiteX0" fmla="*/ 104 w 76200"/>
                <a:gd name="connsiteY0" fmla="*/ 48 h 76200"/>
                <a:gd name="connsiteX1" fmla="*/ 76304 w 76200"/>
                <a:gd name="connsiteY1" fmla="*/ 48 h 76200"/>
                <a:gd name="connsiteX2" fmla="*/ 76304 w 76200"/>
                <a:gd name="connsiteY2" fmla="*/ 76248 h 76200"/>
                <a:gd name="connsiteX3" fmla="*/ 10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48"/>
                  </a:moveTo>
                  <a:lnTo>
                    <a:pt x="76304" y="48"/>
                  </a:lnTo>
                  <a:lnTo>
                    <a:pt x="76304" y="76248"/>
                  </a:lnTo>
                  <a:lnTo>
                    <a:pt x="10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4" name="Полилиния 793">
              <a:extLst>
                <a:ext uri="{FF2B5EF4-FFF2-40B4-BE49-F238E27FC236}">
                  <a16:creationId xmlns:a16="http://schemas.microsoft.com/office/drawing/2014/main" id="{9E121092-5744-E68B-072A-CB4A11E2E93F}"/>
                </a:ext>
              </a:extLst>
            </p:cNvPr>
            <p:cNvSpPr/>
            <p:nvPr/>
          </p:nvSpPr>
          <p:spPr>
            <a:xfrm>
              <a:off x="9635331" y="4779169"/>
              <a:ext cx="76200" cy="76200"/>
            </a:xfrm>
            <a:custGeom>
              <a:avLst/>
              <a:gdLst>
                <a:gd name="connsiteX0" fmla="*/ 104 w 76200"/>
                <a:gd name="connsiteY0" fmla="*/ 56 h 76200"/>
                <a:gd name="connsiteX1" fmla="*/ 76304 w 76200"/>
                <a:gd name="connsiteY1" fmla="*/ 56 h 76200"/>
                <a:gd name="connsiteX2" fmla="*/ 76304 w 76200"/>
                <a:gd name="connsiteY2" fmla="*/ 76256 h 76200"/>
                <a:gd name="connsiteX3" fmla="*/ 10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56"/>
                  </a:moveTo>
                  <a:lnTo>
                    <a:pt x="76304" y="56"/>
                  </a:lnTo>
                  <a:lnTo>
                    <a:pt x="76304" y="76256"/>
                  </a:lnTo>
                  <a:lnTo>
                    <a:pt x="10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5" name="Полилиния 794">
              <a:extLst>
                <a:ext uri="{FF2B5EF4-FFF2-40B4-BE49-F238E27FC236}">
                  <a16:creationId xmlns:a16="http://schemas.microsoft.com/office/drawing/2014/main" id="{95D2E1C1-DD27-82BD-EF7A-2528BA7DAF8D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6" name="Полилиния 795">
              <a:extLst>
                <a:ext uri="{FF2B5EF4-FFF2-40B4-BE49-F238E27FC236}">
                  <a16:creationId xmlns:a16="http://schemas.microsoft.com/office/drawing/2014/main" id="{E3AEAC6C-3ED4-5E91-F500-425F9EB9520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104 w 76200"/>
                <a:gd name="connsiteY0" fmla="*/ 120 h 76200"/>
                <a:gd name="connsiteX1" fmla="*/ 76304 w 76200"/>
                <a:gd name="connsiteY1" fmla="*/ 120 h 76200"/>
                <a:gd name="connsiteX2" fmla="*/ 76304 w 76200"/>
                <a:gd name="connsiteY2" fmla="*/ 76320 h 76200"/>
                <a:gd name="connsiteX3" fmla="*/ 104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0"/>
                  </a:moveTo>
                  <a:lnTo>
                    <a:pt x="76304" y="120"/>
                  </a:lnTo>
                  <a:lnTo>
                    <a:pt x="76304" y="76320"/>
                  </a:lnTo>
                  <a:lnTo>
                    <a:pt x="104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7" name="Полилиния 796">
              <a:extLst>
                <a:ext uri="{FF2B5EF4-FFF2-40B4-BE49-F238E27FC236}">
                  <a16:creationId xmlns:a16="http://schemas.microsoft.com/office/drawing/2014/main" id="{EED99C02-8952-1054-FFCC-C6A6BF1D0F82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104 w 76200"/>
                <a:gd name="connsiteY0" fmla="*/ 128 h 76200"/>
                <a:gd name="connsiteX1" fmla="*/ 76304 w 76200"/>
                <a:gd name="connsiteY1" fmla="*/ 128 h 76200"/>
                <a:gd name="connsiteX2" fmla="*/ 76304 w 76200"/>
                <a:gd name="connsiteY2" fmla="*/ 76328 h 76200"/>
                <a:gd name="connsiteX3" fmla="*/ 10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28"/>
                  </a:moveTo>
                  <a:lnTo>
                    <a:pt x="76304" y="128"/>
                  </a:lnTo>
                  <a:lnTo>
                    <a:pt x="76304" y="76328"/>
                  </a:lnTo>
                  <a:lnTo>
                    <a:pt x="10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8" name="Полилиния 797">
              <a:extLst>
                <a:ext uri="{FF2B5EF4-FFF2-40B4-BE49-F238E27FC236}">
                  <a16:creationId xmlns:a16="http://schemas.microsoft.com/office/drawing/2014/main" id="{1F0DA509-60CB-DBC9-4128-38DA5D85A941}"/>
                </a:ext>
              </a:extLst>
            </p:cNvPr>
            <p:cNvSpPr/>
            <p:nvPr/>
          </p:nvSpPr>
          <p:spPr>
            <a:xfrm>
              <a:off x="9635331" y="55411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799" name="Полилиния 798">
              <a:extLst>
                <a:ext uri="{FF2B5EF4-FFF2-40B4-BE49-F238E27FC236}">
                  <a16:creationId xmlns:a16="http://schemas.microsoft.com/office/drawing/2014/main" id="{52BB89A3-8A6A-4639-EF64-384F10D35545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104 w 76200"/>
                <a:gd name="connsiteY0" fmla="*/ 152 h 76200"/>
                <a:gd name="connsiteX1" fmla="*/ 76304 w 76200"/>
                <a:gd name="connsiteY1" fmla="*/ 152 h 76200"/>
                <a:gd name="connsiteX2" fmla="*/ 76304 w 76200"/>
                <a:gd name="connsiteY2" fmla="*/ 76352 h 76200"/>
                <a:gd name="connsiteX3" fmla="*/ 10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52"/>
                  </a:moveTo>
                  <a:lnTo>
                    <a:pt x="76304" y="152"/>
                  </a:lnTo>
                  <a:lnTo>
                    <a:pt x="76304" y="76352"/>
                  </a:lnTo>
                  <a:lnTo>
                    <a:pt x="10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0" name="Полилиния 799">
              <a:extLst>
                <a:ext uri="{FF2B5EF4-FFF2-40B4-BE49-F238E27FC236}">
                  <a16:creationId xmlns:a16="http://schemas.microsoft.com/office/drawing/2014/main" id="{E04D8E44-9819-1DB1-06A3-8040C8662AD7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1" name="Полилиния 800">
              <a:extLst>
                <a:ext uri="{FF2B5EF4-FFF2-40B4-BE49-F238E27FC236}">
                  <a16:creationId xmlns:a16="http://schemas.microsoft.com/office/drawing/2014/main" id="{35B369AE-BCBB-1A39-361B-0B9D8AD834D8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104 w 76200"/>
                <a:gd name="connsiteY0" fmla="*/ 176 h 76200"/>
                <a:gd name="connsiteX1" fmla="*/ 76304 w 76200"/>
                <a:gd name="connsiteY1" fmla="*/ 176 h 76200"/>
                <a:gd name="connsiteX2" fmla="*/ 76304 w 76200"/>
                <a:gd name="connsiteY2" fmla="*/ 76376 h 76200"/>
                <a:gd name="connsiteX3" fmla="*/ 10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76"/>
                  </a:moveTo>
                  <a:lnTo>
                    <a:pt x="76304" y="176"/>
                  </a:lnTo>
                  <a:lnTo>
                    <a:pt x="76304" y="76376"/>
                  </a:lnTo>
                  <a:lnTo>
                    <a:pt x="10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2" name="Полилиния 801">
              <a:extLst>
                <a:ext uri="{FF2B5EF4-FFF2-40B4-BE49-F238E27FC236}">
                  <a16:creationId xmlns:a16="http://schemas.microsoft.com/office/drawing/2014/main" id="{514CB810-E7F7-600C-5068-5D1EA5A43E57}"/>
                </a:ext>
              </a:extLst>
            </p:cNvPr>
            <p:cNvSpPr/>
            <p:nvPr/>
          </p:nvSpPr>
          <p:spPr>
            <a:xfrm>
              <a:off x="9635331" y="5998369"/>
              <a:ext cx="76200" cy="76200"/>
            </a:xfrm>
            <a:custGeom>
              <a:avLst/>
              <a:gdLst>
                <a:gd name="connsiteX0" fmla="*/ 104 w 76200"/>
                <a:gd name="connsiteY0" fmla="*/ 184 h 76200"/>
                <a:gd name="connsiteX1" fmla="*/ 76304 w 76200"/>
                <a:gd name="connsiteY1" fmla="*/ 184 h 76200"/>
                <a:gd name="connsiteX2" fmla="*/ 76304 w 76200"/>
                <a:gd name="connsiteY2" fmla="*/ 76384 h 76200"/>
                <a:gd name="connsiteX3" fmla="*/ 10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84"/>
                  </a:moveTo>
                  <a:lnTo>
                    <a:pt x="76304" y="184"/>
                  </a:lnTo>
                  <a:lnTo>
                    <a:pt x="76304" y="76384"/>
                  </a:lnTo>
                  <a:lnTo>
                    <a:pt x="10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3" name="Полилиния 802">
              <a:extLst>
                <a:ext uri="{FF2B5EF4-FFF2-40B4-BE49-F238E27FC236}">
                  <a16:creationId xmlns:a16="http://schemas.microsoft.com/office/drawing/2014/main" id="{10DFB6A1-5474-6CEA-9F43-3D4BC726F81E}"/>
                </a:ext>
              </a:extLst>
            </p:cNvPr>
            <p:cNvSpPr/>
            <p:nvPr/>
          </p:nvSpPr>
          <p:spPr>
            <a:xfrm>
              <a:off x="9635331" y="61507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4" name="Полилиния 803">
              <a:extLst>
                <a:ext uri="{FF2B5EF4-FFF2-40B4-BE49-F238E27FC236}">
                  <a16:creationId xmlns:a16="http://schemas.microsoft.com/office/drawing/2014/main" id="{CF65BFC1-17FF-EE2A-DA45-C31499ED2426}"/>
                </a:ext>
              </a:extLst>
            </p:cNvPr>
            <p:cNvSpPr/>
            <p:nvPr/>
          </p:nvSpPr>
          <p:spPr>
            <a:xfrm>
              <a:off x="9635331" y="62269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5" name="Полилиния 804">
              <a:extLst>
                <a:ext uri="{FF2B5EF4-FFF2-40B4-BE49-F238E27FC236}">
                  <a16:creationId xmlns:a16="http://schemas.microsoft.com/office/drawing/2014/main" id="{456FAAF4-7B4C-0445-0CD1-045FD7B49853}"/>
                </a:ext>
              </a:extLst>
            </p:cNvPr>
            <p:cNvSpPr/>
            <p:nvPr/>
          </p:nvSpPr>
          <p:spPr>
            <a:xfrm>
              <a:off x="9635331" y="6379369"/>
              <a:ext cx="76200" cy="76200"/>
            </a:xfrm>
            <a:custGeom>
              <a:avLst/>
              <a:gdLst>
                <a:gd name="connsiteX0" fmla="*/ 104 w 76200"/>
                <a:gd name="connsiteY0" fmla="*/ 224 h 76200"/>
                <a:gd name="connsiteX1" fmla="*/ 76304 w 76200"/>
                <a:gd name="connsiteY1" fmla="*/ 224 h 76200"/>
                <a:gd name="connsiteX2" fmla="*/ 76304 w 76200"/>
                <a:gd name="connsiteY2" fmla="*/ 76424 h 76200"/>
                <a:gd name="connsiteX3" fmla="*/ 10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24"/>
                  </a:moveTo>
                  <a:lnTo>
                    <a:pt x="76304" y="224"/>
                  </a:lnTo>
                  <a:lnTo>
                    <a:pt x="76304" y="76424"/>
                  </a:lnTo>
                  <a:lnTo>
                    <a:pt x="10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6" name="Полилиния 805">
              <a:extLst>
                <a:ext uri="{FF2B5EF4-FFF2-40B4-BE49-F238E27FC236}">
                  <a16:creationId xmlns:a16="http://schemas.microsoft.com/office/drawing/2014/main" id="{4F203492-A6FD-F2A7-EE22-FF9AF8AB1353}"/>
                </a:ext>
              </a:extLst>
            </p:cNvPr>
            <p:cNvSpPr/>
            <p:nvPr/>
          </p:nvSpPr>
          <p:spPr>
            <a:xfrm>
              <a:off x="9635331" y="6531769"/>
              <a:ext cx="76200" cy="76200"/>
            </a:xfrm>
            <a:custGeom>
              <a:avLst/>
              <a:gdLst>
                <a:gd name="connsiteX0" fmla="*/ 104 w 76200"/>
                <a:gd name="connsiteY0" fmla="*/ 240 h 76200"/>
                <a:gd name="connsiteX1" fmla="*/ 76304 w 76200"/>
                <a:gd name="connsiteY1" fmla="*/ 240 h 76200"/>
                <a:gd name="connsiteX2" fmla="*/ 76304 w 76200"/>
                <a:gd name="connsiteY2" fmla="*/ 76440 h 76200"/>
                <a:gd name="connsiteX3" fmla="*/ 10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40"/>
                  </a:moveTo>
                  <a:lnTo>
                    <a:pt x="76304" y="240"/>
                  </a:lnTo>
                  <a:lnTo>
                    <a:pt x="76304" y="76440"/>
                  </a:lnTo>
                  <a:lnTo>
                    <a:pt x="10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7" name="Полилиния 806">
              <a:extLst>
                <a:ext uri="{FF2B5EF4-FFF2-40B4-BE49-F238E27FC236}">
                  <a16:creationId xmlns:a16="http://schemas.microsoft.com/office/drawing/2014/main" id="{C2090815-ADD7-0DE3-BA5A-7821771D8051}"/>
                </a:ext>
              </a:extLst>
            </p:cNvPr>
            <p:cNvSpPr/>
            <p:nvPr/>
          </p:nvSpPr>
          <p:spPr>
            <a:xfrm>
              <a:off x="9711531" y="45505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8" name="Полилиния 807">
              <a:extLst>
                <a:ext uri="{FF2B5EF4-FFF2-40B4-BE49-F238E27FC236}">
                  <a16:creationId xmlns:a16="http://schemas.microsoft.com/office/drawing/2014/main" id="{11D26A56-28A2-0C9A-4D0F-41D5DC4B18DC}"/>
                </a:ext>
              </a:extLst>
            </p:cNvPr>
            <p:cNvSpPr/>
            <p:nvPr/>
          </p:nvSpPr>
          <p:spPr>
            <a:xfrm>
              <a:off x="9711531" y="46267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09" name="Полилиния 808">
              <a:extLst>
                <a:ext uri="{FF2B5EF4-FFF2-40B4-BE49-F238E27FC236}">
                  <a16:creationId xmlns:a16="http://schemas.microsoft.com/office/drawing/2014/main" id="{9837D7D1-61F3-8A99-6214-93F921A9406F}"/>
                </a:ext>
              </a:extLst>
            </p:cNvPr>
            <p:cNvSpPr/>
            <p:nvPr/>
          </p:nvSpPr>
          <p:spPr>
            <a:xfrm>
              <a:off x="9711531" y="47029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0" name="Полилиния 809">
              <a:extLst>
                <a:ext uri="{FF2B5EF4-FFF2-40B4-BE49-F238E27FC236}">
                  <a16:creationId xmlns:a16="http://schemas.microsoft.com/office/drawing/2014/main" id="{D50B7E48-5EE5-20DC-18E1-46D77FF7E393}"/>
                </a:ext>
              </a:extLst>
            </p:cNvPr>
            <p:cNvSpPr/>
            <p:nvPr/>
          </p:nvSpPr>
          <p:spPr>
            <a:xfrm>
              <a:off x="9711531" y="47791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1" name="Полилиния 810">
              <a:extLst>
                <a:ext uri="{FF2B5EF4-FFF2-40B4-BE49-F238E27FC236}">
                  <a16:creationId xmlns:a16="http://schemas.microsoft.com/office/drawing/2014/main" id="{F4303C2C-026A-0F61-B6E0-B325CB1FB404}"/>
                </a:ext>
              </a:extLst>
            </p:cNvPr>
            <p:cNvSpPr/>
            <p:nvPr/>
          </p:nvSpPr>
          <p:spPr>
            <a:xfrm>
              <a:off x="9711531" y="49315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2" name="Полилиния 811">
              <a:extLst>
                <a:ext uri="{FF2B5EF4-FFF2-40B4-BE49-F238E27FC236}">
                  <a16:creationId xmlns:a16="http://schemas.microsoft.com/office/drawing/2014/main" id="{656569DD-023B-3141-F93A-BB4936470F39}"/>
                </a:ext>
              </a:extLst>
            </p:cNvPr>
            <p:cNvSpPr/>
            <p:nvPr/>
          </p:nvSpPr>
          <p:spPr>
            <a:xfrm>
              <a:off x="9711531" y="50077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3" name="Полилиния 812">
              <a:extLst>
                <a:ext uri="{FF2B5EF4-FFF2-40B4-BE49-F238E27FC236}">
                  <a16:creationId xmlns:a16="http://schemas.microsoft.com/office/drawing/2014/main" id="{32CD5470-45B7-2420-F627-F7C17E43E3F4}"/>
                </a:ext>
              </a:extLst>
            </p:cNvPr>
            <p:cNvSpPr/>
            <p:nvPr/>
          </p:nvSpPr>
          <p:spPr>
            <a:xfrm>
              <a:off x="9711531" y="50839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4" name="Полилиния 813">
              <a:extLst>
                <a:ext uri="{FF2B5EF4-FFF2-40B4-BE49-F238E27FC236}">
                  <a16:creationId xmlns:a16="http://schemas.microsoft.com/office/drawing/2014/main" id="{A45C4BA0-FA28-42B4-D5DB-130EE99C92FF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5" name="Полилиния 814">
              <a:extLst>
                <a:ext uri="{FF2B5EF4-FFF2-40B4-BE49-F238E27FC236}">
                  <a16:creationId xmlns:a16="http://schemas.microsoft.com/office/drawing/2014/main" id="{45827394-988E-14B6-F002-6A7A4290F092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112 w 76200"/>
                <a:gd name="connsiteY0" fmla="*/ 104 h 76200"/>
                <a:gd name="connsiteX1" fmla="*/ 76312 w 76200"/>
                <a:gd name="connsiteY1" fmla="*/ 104 h 76200"/>
                <a:gd name="connsiteX2" fmla="*/ 76312 w 76200"/>
                <a:gd name="connsiteY2" fmla="*/ 76304 h 76200"/>
                <a:gd name="connsiteX3" fmla="*/ 11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04"/>
                  </a:moveTo>
                  <a:lnTo>
                    <a:pt x="76312" y="104"/>
                  </a:lnTo>
                  <a:lnTo>
                    <a:pt x="76312" y="76304"/>
                  </a:lnTo>
                  <a:lnTo>
                    <a:pt x="11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6" name="Полилиния 815">
              <a:extLst>
                <a:ext uri="{FF2B5EF4-FFF2-40B4-BE49-F238E27FC236}">
                  <a16:creationId xmlns:a16="http://schemas.microsoft.com/office/drawing/2014/main" id="{1083F4DB-E40E-2F53-5159-1BB427A5BC62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112 w 76200"/>
                <a:gd name="connsiteY0" fmla="*/ 112 h 76200"/>
                <a:gd name="connsiteX1" fmla="*/ 76312 w 76200"/>
                <a:gd name="connsiteY1" fmla="*/ 112 h 76200"/>
                <a:gd name="connsiteX2" fmla="*/ 76312 w 76200"/>
                <a:gd name="connsiteY2" fmla="*/ 76312 h 76200"/>
                <a:gd name="connsiteX3" fmla="*/ 11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12"/>
                  </a:moveTo>
                  <a:lnTo>
                    <a:pt x="76312" y="112"/>
                  </a:lnTo>
                  <a:lnTo>
                    <a:pt x="76312" y="76312"/>
                  </a:lnTo>
                  <a:lnTo>
                    <a:pt x="11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7" name="Полилиния 816">
              <a:extLst>
                <a:ext uri="{FF2B5EF4-FFF2-40B4-BE49-F238E27FC236}">
                  <a16:creationId xmlns:a16="http://schemas.microsoft.com/office/drawing/2014/main" id="{6ECEDF86-7492-03C5-2799-1BCCADA4ABE2}"/>
                </a:ext>
              </a:extLst>
            </p:cNvPr>
            <p:cNvSpPr/>
            <p:nvPr/>
          </p:nvSpPr>
          <p:spPr>
            <a:xfrm>
              <a:off x="9711531" y="5388769"/>
              <a:ext cx="76200" cy="76200"/>
            </a:xfrm>
            <a:custGeom>
              <a:avLst/>
              <a:gdLst>
                <a:gd name="connsiteX0" fmla="*/ 112 w 76200"/>
                <a:gd name="connsiteY0" fmla="*/ 120 h 76200"/>
                <a:gd name="connsiteX1" fmla="*/ 76312 w 76200"/>
                <a:gd name="connsiteY1" fmla="*/ 120 h 76200"/>
                <a:gd name="connsiteX2" fmla="*/ 76312 w 76200"/>
                <a:gd name="connsiteY2" fmla="*/ 76320 h 76200"/>
                <a:gd name="connsiteX3" fmla="*/ 11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0"/>
                  </a:moveTo>
                  <a:lnTo>
                    <a:pt x="76312" y="120"/>
                  </a:lnTo>
                  <a:lnTo>
                    <a:pt x="76312" y="76320"/>
                  </a:lnTo>
                  <a:lnTo>
                    <a:pt x="11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8" name="Полилиния 817">
              <a:extLst>
                <a:ext uri="{FF2B5EF4-FFF2-40B4-BE49-F238E27FC236}">
                  <a16:creationId xmlns:a16="http://schemas.microsoft.com/office/drawing/2014/main" id="{810E5DA3-16A1-CA71-9417-E8466645B1CB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112 w 76200"/>
                <a:gd name="connsiteY0" fmla="*/ 128 h 76200"/>
                <a:gd name="connsiteX1" fmla="*/ 76312 w 76200"/>
                <a:gd name="connsiteY1" fmla="*/ 128 h 76200"/>
                <a:gd name="connsiteX2" fmla="*/ 76312 w 76200"/>
                <a:gd name="connsiteY2" fmla="*/ 76328 h 76200"/>
                <a:gd name="connsiteX3" fmla="*/ 11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28"/>
                  </a:moveTo>
                  <a:lnTo>
                    <a:pt x="76312" y="128"/>
                  </a:lnTo>
                  <a:lnTo>
                    <a:pt x="76312" y="76328"/>
                  </a:lnTo>
                  <a:lnTo>
                    <a:pt x="11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19" name="Полилиния 818">
              <a:extLst>
                <a:ext uri="{FF2B5EF4-FFF2-40B4-BE49-F238E27FC236}">
                  <a16:creationId xmlns:a16="http://schemas.microsoft.com/office/drawing/2014/main" id="{81706AEE-0C8B-7C13-51BB-40EF1C7ED6CB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112 w 76200"/>
                <a:gd name="connsiteY0" fmla="*/ 160 h 76200"/>
                <a:gd name="connsiteX1" fmla="*/ 76312 w 76200"/>
                <a:gd name="connsiteY1" fmla="*/ 160 h 76200"/>
                <a:gd name="connsiteX2" fmla="*/ 76312 w 76200"/>
                <a:gd name="connsiteY2" fmla="*/ 76360 h 76200"/>
                <a:gd name="connsiteX3" fmla="*/ 11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0"/>
                  </a:moveTo>
                  <a:lnTo>
                    <a:pt x="76312" y="160"/>
                  </a:lnTo>
                  <a:lnTo>
                    <a:pt x="76312" y="76360"/>
                  </a:lnTo>
                  <a:lnTo>
                    <a:pt x="11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0" name="Полилиния 819">
              <a:extLst>
                <a:ext uri="{FF2B5EF4-FFF2-40B4-BE49-F238E27FC236}">
                  <a16:creationId xmlns:a16="http://schemas.microsoft.com/office/drawing/2014/main" id="{09DFADAD-8FE4-434D-495C-B04632FB17BE}"/>
                </a:ext>
              </a:extLst>
            </p:cNvPr>
            <p:cNvSpPr/>
            <p:nvPr/>
          </p:nvSpPr>
          <p:spPr>
            <a:xfrm>
              <a:off x="9711531" y="5845969"/>
              <a:ext cx="76200" cy="76200"/>
            </a:xfrm>
            <a:custGeom>
              <a:avLst/>
              <a:gdLst>
                <a:gd name="connsiteX0" fmla="*/ 112 w 76200"/>
                <a:gd name="connsiteY0" fmla="*/ 168 h 76200"/>
                <a:gd name="connsiteX1" fmla="*/ 76312 w 76200"/>
                <a:gd name="connsiteY1" fmla="*/ 168 h 76200"/>
                <a:gd name="connsiteX2" fmla="*/ 76312 w 76200"/>
                <a:gd name="connsiteY2" fmla="*/ 76368 h 76200"/>
                <a:gd name="connsiteX3" fmla="*/ 11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68"/>
                  </a:moveTo>
                  <a:lnTo>
                    <a:pt x="76312" y="168"/>
                  </a:lnTo>
                  <a:lnTo>
                    <a:pt x="76312" y="76368"/>
                  </a:lnTo>
                  <a:lnTo>
                    <a:pt x="11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1" name="Полилиния 820">
              <a:extLst>
                <a:ext uri="{FF2B5EF4-FFF2-40B4-BE49-F238E27FC236}">
                  <a16:creationId xmlns:a16="http://schemas.microsoft.com/office/drawing/2014/main" id="{3A45108C-AC09-3A29-7D9C-551DF4A85334}"/>
                </a:ext>
              </a:extLst>
            </p:cNvPr>
            <p:cNvSpPr/>
            <p:nvPr/>
          </p:nvSpPr>
          <p:spPr>
            <a:xfrm>
              <a:off x="9711531" y="59221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2" name="Полилиния 821">
              <a:extLst>
                <a:ext uri="{FF2B5EF4-FFF2-40B4-BE49-F238E27FC236}">
                  <a16:creationId xmlns:a16="http://schemas.microsoft.com/office/drawing/2014/main" id="{0252F560-3D8B-578F-E519-AC37E05A7E3C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112 w 76200"/>
                <a:gd name="connsiteY0" fmla="*/ 192 h 76200"/>
                <a:gd name="connsiteX1" fmla="*/ 76312 w 76200"/>
                <a:gd name="connsiteY1" fmla="*/ 192 h 76200"/>
                <a:gd name="connsiteX2" fmla="*/ 76312 w 76200"/>
                <a:gd name="connsiteY2" fmla="*/ 76392 h 76200"/>
                <a:gd name="connsiteX3" fmla="*/ 11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92"/>
                  </a:moveTo>
                  <a:lnTo>
                    <a:pt x="76312" y="192"/>
                  </a:lnTo>
                  <a:lnTo>
                    <a:pt x="76312" y="76392"/>
                  </a:lnTo>
                  <a:lnTo>
                    <a:pt x="11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3" name="Полилиния 822">
              <a:extLst>
                <a:ext uri="{FF2B5EF4-FFF2-40B4-BE49-F238E27FC236}">
                  <a16:creationId xmlns:a16="http://schemas.microsoft.com/office/drawing/2014/main" id="{BF2B84FD-D669-EF03-3076-C2101A9745FF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112 w 76200"/>
                <a:gd name="connsiteY0" fmla="*/ 200 h 76200"/>
                <a:gd name="connsiteX1" fmla="*/ 76312 w 76200"/>
                <a:gd name="connsiteY1" fmla="*/ 200 h 76200"/>
                <a:gd name="connsiteX2" fmla="*/ 76312 w 76200"/>
                <a:gd name="connsiteY2" fmla="*/ 76400 h 76200"/>
                <a:gd name="connsiteX3" fmla="*/ 11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0"/>
                  </a:moveTo>
                  <a:lnTo>
                    <a:pt x="76312" y="200"/>
                  </a:lnTo>
                  <a:lnTo>
                    <a:pt x="76312" y="76400"/>
                  </a:lnTo>
                  <a:lnTo>
                    <a:pt x="11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4" name="Полилиния 823">
              <a:extLst>
                <a:ext uri="{FF2B5EF4-FFF2-40B4-BE49-F238E27FC236}">
                  <a16:creationId xmlns:a16="http://schemas.microsoft.com/office/drawing/2014/main" id="{0DDB108D-7492-28E8-4F3E-3112FCAC285F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5" name="Полилиния 824">
              <a:extLst>
                <a:ext uri="{FF2B5EF4-FFF2-40B4-BE49-F238E27FC236}">
                  <a16:creationId xmlns:a16="http://schemas.microsoft.com/office/drawing/2014/main" id="{5798CED4-2846-95C1-1D26-F86698BDCF14}"/>
                </a:ext>
              </a:extLst>
            </p:cNvPr>
            <p:cNvSpPr/>
            <p:nvPr/>
          </p:nvSpPr>
          <p:spPr>
            <a:xfrm>
              <a:off x="9711531" y="6303169"/>
              <a:ext cx="76200" cy="76200"/>
            </a:xfrm>
            <a:custGeom>
              <a:avLst/>
              <a:gdLst>
                <a:gd name="connsiteX0" fmla="*/ 112 w 76200"/>
                <a:gd name="connsiteY0" fmla="*/ 216 h 76200"/>
                <a:gd name="connsiteX1" fmla="*/ 76312 w 76200"/>
                <a:gd name="connsiteY1" fmla="*/ 216 h 76200"/>
                <a:gd name="connsiteX2" fmla="*/ 76312 w 76200"/>
                <a:gd name="connsiteY2" fmla="*/ 76416 h 76200"/>
                <a:gd name="connsiteX3" fmla="*/ 11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16"/>
                  </a:moveTo>
                  <a:lnTo>
                    <a:pt x="76312" y="216"/>
                  </a:lnTo>
                  <a:lnTo>
                    <a:pt x="76312" y="76416"/>
                  </a:lnTo>
                  <a:lnTo>
                    <a:pt x="11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6" name="Полилиния 825">
              <a:extLst>
                <a:ext uri="{FF2B5EF4-FFF2-40B4-BE49-F238E27FC236}">
                  <a16:creationId xmlns:a16="http://schemas.microsoft.com/office/drawing/2014/main" id="{B60753AB-8AAF-D995-E155-132C7C630D73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7" name="Полилиния 826">
              <a:extLst>
                <a:ext uri="{FF2B5EF4-FFF2-40B4-BE49-F238E27FC236}">
                  <a16:creationId xmlns:a16="http://schemas.microsoft.com/office/drawing/2014/main" id="{517217C0-215A-C88B-DB8C-2152A98ABDA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112 w 76200"/>
                <a:gd name="connsiteY0" fmla="*/ 240 h 76200"/>
                <a:gd name="connsiteX1" fmla="*/ 76312 w 76200"/>
                <a:gd name="connsiteY1" fmla="*/ 240 h 76200"/>
                <a:gd name="connsiteX2" fmla="*/ 76312 w 76200"/>
                <a:gd name="connsiteY2" fmla="*/ 76440 h 76200"/>
                <a:gd name="connsiteX3" fmla="*/ 11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0"/>
                  </a:moveTo>
                  <a:lnTo>
                    <a:pt x="76312" y="240"/>
                  </a:lnTo>
                  <a:lnTo>
                    <a:pt x="76312" y="76440"/>
                  </a:lnTo>
                  <a:lnTo>
                    <a:pt x="11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8" name="Полилиния 827">
              <a:extLst>
                <a:ext uri="{FF2B5EF4-FFF2-40B4-BE49-F238E27FC236}">
                  <a16:creationId xmlns:a16="http://schemas.microsoft.com/office/drawing/2014/main" id="{0B82F00F-B71F-FC9E-6F1A-691B9A486892}"/>
                </a:ext>
              </a:extLst>
            </p:cNvPr>
            <p:cNvSpPr/>
            <p:nvPr/>
          </p:nvSpPr>
          <p:spPr>
            <a:xfrm>
              <a:off x="9711531" y="6607969"/>
              <a:ext cx="76200" cy="76200"/>
            </a:xfrm>
            <a:custGeom>
              <a:avLst/>
              <a:gdLst>
                <a:gd name="connsiteX0" fmla="*/ 112 w 76200"/>
                <a:gd name="connsiteY0" fmla="*/ 248 h 76200"/>
                <a:gd name="connsiteX1" fmla="*/ 76312 w 76200"/>
                <a:gd name="connsiteY1" fmla="*/ 248 h 76200"/>
                <a:gd name="connsiteX2" fmla="*/ 76312 w 76200"/>
                <a:gd name="connsiteY2" fmla="*/ 76448 h 76200"/>
                <a:gd name="connsiteX3" fmla="*/ 11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48"/>
                  </a:moveTo>
                  <a:lnTo>
                    <a:pt x="76312" y="248"/>
                  </a:lnTo>
                  <a:lnTo>
                    <a:pt x="76312" y="76448"/>
                  </a:lnTo>
                  <a:lnTo>
                    <a:pt x="11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29" name="Полилиния 828">
              <a:extLst>
                <a:ext uri="{FF2B5EF4-FFF2-40B4-BE49-F238E27FC236}">
                  <a16:creationId xmlns:a16="http://schemas.microsoft.com/office/drawing/2014/main" id="{8A0236EE-2AAE-77CC-9845-61403396B06B}"/>
                </a:ext>
              </a:extLst>
            </p:cNvPr>
            <p:cNvSpPr/>
            <p:nvPr/>
          </p:nvSpPr>
          <p:spPr>
            <a:xfrm>
              <a:off x="9711531" y="6684169"/>
              <a:ext cx="76200" cy="76200"/>
            </a:xfrm>
            <a:custGeom>
              <a:avLst/>
              <a:gdLst>
                <a:gd name="connsiteX0" fmla="*/ 112 w 76200"/>
                <a:gd name="connsiteY0" fmla="*/ 256 h 76200"/>
                <a:gd name="connsiteX1" fmla="*/ 76312 w 76200"/>
                <a:gd name="connsiteY1" fmla="*/ 256 h 76200"/>
                <a:gd name="connsiteX2" fmla="*/ 76312 w 76200"/>
                <a:gd name="connsiteY2" fmla="*/ 76456 h 76200"/>
                <a:gd name="connsiteX3" fmla="*/ 11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56"/>
                  </a:moveTo>
                  <a:lnTo>
                    <a:pt x="76312" y="256"/>
                  </a:lnTo>
                  <a:lnTo>
                    <a:pt x="76312" y="76456"/>
                  </a:lnTo>
                  <a:lnTo>
                    <a:pt x="11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0" name="Полилиния 829">
              <a:extLst>
                <a:ext uri="{FF2B5EF4-FFF2-40B4-BE49-F238E27FC236}">
                  <a16:creationId xmlns:a16="http://schemas.microsoft.com/office/drawing/2014/main" id="{82373E91-B20C-FA41-2D13-FCB93BBEEA90}"/>
                </a:ext>
              </a:extLst>
            </p:cNvPr>
            <p:cNvSpPr/>
            <p:nvPr/>
          </p:nvSpPr>
          <p:spPr>
            <a:xfrm>
              <a:off x="9787731" y="46267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1" name="Полилиния 830">
              <a:extLst>
                <a:ext uri="{FF2B5EF4-FFF2-40B4-BE49-F238E27FC236}">
                  <a16:creationId xmlns:a16="http://schemas.microsoft.com/office/drawing/2014/main" id="{F5D73AF7-4F27-C00C-D33F-7634FB2DAC03}"/>
                </a:ext>
              </a:extLst>
            </p:cNvPr>
            <p:cNvSpPr/>
            <p:nvPr/>
          </p:nvSpPr>
          <p:spPr>
            <a:xfrm>
              <a:off x="9787731" y="48553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2" name="Полилиния 831">
              <a:extLst>
                <a:ext uri="{FF2B5EF4-FFF2-40B4-BE49-F238E27FC236}">
                  <a16:creationId xmlns:a16="http://schemas.microsoft.com/office/drawing/2014/main" id="{EC838E73-BC2F-B92A-7436-9FFBD545DD9F}"/>
                </a:ext>
              </a:extLst>
            </p:cNvPr>
            <p:cNvSpPr/>
            <p:nvPr/>
          </p:nvSpPr>
          <p:spPr>
            <a:xfrm>
              <a:off x="9787731" y="49315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3" name="Полилиния 832">
              <a:extLst>
                <a:ext uri="{FF2B5EF4-FFF2-40B4-BE49-F238E27FC236}">
                  <a16:creationId xmlns:a16="http://schemas.microsoft.com/office/drawing/2014/main" id="{80951141-7369-5653-8101-0B583A30F3FE}"/>
                </a:ext>
              </a:extLst>
            </p:cNvPr>
            <p:cNvSpPr/>
            <p:nvPr/>
          </p:nvSpPr>
          <p:spPr>
            <a:xfrm>
              <a:off x="9787731" y="5160169"/>
              <a:ext cx="76200" cy="76200"/>
            </a:xfrm>
            <a:custGeom>
              <a:avLst/>
              <a:gdLst>
                <a:gd name="connsiteX0" fmla="*/ 120 w 76200"/>
                <a:gd name="connsiteY0" fmla="*/ 96 h 76200"/>
                <a:gd name="connsiteX1" fmla="*/ 76320 w 76200"/>
                <a:gd name="connsiteY1" fmla="*/ 96 h 76200"/>
                <a:gd name="connsiteX2" fmla="*/ 76320 w 76200"/>
                <a:gd name="connsiteY2" fmla="*/ 76296 h 76200"/>
                <a:gd name="connsiteX3" fmla="*/ 12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96"/>
                  </a:moveTo>
                  <a:lnTo>
                    <a:pt x="76320" y="96"/>
                  </a:lnTo>
                  <a:lnTo>
                    <a:pt x="76320" y="76296"/>
                  </a:lnTo>
                  <a:lnTo>
                    <a:pt x="12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4" name="Полилиния 833">
              <a:extLst>
                <a:ext uri="{FF2B5EF4-FFF2-40B4-BE49-F238E27FC236}">
                  <a16:creationId xmlns:a16="http://schemas.microsoft.com/office/drawing/2014/main" id="{71AD226F-B9CF-4AB4-AFE0-99B0AF161D58}"/>
                </a:ext>
              </a:extLst>
            </p:cNvPr>
            <p:cNvSpPr/>
            <p:nvPr/>
          </p:nvSpPr>
          <p:spPr>
            <a:xfrm>
              <a:off x="9787731" y="5312569"/>
              <a:ext cx="76200" cy="76200"/>
            </a:xfrm>
            <a:custGeom>
              <a:avLst/>
              <a:gdLst>
                <a:gd name="connsiteX0" fmla="*/ 120 w 76200"/>
                <a:gd name="connsiteY0" fmla="*/ 112 h 76200"/>
                <a:gd name="connsiteX1" fmla="*/ 76320 w 76200"/>
                <a:gd name="connsiteY1" fmla="*/ 112 h 76200"/>
                <a:gd name="connsiteX2" fmla="*/ 76320 w 76200"/>
                <a:gd name="connsiteY2" fmla="*/ 76312 h 76200"/>
                <a:gd name="connsiteX3" fmla="*/ 12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12"/>
                  </a:moveTo>
                  <a:lnTo>
                    <a:pt x="76320" y="112"/>
                  </a:lnTo>
                  <a:lnTo>
                    <a:pt x="76320" y="76312"/>
                  </a:lnTo>
                  <a:lnTo>
                    <a:pt x="12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5" name="Полилиния 834">
              <a:extLst>
                <a:ext uri="{FF2B5EF4-FFF2-40B4-BE49-F238E27FC236}">
                  <a16:creationId xmlns:a16="http://schemas.microsoft.com/office/drawing/2014/main" id="{45163D2C-EF0C-A69F-1612-76C3EF39DD55}"/>
                </a:ext>
              </a:extLst>
            </p:cNvPr>
            <p:cNvSpPr/>
            <p:nvPr/>
          </p:nvSpPr>
          <p:spPr>
            <a:xfrm>
              <a:off x="9787731" y="5541169"/>
              <a:ext cx="76200" cy="76200"/>
            </a:xfrm>
            <a:custGeom>
              <a:avLst/>
              <a:gdLst>
                <a:gd name="connsiteX0" fmla="*/ 120 w 76200"/>
                <a:gd name="connsiteY0" fmla="*/ 136 h 76200"/>
                <a:gd name="connsiteX1" fmla="*/ 76320 w 76200"/>
                <a:gd name="connsiteY1" fmla="*/ 136 h 76200"/>
                <a:gd name="connsiteX2" fmla="*/ 76320 w 76200"/>
                <a:gd name="connsiteY2" fmla="*/ 76336 h 76200"/>
                <a:gd name="connsiteX3" fmla="*/ 12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36"/>
                  </a:moveTo>
                  <a:lnTo>
                    <a:pt x="76320" y="136"/>
                  </a:lnTo>
                  <a:lnTo>
                    <a:pt x="76320" y="76336"/>
                  </a:lnTo>
                  <a:lnTo>
                    <a:pt x="12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6" name="Полилиния 835">
              <a:extLst>
                <a:ext uri="{FF2B5EF4-FFF2-40B4-BE49-F238E27FC236}">
                  <a16:creationId xmlns:a16="http://schemas.microsoft.com/office/drawing/2014/main" id="{D8E16981-1804-DFAB-7161-114BD8A75360}"/>
                </a:ext>
              </a:extLst>
            </p:cNvPr>
            <p:cNvSpPr/>
            <p:nvPr/>
          </p:nvSpPr>
          <p:spPr>
            <a:xfrm>
              <a:off x="9787731" y="5617369"/>
              <a:ext cx="76200" cy="76200"/>
            </a:xfrm>
            <a:custGeom>
              <a:avLst/>
              <a:gdLst>
                <a:gd name="connsiteX0" fmla="*/ 120 w 76200"/>
                <a:gd name="connsiteY0" fmla="*/ 144 h 76200"/>
                <a:gd name="connsiteX1" fmla="*/ 76320 w 76200"/>
                <a:gd name="connsiteY1" fmla="*/ 144 h 76200"/>
                <a:gd name="connsiteX2" fmla="*/ 76320 w 76200"/>
                <a:gd name="connsiteY2" fmla="*/ 76344 h 76200"/>
                <a:gd name="connsiteX3" fmla="*/ 12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44"/>
                  </a:moveTo>
                  <a:lnTo>
                    <a:pt x="76320" y="144"/>
                  </a:lnTo>
                  <a:lnTo>
                    <a:pt x="76320" y="76344"/>
                  </a:lnTo>
                  <a:lnTo>
                    <a:pt x="12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7" name="Полилиния 836">
              <a:extLst>
                <a:ext uri="{FF2B5EF4-FFF2-40B4-BE49-F238E27FC236}">
                  <a16:creationId xmlns:a16="http://schemas.microsoft.com/office/drawing/2014/main" id="{9E21DA76-9940-CAE9-9333-A3E810782B22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8" name="Полилиния 837">
              <a:extLst>
                <a:ext uri="{FF2B5EF4-FFF2-40B4-BE49-F238E27FC236}">
                  <a16:creationId xmlns:a16="http://schemas.microsoft.com/office/drawing/2014/main" id="{DB9A2071-A7C8-7B19-E991-4D30FB417BA6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20 w 76200"/>
                <a:gd name="connsiteY0" fmla="*/ 184 h 76200"/>
                <a:gd name="connsiteX1" fmla="*/ 76320 w 76200"/>
                <a:gd name="connsiteY1" fmla="*/ 184 h 76200"/>
                <a:gd name="connsiteX2" fmla="*/ 76320 w 76200"/>
                <a:gd name="connsiteY2" fmla="*/ 76384 h 76200"/>
                <a:gd name="connsiteX3" fmla="*/ 12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84"/>
                  </a:moveTo>
                  <a:lnTo>
                    <a:pt x="76320" y="184"/>
                  </a:lnTo>
                  <a:lnTo>
                    <a:pt x="76320" y="76384"/>
                  </a:lnTo>
                  <a:lnTo>
                    <a:pt x="12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39" name="Полилиния 838">
              <a:extLst>
                <a:ext uri="{FF2B5EF4-FFF2-40B4-BE49-F238E27FC236}">
                  <a16:creationId xmlns:a16="http://schemas.microsoft.com/office/drawing/2014/main" id="{CD69B628-6106-1C60-CC22-289D41C4C626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20 w 76200"/>
                <a:gd name="connsiteY0" fmla="*/ 216 h 76200"/>
                <a:gd name="connsiteX1" fmla="*/ 76320 w 76200"/>
                <a:gd name="connsiteY1" fmla="*/ 216 h 76200"/>
                <a:gd name="connsiteX2" fmla="*/ 76320 w 76200"/>
                <a:gd name="connsiteY2" fmla="*/ 76416 h 76200"/>
                <a:gd name="connsiteX3" fmla="*/ 12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16"/>
                  </a:moveTo>
                  <a:lnTo>
                    <a:pt x="76320" y="216"/>
                  </a:lnTo>
                  <a:lnTo>
                    <a:pt x="76320" y="76416"/>
                  </a:lnTo>
                  <a:lnTo>
                    <a:pt x="12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0" name="Полилиния 839">
              <a:extLst>
                <a:ext uri="{FF2B5EF4-FFF2-40B4-BE49-F238E27FC236}">
                  <a16:creationId xmlns:a16="http://schemas.microsoft.com/office/drawing/2014/main" id="{396C404D-73C8-654F-A341-8B92FF4DFA34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1" name="Полилиния 840">
              <a:extLst>
                <a:ext uri="{FF2B5EF4-FFF2-40B4-BE49-F238E27FC236}">
                  <a16:creationId xmlns:a16="http://schemas.microsoft.com/office/drawing/2014/main" id="{C5D913E0-8E9C-0477-7E55-756DDCDE132D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20 w 76200"/>
                <a:gd name="connsiteY0" fmla="*/ 232 h 76200"/>
                <a:gd name="connsiteX1" fmla="*/ 76320 w 76200"/>
                <a:gd name="connsiteY1" fmla="*/ 232 h 76200"/>
                <a:gd name="connsiteX2" fmla="*/ 76320 w 76200"/>
                <a:gd name="connsiteY2" fmla="*/ 76432 h 76200"/>
                <a:gd name="connsiteX3" fmla="*/ 12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32"/>
                  </a:moveTo>
                  <a:lnTo>
                    <a:pt x="76320" y="232"/>
                  </a:lnTo>
                  <a:lnTo>
                    <a:pt x="76320" y="76432"/>
                  </a:lnTo>
                  <a:lnTo>
                    <a:pt x="12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2" name="Полилиния 841">
              <a:extLst>
                <a:ext uri="{FF2B5EF4-FFF2-40B4-BE49-F238E27FC236}">
                  <a16:creationId xmlns:a16="http://schemas.microsoft.com/office/drawing/2014/main" id="{5C201BE8-ECC5-8909-23B6-0E9B103E28B2}"/>
                </a:ext>
              </a:extLst>
            </p:cNvPr>
            <p:cNvSpPr/>
            <p:nvPr/>
          </p:nvSpPr>
          <p:spPr>
            <a:xfrm>
              <a:off x="9787731" y="6684169"/>
              <a:ext cx="76200" cy="76200"/>
            </a:xfrm>
            <a:custGeom>
              <a:avLst/>
              <a:gdLst>
                <a:gd name="connsiteX0" fmla="*/ 120 w 76200"/>
                <a:gd name="connsiteY0" fmla="*/ 256 h 76200"/>
                <a:gd name="connsiteX1" fmla="*/ 76320 w 76200"/>
                <a:gd name="connsiteY1" fmla="*/ 256 h 76200"/>
                <a:gd name="connsiteX2" fmla="*/ 76320 w 76200"/>
                <a:gd name="connsiteY2" fmla="*/ 76456 h 76200"/>
                <a:gd name="connsiteX3" fmla="*/ 12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56"/>
                  </a:moveTo>
                  <a:lnTo>
                    <a:pt x="76320" y="256"/>
                  </a:lnTo>
                  <a:lnTo>
                    <a:pt x="76320" y="76456"/>
                  </a:lnTo>
                  <a:lnTo>
                    <a:pt x="12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3" name="Полилиния 842">
              <a:extLst>
                <a:ext uri="{FF2B5EF4-FFF2-40B4-BE49-F238E27FC236}">
                  <a16:creationId xmlns:a16="http://schemas.microsoft.com/office/drawing/2014/main" id="{4FE98AC5-5F19-389E-473E-BC653DC03EC6}"/>
                </a:ext>
              </a:extLst>
            </p:cNvPr>
            <p:cNvSpPr/>
            <p:nvPr/>
          </p:nvSpPr>
          <p:spPr>
            <a:xfrm>
              <a:off x="9863931" y="4550569"/>
              <a:ext cx="76200" cy="76200"/>
            </a:xfrm>
            <a:custGeom>
              <a:avLst/>
              <a:gdLst>
                <a:gd name="connsiteX0" fmla="*/ 128 w 76200"/>
                <a:gd name="connsiteY0" fmla="*/ 32 h 76200"/>
                <a:gd name="connsiteX1" fmla="*/ 76328 w 76200"/>
                <a:gd name="connsiteY1" fmla="*/ 32 h 76200"/>
                <a:gd name="connsiteX2" fmla="*/ 76328 w 76200"/>
                <a:gd name="connsiteY2" fmla="*/ 76232 h 76200"/>
                <a:gd name="connsiteX3" fmla="*/ 12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32"/>
                  </a:moveTo>
                  <a:lnTo>
                    <a:pt x="76328" y="32"/>
                  </a:lnTo>
                  <a:lnTo>
                    <a:pt x="76328" y="76232"/>
                  </a:lnTo>
                  <a:lnTo>
                    <a:pt x="12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4" name="Полилиния 843">
              <a:extLst>
                <a:ext uri="{FF2B5EF4-FFF2-40B4-BE49-F238E27FC236}">
                  <a16:creationId xmlns:a16="http://schemas.microsoft.com/office/drawing/2014/main" id="{081222B7-B5A3-09CF-60E4-337D3E167557}"/>
                </a:ext>
              </a:extLst>
            </p:cNvPr>
            <p:cNvSpPr/>
            <p:nvPr/>
          </p:nvSpPr>
          <p:spPr>
            <a:xfrm>
              <a:off x="9863931" y="46267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5" name="Полилиния 844">
              <a:extLst>
                <a:ext uri="{FF2B5EF4-FFF2-40B4-BE49-F238E27FC236}">
                  <a16:creationId xmlns:a16="http://schemas.microsoft.com/office/drawing/2014/main" id="{2D22C749-B093-03E7-04CB-1045AF836C87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28 w 76200"/>
                <a:gd name="connsiteY0" fmla="*/ 56 h 76200"/>
                <a:gd name="connsiteX1" fmla="*/ 76328 w 76200"/>
                <a:gd name="connsiteY1" fmla="*/ 56 h 76200"/>
                <a:gd name="connsiteX2" fmla="*/ 76328 w 76200"/>
                <a:gd name="connsiteY2" fmla="*/ 76256 h 76200"/>
                <a:gd name="connsiteX3" fmla="*/ 12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56"/>
                  </a:moveTo>
                  <a:lnTo>
                    <a:pt x="76328" y="56"/>
                  </a:lnTo>
                  <a:lnTo>
                    <a:pt x="76328" y="76256"/>
                  </a:lnTo>
                  <a:lnTo>
                    <a:pt x="12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6" name="Полилиния 845">
              <a:extLst>
                <a:ext uri="{FF2B5EF4-FFF2-40B4-BE49-F238E27FC236}">
                  <a16:creationId xmlns:a16="http://schemas.microsoft.com/office/drawing/2014/main" id="{085AD2A0-4041-61EA-B9F3-D1A7D224040D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28 w 76200"/>
                <a:gd name="connsiteY0" fmla="*/ 64 h 76200"/>
                <a:gd name="connsiteX1" fmla="*/ 76328 w 76200"/>
                <a:gd name="connsiteY1" fmla="*/ 64 h 76200"/>
                <a:gd name="connsiteX2" fmla="*/ 76328 w 76200"/>
                <a:gd name="connsiteY2" fmla="*/ 76264 h 76200"/>
                <a:gd name="connsiteX3" fmla="*/ 12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64"/>
                  </a:moveTo>
                  <a:lnTo>
                    <a:pt x="76328" y="64"/>
                  </a:lnTo>
                  <a:lnTo>
                    <a:pt x="76328" y="76264"/>
                  </a:lnTo>
                  <a:lnTo>
                    <a:pt x="12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7" name="Полилиния 846">
              <a:extLst>
                <a:ext uri="{FF2B5EF4-FFF2-40B4-BE49-F238E27FC236}">
                  <a16:creationId xmlns:a16="http://schemas.microsoft.com/office/drawing/2014/main" id="{67501D03-A6EC-DC49-A902-5AB1080D4BEC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8" name="Полилиния 847">
              <a:extLst>
                <a:ext uri="{FF2B5EF4-FFF2-40B4-BE49-F238E27FC236}">
                  <a16:creationId xmlns:a16="http://schemas.microsoft.com/office/drawing/2014/main" id="{63082A8B-E8AC-896C-BC92-D17A16FB32AD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49" name="Полилиния 848">
              <a:extLst>
                <a:ext uri="{FF2B5EF4-FFF2-40B4-BE49-F238E27FC236}">
                  <a16:creationId xmlns:a16="http://schemas.microsoft.com/office/drawing/2014/main" id="{99E41C6F-4C93-2193-A823-1CF03D5BD8CF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28 w 76200"/>
                <a:gd name="connsiteY0" fmla="*/ 96 h 76200"/>
                <a:gd name="connsiteX1" fmla="*/ 76328 w 76200"/>
                <a:gd name="connsiteY1" fmla="*/ 96 h 76200"/>
                <a:gd name="connsiteX2" fmla="*/ 76328 w 76200"/>
                <a:gd name="connsiteY2" fmla="*/ 76296 h 76200"/>
                <a:gd name="connsiteX3" fmla="*/ 12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96"/>
                  </a:moveTo>
                  <a:lnTo>
                    <a:pt x="76328" y="96"/>
                  </a:lnTo>
                  <a:lnTo>
                    <a:pt x="76328" y="76296"/>
                  </a:lnTo>
                  <a:lnTo>
                    <a:pt x="12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0" name="Полилиния 849">
              <a:extLst>
                <a:ext uri="{FF2B5EF4-FFF2-40B4-BE49-F238E27FC236}">
                  <a16:creationId xmlns:a16="http://schemas.microsoft.com/office/drawing/2014/main" id="{2B05C98D-988A-2968-4A72-56DE8A950F80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1" name="Полилиния 850">
              <a:extLst>
                <a:ext uri="{FF2B5EF4-FFF2-40B4-BE49-F238E27FC236}">
                  <a16:creationId xmlns:a16="http://schemas.microsoft.com/office/drawing/2014/main" id="{49705635-E9D9-F84B-4FBD-EC058CA459A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28 w 76200"/>
                <a:gd name="connsiteY0" fmla="*/ 112 h 76200"/>
                <a:gd name="connsiteX1" fmla="*/ 76328 w 76200"/>
                <a:gd name="connsiteY1" fmla="*/ 112 h 76200"/>
                <a:gd name="connsiteX2" fmla="*/ 76328 w 76200"/>
                <a:gd name="connsiteY2" fmla="*/ 76312 h 76200"/>
                <a:gd name="connsiteX3" fmla="*/ 12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12"/>
                  </a:moveTo>
                  <a:lnTo>
                    <a:pt x="76328" y="112"/>
                  </a:lnTo>
                  <a:lnTo>
                    <a:pt x="76328" y="76312"/>
                  </a:lnTo>
                  <a:lnTo>
                    <a:pt x="12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2" name="Полилиния 851">
              <a:extLst>
                <a:ext uri="{FF2B5EF4-FFF2-40B4-BE49-F238E27FC236}">
                  <a16:creationId xmlns:a16="http://schemas.microsoft.com/office/drawing/2014/main" id="{F69CCA10-6DD5-94DB-2664-64CFB15F9197}"/>
                </a:ext>
              </a:extLst>
            </p:cNvPr>
            <p:cNvSpPr/>
            <p:nvPr/>
          </p:nvSpPr>
          <p:spPr>
            <a:xfrm>
              <a:off x="9863931" y="5464969"/>
              <a:ext cx="76200" cy="76200"/>
            </a:xfrm>
            <a:custGeom>
              <a:avLst/>
              <a:gdLst>
                <a:gd name="connsiteX0" fmla="*/ 128 w 76200"/>
                <a:gd name="connsiteY0" fmla="*/ 128 h 76200"/>
                <a:gd name="connsiteX1" fmla="*/ 76328 w 76200"/>
                <a:gd name="connsiteY1" fmla="*/ 128 h 76200"/>
                <a:gd name="connsiteX2" fmla="*/ 76328 w 76200"/>
                <a:gd name="connsiteY2" fmla="*/ 76328 h 76200"/>
                <a:gd name="connsiteX3" fmla="*/ 12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28"/>
                  </a:moveTo>
                  <a:lnTo>
                    <a:pt x="76328" y="128"/>
                  </a:lnTo>
                  <a:lnTo>
                    <a:pt x="76328" y="76328"/>
                  </a:lnTo>
                  <a:lnTo>
                    <a:pt x="12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3" name="Полилиния 852">
              <a:extLst>
                <a:ext uri="{FF2B5EF4-FFF2-40B4-BE49-F238E27FC236}">
                  <a16:creationId xmlns:a16="http://schemas.microsoft.com/office/drawing/2014/main" id="{01175CBB-0B90-7687-A983-2A5781A6F223}"/>
                </a:ext>
              </a:extLst>
            </p:cNvPr>
            <p:cNvSpPr/>
            <p:nvPr/>
          </p:nvSpPr>
          <p:spPr>
            <a:xfrm>
              <a:off x="9863931" y="55411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4" name="Полилиния 853">
              <a:extLst>
                <a:ext uri="{FF2B5EF4-FFF2-40B4-BE49-F238E27FC236}">
                  <a16:creationId xmlns:a16="http://schemas.microsoft.com/office/drawing/2014/main" id="{AA9122F4-B40D-68A6-EBBD-2F645877D0F3}"/>
                </a:ext>
              </a:extLst>
            </p:cNvPr>
            <p:cNvSpPr/>
            <p:nvPr/>
          </p:nvSpPr>
          <p:spPr>
            <a:xfrm>
              <a:off x="9863931" y="57697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5" name="Полилиния 854">
              <a:extLst>
                <a:ext uri="{FF2B5EF4-FFF2-40B4-BE49-F238E27FC236}">
                  <a16:creationId xmlns:a16="http://schemas.microsoft.com/office/drawing/2014/main" id="{9D26F671-2083-AAA6-35D1-137BDA896AEB}"/>
                </a:ext>
              </a:extLst>
            </p:cNvPr>
            <p:cNvSpPr/>
            <p:nvPr/>
          </p:nvSpPr>
          <p:spPr>
            <a:xfrm>
              <a:off x="9863931" y="63031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6" name="Полилиния 855">
              <a:extLst>
                <a:ext uri="{FF2B5EF4-FFF2-40B4-BE49-F238E27FC236}">
                  <a16:creationId xmlns:a16="http://schemas.microsoft.com/office/drawing/2014/main" id="{E80D81F6-305F-9783-A2D7-A89FBF518F71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28 w 76200"/>
                <a:gd name="connsiteY0" fmla="*/ 240 h 76200"/>
                <a:gd name="connsiteX1" fmla="*/ 76328 w 76200"/>
                <a:gd name="connsiteY1" fmla="*/ 240 h 76200"/>
                <a:gd name="connsiteX2" fmla="*/ 76328 w 76200"/>
                <a:gd name="connsiteY2" fmla="*/ 76440 h 76200"/>
                <a:gd name="connsiteX3" fmla="*/ 128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0"/>
                  </a:moveTo>
                  <a:lnTo>
                    <a:pt x="76328" y="240"/>
                  </a:lnTo>
                  <a:lnTo>
                    <a:pt x="76328" y="76440"/>
                  </a:lnTo>
                  <a:lnTo>
                    <a:pt x="128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7" name="Полилиния 856">
              <a:extLst>
                <a:ext uri="{FF2B5EF4-FFF2-40B4-BE49-F238E27FC236}">
                  <a16:creationId xmlns:a16="http://schemas.microsoft.com/office/drawing/2014/main" id="{F2FE678C-4012-0F42-3F5B-B9565EE19EC8}"/>
                </a:ext>
              </a:extLst>
            </p:cNvPr>
            <p:cNvSpPr/>
            <p:nvPr/>
          </p:nvSpPr>
          <p:spPr>
            <a:xfrm>
              <a:off x="9863931" y="6607969"/>
              <a:ext cx="76200" cy="76200"/>
            </a:xfrm>
            <a:custGeom>
              <a:avLst/>
              <a:gdLst>
                <a:gd name="connsiteX0" fmla="*/ 128 w 76200"/>
                <a:gd name="connsiteY0" fmla="*/ 248 h 76200"/>
                <a:gd name="connsiteX1" fmla="*/ 76328 w 76200"/>
                <a:gd name="connsiteY1" fmla="*/ 248 h 76200"/>
                <a:gd name="connsiteX2" fmla="*/ 76328 w 76200"/>
                <a:gd name="connsiteY2" fmla="*/ 76448 h 76200"/>
                <a:gd name="connsiteX3" fmla="*/ 12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48"/>
                  </a:moveTo>
                  <a:lnTo>
                    <a:pt x="76328" y="248"/>
                  </a:lnTo>
                  <a:lnTo>
                    <a:pt x="76328" y="76448"/>
                  </a:lnTo>
                  <a:lnTo>
                    <a:pt x="12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8" name="Полилиния 857">
              <a:extLst>
                <a:ext uri="{FF2B5EF4-FFF2-40B4-BE49-F238E27FC236}">
                  <a16:creationId xmlns:a16="http://schemas.microsoft.com/office/drawing/2014/main" id="{50A9F3AA-20A5-69A9-1717-543209E82B81}"/>
                </a:ext>
              </a:extLst>
            </p:cNvPr>
            <p:cNvSpPr/>
            <p:nvPr/>
          </p:nvSpPr>
          <p:spPr>
            <a:xfrm>
              <a:off x="9940131" y="4550569"/>
              <a:ext cx="76200" cy="76200"/>
            </a:xfrm>
            <a:custGeom>
              <a:avLst/>
              <a:gdLst>
                <a:gd name="connsiteX0" fmla="*/ 136 w 76200"/>
                <a:gd name="connsiteY0" fmla="*/ 32 h 76200"/>
                <a:gd name="connsiteX1" fmla="*/ 76336 w 76200"/>
                <a:gd name="connsiteY1" fmla="*/ 32 h 76200"/>
                <a:gd name="connsiteX2" fmla="*/ 76336 w 76200"/>
                <a:gd name="connsiteY2" fmla="*/ 76232 h 76200"/>
                <a:gd name="connsiteX3" fmla="*/ 13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32"/>
                  </a:moveTo>
                  <a:lnTo>
                    <a:pt x="76336" y="32"/>
                  </a:lnTo>
                  <a:lnTo>
                    <a:pt x="76336" y="76232"/>
                  </a:lnTo>
                  <a:lnTo>
                    <a:pt x="13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59" name="Полилиния 858">
              <a:extLst>
                <a:ext uri="{FF2B5EF4-FFF2-40B4-BE49-F238E27FC236}">
                  <a16:creationId xmlns:a16="http://schemas.microsoft.com/office/drawing/2014/main" id="{7EB8CE31-3798-2008-5F9F-33419198453C}"/>
                </a:ext>
              </a:extLst>
            </p:cNvPr>
            <p:cNvSpPr/>
            <p:nvPr/>
          </p:nvSpPr>
          <p:spPr>
            <a:xfrm>
              <a:off x="9940131" y="46267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0" name="Полилиния 859">
              <a:extLst>
                <a:ext uri="{FF2B5EF4-FFF2-40B4-BE49-F238E27FC236}">
                  <a16:creationId xmlns:a16="http://schemas.microsoft.com/office/drawing/2014/main" id="{2E5E5D7F-BA39-3F36-2A89-380A9764CB01}"/>
                </a:ext>
              </a:extLst>
            </p:cNvPr>
            <p:cNvSpPr/>
            <p:nvPr/>
          </p:nvSpPr>
          <p:spPr>
            <a:xfrm>
              <a:off x="9940131" y="49315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1" name="Полилиния 860">
              <a:extLst>
                <a:ext uri="{FF2B5EF4-FFF2-40B4-BE49-F238E27FC236}">
                  <a16:creationId xmlns:a16="http://schemas.microsoft.com/office/drawing/2014/main" id="{2E259448-98A8-5C9F-523F-70A2D160BB3D}"/>
                </a:ext>
              </a:extLst>
            </p:cNvPr>
            <p:cNvSpPr/>
            <p:nvPr/>
          </p:nvSpPr>
          <p:spPr>
            <a:xfrm>
              <a:off x="9940131" y="51601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2" name="Полилиния 861">
              <a:extLst>
                <a:ext uri="{FF2B5EF4-FFF2-40B4-BE49-F238E27FC236}">
                  <a16:creationId xmlns:a16="http://schemas.microsoft.com/office/drawing/2014/main" id="{A06566DB-87AF-4195-4E4D-642446E9875A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3" name="Полилиния 862">
              <a:extLst>
                <a:ext uri="{FF2B5EF4-FFF2-40B4-BE49-F238E27FC236}">
                  <a16:creationId xmlns:a16="http://schemas.microsoft.com/office/drawing/2014/main" id="{AD9BAB0D-216F-833C-BCA2-EFA9D75FF4CE}"/>
                </a:ext>
              </a:extLst>
            </p:cNvPr>
            <p:cNvSpPr/>
            <p:nvPr/>
          </p:nvSpPr>
          <p:spPr>
            <a:xfrm>
              <a:off x="9940131" y="53125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4" name="Полилиния 863">
              <a:extLst>
                <a:ext uri="{FF2B5EF4-FFF2-40B4-BE49-F238E27FC236}">
                  <a16:creationId xmlns:a16="http://schemas.microsoft.com/office/drawing/2014/main" id="{F8848211-41B0-D0E3-066E-8589BBFA6931}"/>
                </a:ext>
              </a:extLst>
            </p:cNvPr>
            <p:cNvSpPr/>
            <p:nvPr/>
          </p:nvSpPr>
          <p:spPr>
            <a:xfrm>
              <a:off x="9940131" y="5617369"/>
              <a:ext cx="76200" cy="76200"/>
            </a:xfrm>
            <a:custGeom>
              <a:avLst/>
              <a:gdLst>
                <a:gd name="connsiteX0" fmla="*/ 136 w 76200"/>
                <a:gd name="connsiteY0" fmla="*/ 144 h 76200"/>
                <a:gd name="connsiteX1" fmla="*/ 76336 w 76200"/>
                <a:gd name="connsiteY1" fmla="*/ 144 h 76200"/>
                <a:gd name="connsiteX2" fmla="*/ 76336 w 76200"/>
                <a:gd name="connsiteY2" fmla="*/ 76344 h 76200"/>
                <a:gd name="connsiteX3" fmla="*/ 13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44"/>
                  </a:moveTo>
                  <a:lnTo>
                    <a:pt x="76336" y="144"/>
                  </a:lnTo>
                  <a:lnTo>
                    <a:pt x="76336" y="76344"/>
                  </a:lnTo>
                  <a:lnTo>
                    <a:pt x="13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5" name="Полилиния 864">
              <a:extLst>
                <a:ext uri="{FF2B5EF4-FFF2-40B4-BE49-F238E27FC236}">
                  <a16:creationId xmlns:a16="http://schemas.microsoft.com/office/drawing/2014/main" id="{FA4665DD-AAE1-2600-8EB5-93D31D4FF694}"/>
                </a:ext>
              </a:extLst>
            </p:cNvPr>
            <p:cNvSpPr/>
            <p:nvPr/>
          </p:nvSpPr>
          <p:spPr>
            <a:xfrm>
              <a:off x="9940131" y="59221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6" name="Полилиния 865">
              <a:extLst>
                <a:ext uri="{FF2B5EF4-FFF2-40B4-BE49-F238E27FC236}">
                  <a16:creationId xmlns:a16="http://schemas.microsoft.com/office/drawing/2014/main" id="{BDF07EB3-B608-5A1C-D7C5-8316102DC0D4}"/>
                </a:ext>
              </a:extLst>
            </p:cNvPr>
            <p:cNvSpPr/>
            <p:nvPr/>
          </p:nvSpPr>
          <p:spPr>
            <a:xfrm>
              <a:off x="9940131" y="59983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7" name="Полилиния 866">
              <a:extLst>
                <a:ext uri="{FF2B5EF4-FFF2-40B4-BE49-F238E27FC236}">
                  <a16:creationId xmlns:a16="http://schemas.microsoft.com/office/drawing/2014/main" id="{538FE53B-C6FF-BC5B-ACB6-DB6097B6660A}"/>
                </a:ext>
              </a:extLst>
            </p:cNvPr>
            <p:cNvSpPr/>
            <p:nvPr/>
          </p:nvSpPr>
          <p:spPr>
            <a:xfrm>
              <a:off x="9940131" y="60745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8" name="Полилиния 867">
              <a:extLst>
                <a:ext uri="{FF2B5EF4-FFF2-40B4-BE49-F238E27FC236}">
                  <a16:creationId xmlns:a16="http://schemas.microsoft.com/office/drawing/2014/main" id="{0A0077BD-0526-3932-A736-61A894974ACA}"/>
                </a:ext>
              </a:extLst>
            </p:cNvPr>
            <p:cNvSpPr/>
            <p:nvPr/>
          </p:nvSpPr>
          <p:spPr>
            <a:xfrm>
              <a:off x="9940131" y="63031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69" name="Полилиния 868">
              <a:extLst>
                <a:ext uri="{FF2B5EF4-FFF2-40B4-BE49-F238E27FC236}">
                  <a16:creationId xmlns:a16="http://schemas.microsoft.com/office/drawing/2014/main" id="{062F8777-2277-C6D1-5C4A-87FA1151E125}"/>
                </a:ext>
              </a:extLst>
            </p:cNvPr>
            <p:cNvSpPr/>
            <p:nvPr/>
          </p:nvSpPr>
          <p:spPr>
            <a:xfrm>
              <a:off x="9940131" y="6455569"/>
              <a:ext cx="76200" cy="76200"/>
            </a:xfrm>
            <a:custGeom>
              <a:avLst/>
              <a:gdLst>
                <a:gd name="connsiteX0" fmla="*/ 136 w 76200"/>
                <a:gd name="connsiteY0" fmla="*/ 232 h 76200"/>
                <a:gd name="connsiteX1" fmla="*/ 76336 w 76200"/>
                <a:gd name="connsiteY1" fmla="*/ 232 h 76200"/>
                <a:gd name="connsiteX2" fmla="*/ 76336 w 76200"/>
                <a:gd name="connsiteY2" fmla="*/ 76432 h 76200"/>
                <a:gd name="connsiteX3" fmla="*/ 13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32"/>
                  </a:moveTo>
                  <a:lnTo>
                    <a:pt x="76336" y="232"/>
                  </a:lnTo>
                  <a:lnTo>
                    <a:pt x="76336" y="76432"/>
                  </a:lnTo>
                  <a:lnTo>
                    <a:pt x="13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0" name="Полилиния 869">
              <a:extLst>
                <a:ext uri="{FF2B5EF4-FFF2-40B4-BE49-F238E27FC236}">
                  <a16:creationId xmlns:a16="http://schemas.microsoft.com/office/drawing/2014/main" id="{B7A0C051-881C-F945-8D9A-4C3E8B430E5B}"/>
                </a:ext>
              </a:extLst>
            </p:cNvPr>
            <p:cNvSpPr/>
            <p:nvPr/>
          </p:nvSpPr>
          <p:spPr>
            <a:xfrm>
              <a:off x="9940131" y="6607969"/>
              <a:ext cx="76200" cy="76200"/>
            </a:xfrm>
            <a:custGeom>
              <a:avLst/>
              <a:gdLst>
                <a:gd name="connsiteX0" fmla="*/ 136 w 76200"/>
                <a:gd name="connsiteY0" fmla="*/ 248 h 76200"/>
                <a:gd name="connsiteX1" fmla="*/ 76336 w 76200"/>
                <a:gd name="connsiteY1" fmla="*/ 248 h 76200"/>
                <a:gd name="connsiteX2" fmla="*/ 76336 w 76200"/>
                <a:gd name="connsiteY2" fmla="*/ 76448 h 76200"/>
                <a:gd name="connsiteX3" fmla="*/ 13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48"/>
                  </a:moveTo>
                  <a:lnTo>
                    <a:pt x="76336" y="248"/>
                  </a:lnTo>
                  <a:lnTo>
                    <a:pt x="76336" y="76448"/>
                  </a:lnTo>
                  <a:lnTo>
                    <a:pt x="13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1" name="Полилиния 870">
              <a:extLst>
                <a:ext uri="{FF2B5EF4-FFF2-40B4-BE49-F238E27FC236}">
                  <a16:creationId xmlns:a16="http://schemas.microsoft.com/office/drawing/2014/main" id="{A39D4E14-A9FE-23DB-AB6D-530379273DF9}"/>
                </a:ext>
              </a:extLst>
            </p:cNvPr>
            <p:cNvSpPr/>
            <p:nvPr/>
          </p:nvSpPr>
          <p:spPr>
            <a:xfrm>
              <a:off x="10016331" y="4550569"/>
              <a:ext cx="76200" cy="76200"/>
            </a:xfrm>
            <a:custGeom>
              <a:avLst/>
              <a:gdLst>
                <a:gd name="connsiteX0" fmla="*/ 144 w 76200"/>
                <a:gd name="connsiteY0" fmla="*/ 32 h 76200"/>
                <a:gd name="connsiteX1" fmla="*/ 76344 w 76200"/>
                <a:gd name="connsiteY1" fmla="*/ 32 h 76200"/>
                <a:gd name="connsiteX2" fmla="*/ 76344 w 76200"/>
                <a:gd name="connsiteY2" fmla="*/ 76232 h 76200"/>
                <a:gd name="connsiteX3" fmla="*/ 14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32"/>
                  </a:moveTo>
                  <a:lnTo>
                    <a:pt x="76344" y="32"/>
                  </a:lnTo>
                  <a:lnTo>
                    <a:pt x="76344" y="76232"/>
                  </a:lnTo>
                  <a:lnTo>
                    <a:pt x="14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2" name="Полилиния 871">
              <a:extLst>
                <a:ext uri="{FF2B5EF4-FFF2-40B4-BE49-F238E27FC236}">
                  <a16:creationId xmlns:a16="http://schemas.microsoft.com/office/drawing/2014/main" id="{CA3C48A7-C49A-6AD0-C50E-ECC3C785DD0A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3" name="Полилиния 872">
              <a:extLst>
                <a:ext uri="{FF2B5EF4-FFF2-40B4-BE49-F238E27FC236}">
                  <a16:creationId xmlns:a16="http://schemas.microsoft.com/office/drawing/2014/main" id="{DD63480A-B802-B208-C5E0-7FE06AAAB520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4" name="Полилиния 873">
              <a:extLst>
                <a:ext uri="{FF2B5EF4-FFF2-40B4-BE49-F238E27FC236}">
                  <a16:creationId xmlns:a16="http://schemas.microsoft.com/office/drawing/2014/main" id="{F066FCAB-0800-724C-C9D1-68E0AA3EF6C7}"/>
                </a:ext>
              </a:extLst>
            </p:cNvPr>
            <p:cNvSpPr/>
            <p:nvPr/>
          </p:nvSpPr>
          <p:spPr>
            <a:xfrm>
              <a:off x="10016331" y="50077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5" name="Полилиния 874">
              <a:extLst>
                <a:ext uri="{FF2B5EF4-FFF2-40B4-BE49-F238E27FC236}">
                  <a16:creationId xmlns:a16="http://schemas.microsoft.com/office/drawing/2014/main" id="{9F6B86BC-34DC-E28D-DD81-9588FCA8BB50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6" name="Полилиния 875">
              <a:extLst>
                <a:ext uri="{FF2B5EF4-FFF2-40B4-BE49-F238E27FC236}">
                  <a16:creationId xmlns:a16="http://schemas.microsoft.com/office/drawing/2014/main" id="{3D8650BB-65F9-B844-4DAF-C69F5525DDC7}"/>
                </a:ext>
              </a:extLst>
            </p:cNvPr>
            <p:cNvSpPr/>
            <p:nvPr/>
          </p:nvSpPr>
          <p:spPr>
            <a:xfrm>
              <a:off x="10016331" y="5464969"/>
              <a:ext cx="76200" cy="76200"/>
            </a:xfrm>
            <a:custGeom>
              <a:avLst/>
              <a:gdLst>
                <a:gd name="connsiteX0" fmla="*/ 144 w 76200"/>
                <a:gd name="connsiteY0" fmla="*/ 128 h 76200"/>
                <a:gd name="connsiteX1" fmla="*/ 76344 w 76200"/>
                <a:gd name="connsiteY1" fmla="*/ 128 h 76200"/>
                <a:gd name="connsiteX2" fmla="*/ 76344 w 76200"/>
                <a:gd name="connsiteY2" fmla="*/ 76328 h 76200"/>
                <a:gd name="connsiteX3" fmla="*/ 14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28"/>
                  </a:moveTo>
                  <a:lnTo>
                    <a:pt x="76344" y="128"/>
                  </a:lnTo>
                  <a:lnTo>
                    <a:pt x="76344" y="76328"/>
                  </a:lnTo>
                  <a:lnTo>
                    <a:pt x="14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7" name="Полилиния 876">
              <a:extLst>
                <a:ext uri="{FF2B5EF4-FFF2-40B4-BE49-F238E27FC236}">
                  <a16:creationId xmlns:a16="http://schemas.microsoft.com/office/drawing/2014/main" id="{195BAAD9-F526-73AE-0CFC-FB741A87EEE7}"/>
                </a:ext>
              </a:extLst>
            </p:cNvPr>
            <p:cNvSpPr/>
            <p:nvPr/>
          </p:nvSpPr>
          <p:spPr>
            <a:xfrm>
              <a:off x="10016331" y="5541169"/>
              <a:ext cx="76200" cy="76200"/>
            </a:xfrm>
            <a:custGeom>
              <a:avLst/>
              <a:gdLst>
                <a:gd name="connsiteX0" fmla="*/ 144 w 76200"/>
                <a:gd name="connsiteY0" fmla="*/ 136 h 76200"/>
                <a:gd name="connsiteX1" fmla="*/ 76344 w 76200"/>
                <a:gd name="connsiteY1" fmla="*/ 136 h 76200"/>
                <a:gd name="connsiteX2" fmla="*/ 76344 w 76200"/>
                <a:gd name="connsiteY2" fmla="*/ 76336 h 76200"/>
                <a:gd name="connsiteX3" fmla="*/ 14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36"/>
                  </a:moveTo>
                  <a:lnTo>
                    <a:pt x="76344" y="136"/>
                  </a:lnTo>
                  <a:lnTo>
                    <a:pt x="76344" y="76336"/>
                  </a:lnTo>
                  <a:lnTo>
                    <a:pt x="14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8" name="Полилиния 877">
              <a:extLst>
                <a:ext uri="{FF2B5EF4-FFF2-40B4-BE49-F238E27FC236}">
                  <a16:creationId xmlns:a16="http://schemas.microsoft.com/office/drawing/2014/main" id="{1B6440A2-3F47-78FE-F01C-029065A1E9A4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79" name="Полилиния 878">
              <a:extLst>
                <a:ext uri="{FF2B5EF4-FFF2-40B4-BE49-F238E27FC236}">
                  <a16:creationId xmlns:a16="http://schemas.microsoft.com/office/drawing/2014/main" id="{6ABD3A6E-3B06-4346-62D0-4CB11D4F0C26}"/>
                </a:ext>
              </a:extLst>
            </p:cNvPr>
            <p:cNvSpPr/>
            <p:nvPr/>
          </p:nvSpPr>
          <p:spPr>
            <a:xfrm>
              <a:off x="10016331" y="5769769"/>
              <a:ext cx="76200" cy="76200"/>
            </a:xfrm>
            <a:custGeom>
              <a:avLst/>
              <a:gdLst>
                <a:gd name="connsiteX0" fmla="*/ 144 w 76200"/>
                <a:gd name="connsiteY0" fmla="*/ 160 h 76200"/>
                <a:gd name="connsiteX1" fmla="*/ 76344 w 76200"/>
                <a:gd name="connsiteY1" fmla="*/ 160 h 76200"/>
                <a:gd name="connsiteX2" fmla="*/ 76344 w 76200"/>
                <a:gd name="connsiteY2" fmla="*/ 76360 h 76200"/>
                <a:gd name="connsiteX3" fmla="*/ 14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0"/>
                  </a:moveTo>
                  <a:lnTo>
                    <a:pt x="76344" y="160"/>
                  </a:lnTo>
                  <a:lnTo>
                    <a:pt x="76344" y="76360"/>
                  </a:lnTo>
                  <a:lnTo>
                    <a:pt x="14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0" name="Полилиния 879">
              <a:extLst>
                <a:ext uri="{FF2B5EF4-FFF2-40B4-BE49-F238E27FC236}">
                  <a16:creationId xmlns:a16="http://schemas.microsoft.com/office/drawing/2014/main" id="{36B0D4BE-C697-54B9-65F4-2F23CE5CE134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1" name="Полилиния 880">
              <a:extLst>
                <a:ext uri="{FF2B5EF4-FFF2-40B4-BE49-F238E27FC236}">
                  <a16:creationId xmlns:a16="http://schemas.microsoft.com/office/drawing/2014/main" id="{C61C2EB5-CA0D-743C-5308-08E0A8999A3C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44 w 76200"/>
                <a:gd name="connsiteY0" fmla="*/ 176 h 76200"/>
                <a:gd name="connsiteX1" fmla="*/ 76344 w 76200"/>
                <a:gd name="connsiteY1" fmla="*/ 176 h 76200"/>
                <a:gd name="connsiteX2" fmla="*/ 76344 w 76200"/>
                <a:gd name="connsiteY2" fmla="*/ 76376 h 76200"/>
                <a:gd name="connsiteX3" fmla="*/ 14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76"/>
                  </a:moveTo>
                  <a:lnTo>
                    <a:pt x="76344" y="176"/>
                  </a:lnTo>
                  <a:lnTo>
                    <a:pt x="76344" y="76376"/>
                  </a:lnTo>
                  <a:lnTo>
                    <a:pt x="14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2" name="Полилиния 881">
              <a:extLst>
                <a:ext uri="{FF2B5EF4-FFF2-40B4-BE49-F238E27FC236}">
                  <a16:creationId xmlns:a16="http://schemas.microsoft.com/office/drawing/2014/main" id="{AB78FE5A-330B-A6A9-476A-68C29906B21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3" name="Полилиния 882">
              <a:extLst>
                <a:ext uri="{FF2B5EF4-FFF2-40B4-BE49-F238E27FC236}">
                  <a16:creationId xmlns:a16="http://schemas.microsoft.com/office/drawing/2014/main" id="{1A182D03-1D09-5215-B986-D7F04D9960C6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44 w 76200"/>
                <a:gd name="connsiteY0" fmla="*/ 192 h 76200"/>
                <a:gd name="connsiteX1" fmla="*/ 76344 w 76200"/>
                <a:gd name="connsiteY1" fmla="*/ 192 h 76200"/>
                <a:gd name="connsiteX2" fmla="*/ 76344 w 76200"/>
                <a:gd name="connsiteY2" fmla="*/ 76392 h 76200"/>
                <a:gd name="connsiteX3" fmla="*/ 14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92"/>
                  </a:moveTo>
                  <a:lnTo>
                    <a:pt x="76344" y="192"/>
                  </a:lnTo>
                  <a:lnTo>
                    <a:pt x="76344" y="76392"/>
                  </a:lnTo>
                  <a:lnTo>
                    <a:pt x="14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4" name="Полилиния 883">
              <a:extLst>
                <a:ext uri="{FF2B5EF4-FFF2-40B4-BE49-F238E27FC236}">
                  <a16:creationId xmlns:a16="http://schemas.microsoft.com/office/drawing/2014/main" id="{0216588F-E832-4363-5C46-8FE0A6A7CF4D}"/>
                </a:ext>
              </a:extLst>
            </p:cNvPr>
            <p:cNvSpPr/>
            <p:nvPr/>
          </p:nvSpPr>
          <p:spPr>
            <a:xfrm>
              <a:off x="10016331" y="62269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5" name="Полилиния 884">
              <a:extLst>
                <a:ext uri="{FF2B5EF4-FFF2-40B4-BE49-F238E27FC236}">
                  <a16:creationId xmlns:a16="http://schemas.microsoft.com/office/drawing/2014/main" id="{92B1455E-3824-ABF6-9060-F3DDA97E87C4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6" name="Полилиния 885">
              <a:extLst>
                <a:ext uri="{FF2B5EF4-FFF2-40B4-BE49-F238E27FC236}">
                  <a16:creationId xmlns:a16="http://schemas.microsoft.com/office/drawing/2014/main" id="{A9AC198C-FAEF-11AF-544D-CE901A0B1AC6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44 w 76200"/>
                <a:gd name="connsiteY0" fmla="*/ 240 h 76200"/>
                <a:gd name="connsiteX1" fmla="*/ 76344 w 76200"/>
                <a:gd name="connsiteY1" fmla="*/ 240 h 76200"/>
                <a:gd name="connsiteX2" fmla="*/ 76344 w 76200"/>
                <a:gd name="connsiteY2" fmla="*/ 76440 h 76200"/>
                <a:gd name="connsiteX3" fmla="*/ 14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40"/>
                  </a:moveTo>
                  <a:lnTo>
                    <a:pt x="76344" y="240"/>
                  </a:lnTo>
                  <a:lnTo>
                    <a:pt x="76344" y="76440"/>
                  </a:lnTo>
                  <a:lnTo>
                    <a:pt x="14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7" name="Полилиния 886">
              <a:extLst>
                <a:ext uri="{FF2B5EF4-FFF2-40B4-BE49-F238E27FC236}">
                  <a16:creationId xmlns:a16="http://schemas.microsoft.com/office/drawing/2014/main" id="{C580B05B-3CDC-B15F-BA65-44726BBF481C}"/>
                </a:ext>
              </a:extLst>
            </p:cNvPr>
            <p:cNvSpPr/>
            <p:nvPr/>
          </p:nvSpPr>
          <p:spPr>
            <a:xfrm>
              <a:off x="10092531" y="45505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8" name="Полилиния 887">
              <a:extLst>
                <a:ext uri="{FF2B5EF4-FFF2-40B4-BE49-F238E27FC236}">
                  <a16:creationId xmlns:a16="http://schemas.microsoft.com/office/drawing/2014/main" id="{0D39D3F2-9110-D0A3-9FCA-4504BE4B70FD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52 w 76200"/>
                <a:gd name="connsiteY0" fmla="*/ 56 h 76200"/>
                <a:gd name="connsiteX1" fmla="*/ 76352 w 76200"/>
                <a:gd name="connsiteY1" fmla="*/ 56 h 76200"/>
                <a:gd name="connsiteX2" fmla="*/ 76352 w 76200"/>
                <a:gd name="connsiteY2" fmla="*/ 76256 h 76200"/>
                <a:gd name="connsiteX3" fmla="*/ 15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56"/>
                  </a:moveTo>
                  <a:lnTo>
                    <a:pt x="76352" y="56"/>
                  </a:lnTo>
                  <a:lnTo>
                    <a:pt x="76352" y="76256"/>
                  </a:lnTo>
                  <a:lnTo>
                    <a:pt x="15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89" name="Полилиния 888">
              <a:extLst>
                <a:ext uri="{FF2B5EF4-FFF2-40B4-BE49-F238E27FC236}">
                  <a16:creationId xmlns:a16="http://schemas.microsoft.com/office/drawing/2014/main" id="{283670D9-9E18-3CD5-042C-9A62A5A6087C}"/>
                </a:ext>
              </a:extLst>
            </p:cNvPr>
            <p:cNvSpPr/>
            <p:nvPr/>
          </p:nvSpPr>
          <p:spPr>
            <a:xfrm>
              <a:off x="10092531" y="49315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0" name="Полилиния 889">
              <a:extLst>
                <a:ext uri="{FF2B5EF4-FFF2-40B4-BE49-F238E27FC236}">
                  <a16:creationId xmlns:a16="http://schemas.microsoft.com/office/drawing/2014/main" id="{36DEF023-DB33-8B21-9EF1-584FFE57AC4E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52 w 76200"/>
                <a:gd name="connsiteY0" fmla="*/ 88 h 76200"/>
                <a:gd name="connsiteX1" fmla="*/ 76352 w 76200"/>
                <a:gd name="connsiteY1" fmla="*/ 88 h 76200"/>
                <a:gd name="connsiteX2" fmla="*/ 76352 w 76200"/>
                <a:gd name="connsiteY2" fmla="*/ 76288 h 76200"/>
                <a:gd name="connsiteX3" fmla="*/ 15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88"/>
                  </a:moveTo>
                  <a:lnTo>
                    <a:pt x="76352" y="88"/>
                  </a:lnTo>
                  <a:lnTo>
                    <a:pt x="76352" y="76288"/>
                  </a:lnTo>
                  <a:lnTo>
                    <a:pt x="15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1" name="Полилиния 890">
              <a:extLst>
                <a:ext uri="{FF2B5EF4-FFF2-40B4-BE49-F238E27FC236}">
                  <a16:creationId xmlns:a16="http://schemas.microsoft.com/office/drawing/2014/main" id="{35E70C59-9EA4-25E7-B2F9-85D4858C7879}"/>
                </a:ext>
              </a:extLst>
            </p:cNvPr>
            <p:cNvSpPr/>
            <p:nvPr/>
          </p:nvSpPr>
          <p:spPr>
            <a:xfrm>
              <a:off x="10092531" y="5160169"/>
              <a:ext cx="76200" cy="76200"/>
            </a:xfrm>
            <a:custGeom>
              <a:avLst/>
              <a:gdLst>
                <a:gd name="connsiteX0" fmla="*/ 152 w 76200"/>
                <a:gd name="connsiteY0" fmla="*/ 96 h 76200"/>
                <a:gd name="connsiteX1" fmla="*/ 76352 w 76200"/>
                <a:gd name="connsiteY1" fmla="*/ 96 h 76200"/>
                <a:gd name="connsiteX2" fmla="*/ 76352 w 76200"/>
                <a:gd name="connsiteY2" fmla="*/ 76296 h 76200"/>
                <a:gd name="connsiteX3" fmla="*/ 15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96"/>
                  </a:moveTo>
                  <a:lnTo>
                    <a:pt x="76352" y="96"/>
                  </a:lnTo>
                  <a:lnTo>
                    <a:pt x="76352" y="76296"/>
                  </a:lnTo>
                  <a:lnTo>
                    <a:pt x="15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2" name="Полилиния 891">
              <a:extLst>
                <a:ext uri="{FF2B5EF4-FFF2-40B4-BE49-F238E27FC236}">
                  <a16:creationId xmlns:a16="http://schemas.microsoft.com/office/drawing/2014/main" id="{24A80D20-8ED0-1C2E-A8D6-040F2A0DE8D8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52 w 76200"/>
                <a:gd name="connsiteY0" fmla="*/ 104 h 76200"/>
                <a:gd name="connsiteX1" fmla="*/ 76352 w 76200"/>
                <a:gd name="connsiteY1" fmla="*/ 104 h 76200"/>
                <a:gd name="connsiteX2" fmla="*/ 76352 w 76200"/>
                <a:gd name="connsiteY2" fmla="*/ 76304 h 76200"/>
                <a:gd name="connsiteX3" fmla="*/ 15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04"/>
                  </a:moveTo>
                  <a:lnTo>
                    <a:pt x="76352" y="104"/>
                  </a:lnTo>
                  <a:lnTo>
                    <a:pt x="76352" y="76304"/>
                  </a:lnTo>
                  <a:lnTo>
                    <a:pt x="15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3" name="Полилиния 892">
              <a:extLst>
                <a:ext uri="{FF2B5EF4-FFF2-40B4-BE49-F238E27FC236}">
                  <a16:creationId xmlns:a16="http://schemas.microsoft.com/office/drawing/2014/main" id="{33E5F451-BFD1-D84B-DDAC-2B8EE6D9654A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52 w 76200"/>
                <a:gd name="connsiteY0" fmla="*/ 120 h 76200"/>
                <a:gd name="connsiteX1" fmla="*/ 76352 w 76200"/>
                <a:gd name="connsiteY1" fmla="*/ 120 h 76200"/>
                <a:gd name="connsiteX2" fmla="*/ 76352 w 76200"/>
                <a:gd name="connsiteY2" fmla="*/ 76320 h 76200"/>
                <a:gd name="connsiteX3" fmla="*/ 15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0"/>
                  </a:moveTo>
                  <a:lnTo>
                    <a:pt x="76352" y="120"/>
                  </a:lnTo>
                  <a:lnTo>
                    <a:pt x="76352" y="76320"/>
                  </a:lnTo>
                  <a:lnTo>
                    <a:pt x="15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4" name="Полилиния 893">
              <a:extLst>
                <a:ext uri="{FF2B5EF4-FFF2-40B4-BE49-F238E27FC236}">
                  <a16:creationId xmlns:a16="http://schemas.microsoft.com/office/drawing/2014/main" id="{1CC23A22-0313-391A-B612-0A1621DC9D1A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5" name="Полилиния 894">
              <a:extLst>
                <a:ext uri="{FF2B5EF4-FFF2-40B4-BE49-F238E27FC236}">
                  <a16:creationId xmlns:a16="http://schemas.microsoft.com/office/drawing/2014/main" id="{B26BAEFC-46B6-800C-95B5-07F27D6EA87B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52 w 76200"/>
                <a:gd name="connsiteY0" fmla="*/ 136 h 76200"/>
                <a:gd name="connsiteX1" fmla="*/ 76352 w 76200"/>
                <a:gd name="connsiteY1" fmla="*/ 136 h 76200"/>
                <a:gd name="connsiteX2" fmla="*/ 76352 w 76200"/>
                <a:gd name="connsiteY2" fmla="*/ 76336 h 76200"/>
                <a:gd name="connsiteX3" fmla="*/ 15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36"/>
                  </a:moveTo>
                  <a:lnTo>
                    <a:pt x="76352" y="136"/>
                  </a:lnTo>
                  <a:lnTo>
                    <a:pt x="76352" y="76336"/>
                  </a:lnTo>
                  <a:lnTo>
                    <a:pt x="15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6" name="Полилиния 895">
              <a:extLst>
                <a:ext uri="{FF2B5EF4-FFF2-40B4-BE49-F238E27FC236}">
                  <a16:creationId xmlns:a16="http://schemas.microsoft.com/office/drawing/2014/main" id="{3754300C-4C82-5777-B928-EBD49854B942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7" name="Полилиния 896">
              <a:extLst>
                <a:ext uri="{FF2B5EF4-FFF2-40B4-BE49-F238E27FC236}">
                  <a16:creationId xmlns:a16="http://schemas.microsoft.com/office/drawing/2014/main" id="{BA74DE90-6E91-1E0F-55B0-8891E466D039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52 w 76200"/>
                <a:gd name="connsiteY0" fmla="*/ 168 h 76200"/>
                <a:gd name="connsiteX1" fmla="*/ 76352 w 76200"/>
                <a:gd name="connsiteY1" fmla="*/ 168 h 76200"/>
                <a:gd name="connsiteX2" fmla="*/ 76352 w 76200"/>
                <a:gd name="connsiteY2" fmla="*/ 76368 h 76200"/>
                <a:gd name="connsiteX3" fmla="*/ 15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68"/>
                  </a:moveTo>
                  <a:lnTo>
                    <a:pt x="76352" y="168"/>
                  </a:lnTo>
                  <a:lnTo>
                    <a:pt x="76352" y="76368"/>
                  </a:lnTo>
                  <a:lnTo>
                    <a:pt x="15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8" name="Полилиния 897">
              <a:extLst>
                <a:ext uri="{FF2B5EF4-FFF2-40B4-BE49-F238E27FC236}">
                  <a16:creationId xmlns:a16="http://schemas.microsoft.com/office/drawing/2014/main" id="{C88475BD-2DE4-460F-625F-3B6D406F556B}"/>
                </a:ext>
              </a:extLst>
            </p:cNvPr>
            <p:cNvSpPr/>
            <p:nvPr/>
          </p:nvSpPr>
          <p:spPr>
            <a:xfrm>
              <a:off x="10092531" y="59221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899" name="Полилиния 898">
              <a:extLst>
                <a:ext uri="{FF2B5EF4-FFF2-40B4-BE49-F238E27FC236}">
                  <a16:creationId xmlns:a16="http://schemas.microsoft.com/office/drawing/2014/main" id="{5B437C50-1DE5-8920-6497-8E76582697B6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52 w 76200"/>
                <a:gd name="connsiteY0" fmla="*/ 192 h 76200"/>
                <a:gd name="connsiteX1" fmla="*/ 76352 w 76200"/>
                <a:gd name="connsiteY1" fmla="*/ 192 h 76200"/>
                <a:gd name="connsiteX2" fmla="*/ 76352 w 76200"/>
                <a:gd name="connsiteY2" fmla="*/ 76392 h 76200"/>
                <a:gd name="connsiteX3" fmla="*/ 15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92"/>
                  </a:moveTo>
                  <a:lnTo>
                    <a:pt x="76352" y="192"/>
                  </a:lnTo>
                  <a:lnTo>
                    <a:pt x="76352" y="76392"/>
                  </a:lnTo>
                  <a:lnTo>
                    <a:pt x="15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0" name="Полилиния 899">
              <a:extLst>
                <a:ext uri="{FF2B5EF4-FFF2-40B4-BE49-F238E27FC236}">
                  <a16:creationId xmlns:a16="http://schemas.microsoft.com/office/drawing/2014/main" id="{DB72EB8E-A656-A8B6-4AB1-7AC5260597DC}"/>
                </a:ext>
              </a:extLst>
            </p:cNvPr>
            <p:cNvSpPr/>
            <p:nvPr/>
          </p:nvSpPr>
          <p:spPr>
            <a:xfrm>
              <a:off x="10092531" y="63031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1" name="Полилиния 900">
              <a:extLst>
                <a:ext uri="{FF2B5EF4-FFF2-40B4-BE49-F238E27FC236}">
                  <a16:creationId xmlns:a16="http://schemas.microsoft.com/office/drawing/2014/main" id="{EAB91C25-41FF-0943-263A-D8D340ECB76F}"/>
                </a:ext>
              </a:extLst>
            </p:cNvPr>
            <p:cNvSpPr/>
            <p:nvPr/>
          </p:nvSpPr>
          <p:spPr>
            <a:xfrm>
              <a:off x="10092531" y="6379369"/>
              <a:ext cx="76200" cy="76200"/>
            </a:xfrm>
            <a:custGeom>
              <a:avLst/>
              <a:gdLst>
                <a:gd name="connsiteX0" fmla="*/ 152 w 76200"/>
                <a:gd name="connsiteY0" fmla="*/ 224 h 76200"/>
                <a:gd name="connsiteX1" fmla="*/ 76352 w 76200"/>
                <a:gd name="connsiteY1" fmla="*/ 224 h 76200"/>
                <a:gd name="connsiteX2" fmla="*/ 76352 w 76200"/>
                <a:gd name="connsiteY2" fmla="*/ 76424 h 76200"/>
                <a:gd name="connsiteX3" fmla="*/ 15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24"/>
                  </a:moveTo>
                  <a:lnTo>
                    <a:pt x="76352" y="224"/>
                  </a:lnTo>
                  <a:lnTo>
                    <a:pt x="76352" y="76424"/>
                  </a:lnTo>
                  <a:lnTo>
                    <a:pt x="15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2" name="Полилиния 901">
              <a:extLst>
                <a:ext uri="{FF2B5EF4-FFF2-40B4-BE49-F238E27FC236}">
                  <a16:creationId xmlns:a16="http://schemas.microsoft.com/office/drawing/2014/main" id="{9ACDD36E-9AD7-9D88-EF43-FBF421533154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52 w 76200"/>
                <a:gd name="connsiteY0" fmla="*/ 232 h 76200"/>
                <a:gd name="connsiteX1" fmla="*/ 76352 w 76200"/>
                <a:gd name="connsiteY1" fmla="*/ 232 h 76200"/>
                <a:gd name="connsiteX2" fmla="*/ 76352 w 76200"/>
                <a:gd name="connsiteY2" fmla="*/ 76432 h 76200"/>
                <a:gd name="connsiteX3" fmla="*/ 15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32"/>
                  </a:moveTo>
                  <a:lnTo>
                    <a:pt x="76352" y="232"/>
                  </a:lnTo>
                  <a:lnTo>
                    <a:pt x="76352" y="76432"/>
                  </a:lnTo>
                  <a:lnTo>
                    <a:pt x="15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3" name="Полилиния 902">
              <a:extLst>
                <a:ext uri="{FF2B5EF4-FFF2-40B4-BE49-F238E27FC236}">
                  <a16:creationId xmlns:a16="http://schemas.microsoft.com/office/drawing/2014/main" id="{CE2ABEEB-929A-C2F2-02B2-072A79AEAE2C}"/>
                </a:ext>
              </a:extLst>
            </p:cNvPr>
            <p:cNvSpPr/>
            <p:nvPr/>
          </p:nvSpPr>
          <p:spPr>
            <a:xfrm>
              <a:off x="10092531" y="6684169"/>
              <a:ext cx="76200" cy="76200"/>
            </a:xfrm>
            <a:custGeom>
              <a:avLst/>
              <a:gdLst>
                <a:gd name="connsiteX0" fmla="*/ 152 w 76200"/>
                <a:gd name="connsiteY0" fmla="*/ 256 h 76200"/>
                <a:gd name="connsiteX1" fmla="*/ 76352 w 76200"/>
                <a:gd name="connsiteY1" fmla="*/ 256 h 76200"/>
                <a:gd name="connsiteX2" fmla="*/ 76352 w 76200"/>
                <a:gd name="connsiteY2" fmla="*/ 76456 h 76200"/>
                <a:gd name="connsiteX3" fmla="*/ 15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56"/>
                  </a:moveTo>
                  <a:lnTo>
                    <a:pt x="76352" y="256"/>
                  </a:lnTo>
                  <a:lnTo>
                    <a:pt x="76352" y="76456"/>
                  </a:lnTo>
                  <a:lnTo>
                    <a:pt x="15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4" name="Полилиния 903">
              <a:extLst>
                <a:ext uri="{FF2B5EF4-FFF2-40B4-BE49-F238E27FC236}">
                  <a16:creationId xmlns:a16="http://schemas.microsoft.com/office/drawing/2014/main" id="{0F084DFF-5257-2457-B688-9CCD62D9FD2A}"/>
                </a:ext>
              </a:extLst>
            </p:cNvPr>
            <p:cNvSpPr/>
            <p:nvPr/>
          </p:nvSpPr>
          <p:spPr>
            <a:xfrm>
              <a:off x="10168731" y="46267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5" name="Полилиния 904">
              <a:extLst>
                <a:ext uri="{FF2B5EF4-FFF2-40B4-BE49-F238E27FC236}">
                  <a16:creationId xmlns:a16="http://schemas.microsoft.com/office/drawing/2014/main" id="{1E43EDD6-8A6E-9703-570B-4F1F76B0BCB8}"/>
                </a:ext>
              </a:extLst>
            </p:cNvPr>
            <p:cNvSpPr/>
            <p:nvPr/>
          </p:nvSpPr>
          <p:spPr>
            <a:xfrm>
              <a:off x="10168731" y="47029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6" name="Полилиния 905">
              <a:extLst>
                <a:ext uri="{FF2B5EF4-FFF2-40B4-BE49-F238E27FC236}">
                  <a16:creationId xmlns:a16="http://schemas.microsoft.com/office/drawing/2014/main" id="{A1F2BE5E-7F04-EEB6-BAD7-EE4E9A1748BF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60 w 76200"/>
                <a:gd name="connsiteY0" fmla="*/ 64 h 76200"/>
                <a:gd name="connsiteX1" fmla="*/ 76360 w 76200"/>
                <a:gd name="connsiteY1" fmla="*/ 64 h 76200"/>
                <a:gd name="connsiteX2" fmla="*/ 76360 w 76200"/>
                <a:gd name="connsiteY2" fmla="*/ 76264 h 76200"/>
                <a:gd name="connsiteX3" fmla="*/ 16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64"/>
                  </a:moveTo>
                  <a:lnTo>
                    <a:pt x="76360" y="64"/>
                  </a:lnTo>
                  <a:lnTo>
                    <a:pt x="76360" y="76264"/>
                  </a:lnTo>
                  <a:lnTo>
                    <a:pt x="16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7" name="Полилиния 906">
              <a:extLst>
                <a:ext uri="{FF2B5EF4-FFF2-40B4-BE49-F238E27FC236}">
                  <a16:creationId xmlns:a16="http://schemas.microsoft.com/office/drawing/2014/main" id="{A17037EF-939C-0265-B6CB-2397E963960C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8" name="Полилиния 907">
              <a:extLst>
                <a:ext uri="{FF2B5EF4-FFF2-40B4-BE49-F238E27FC236}">
                  <a16:creationId xmlns:a16="http://schemas.microsoft.com/office/drawing/2014/main" id="{3C30874A-F79E-2E96-654C-43FFB8317D83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09" name="Полилиния 908">
              <a:extLst>
                <a:ext uri="{FF2B5EF4-FFF2-40B4-BE49-F238E27FC236}">
                  <a16:creationId xmlns:a16="http://schemas.microsoft.com/office/drawing/2014/main" id="{4190A89F-6D6E-90B4-9627-2E403920B60B}"/>
                </a:ext>
              </a:extLst>
            </p:cNvPr>
            <p:cNvSpPr/>
            <p:nvPr/>
          </p:nvSpPr>
          <p:spPr>
            <a:xfrm>
              <a:off x="10168731" y="5083969"/>
              <a:ext cx="76200" cy="76200"/>
            </a:xfrm>
            <a:custGeom>
              <a:avLst/>
              <a:gdLst>
                <a:gd name="connsiteX0" fmla="*/ 160 w 76200"/>
                <a:gd name="connsiteY0" fmla="*/ 88 h 76200"/>
                <a:gd name="connsiteX1" fmla="*/ 76360 w 76200"/>
                <a:gd name="connsiteY1" fmla="*/ 88 h 76200"/>
                <a:gd name="connsiteX2" fmla="*/ 76360 w 76200"/>
                <a:gd name="connsiteY2" fmla="*/ 76288 h 76200"/>
                <a:gd name="connsiteX3" fmla="*/ 16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8"/>
                  </a:moveTo>
                  <a:lnTo>
                    <a:pt x="76360" y="88"/>
                  </a:lnTo>
                  <a:lnTo>
                    <a:pt x="76360" y="76288"/>
                  </a:lnTo>
                  <a:lnTo>
                    <a:pt x="16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0" name="Полилиния 909">
              <a:extLst>
                <a:ext uri="{FF2B5EF4-FFF2-40B4-BE49-F238E27FC236}">
                  <a16:creationId xmlns:a16="http://schemas.microsoft.com/office/drawing/2014/main" id="{6ED32367-9D41-3981-5BB1-4781C06755F8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60 w 76200"/>
                <a:gd name="connsiteY0" fmla="*/ 96 h 76200"/>
                <a:gd name="connsiteX1" fmla="*/ 76360 w 76200"/>
                <a:gd name="connsiteY1" fmla="*/ 96 h 76200"/>
                <a:gd name="connsiteX2" fmla="*/ 76360 w 76200"/>
                <a:gd name="connsiteY2" fmla="*/ 76296 h 76200"/>
                <a:gd name="connsiteX3" fmla="*/ 16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96"/>
                  </a:moveTo>
                  <a:lnTo>
                    <a:pt x="76360" y="96"/>
                  </a:lnTo>
                  <a:lnTo>
                    <a:pt x="76360" y="76296"/>
                  </a:lnTo>
                  <a:lnTo>
                    <a:pt x="16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1" name="Полилиния 910">
              <a:extLst>
                <a:ext uri="{FF2B5EF4-FFF2-40B4-BE49-F238E27FC236}">
                  <a16:creationId xmlns:a16="http://schemas.microsoft.com/office/drawing/2014/main" id="{EFE0D624-C942-4703-8AAF-016E4BB097A4}"/>
                </a:ext>
              </a:extLst>
            </p:cNvPr>
            <p:cNvSpPr/>
            <p:nvPr/>
          </p:nvSpPr>
          <p:spPr>
            <a:xfrm>
              <a:off x="10168731" y="5312569"/>
              <a:ext cx="76200" cy="76200"/>
            </a:xfrm>
            <a:custGeom>
              <a:avLst/>
              <a:gdLst>
                <a:gd name="connsiteX0" fmla="*/ 160 w 76200"/>
                <a:gd name="connsiteY0" fmla="*/ 112 h 76200"/>
                <a:gd name="connsiteX1" fmla="*/ 76360 w 76200"/>
                <a:gd name="connsiteY1" fmla="*/ 112 h 76200"/>
                <a:gd name="connsiteX2" fmla="*/ 76360 w 76200"/>
                <a:gd name="connsiteY2" fmla="*/ 76312 h 76200"/>
                <a:gd name="connsiteX3" fmla="*/ 16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12"/>
                  </a:moveTo>
                  <a:lnTo>
                    <a:pt x="76360" y="112"/>
                  </a:lnTo>
                  <a:lnTo>
                    <a:pt x="76360" y="76312"/>
                  </a:lnTo>
                  <a:lnTo>
                    <a:pt x="16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2" name="Полилиния 911">
              <a:extLst>
                <a:ext uri="{FF2B5EF4-FFF2-40B4-BE49-F238E27FC236}">
                  <a16:creationId xmlns:a16="http://schemas.microsoft.com/office/drawing/2014/main" id="{C4DADA27-7318-EC27-0C54-87BDC3E57D97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3" name="Полилиния 912">
              <a:extLst>
                <a:ext uri="{FF2B5EF4-FFF2-40B4-BE49-F238E27FC236}">
                  <a16:creationId xmlns:a16="http://schemas.microsoft.com/office/drawing/2014/main" id="{0CC30860-775F-9027-0E78-E7DCF7FC6EEB}"/>
                </a:ext>
              </a:extLst>
            </p:cNvPr>
            <p:cNvSpPr/>
            <p:nvPr/>
          </p:nvSpPr>
          <p:spPr>
            <a:xfrm>
              <a:off x="10168731" y="54649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4" name="Полилиния 913">
              <a:extLst>
                <a:ext uri="{FF2B5EF4-FFF2-40B4-BE49-F238E27FC236}">
                  <a16:creationId xmlns:a16="http://schemas.microsoft.com/office/drawing/2014/main" id="{CB55AB58-139F-C994-7265-3FD8624A10FA}"/>
                </a:ext>
              </a:extLst>
            </p:cNvPr>
            <p:cNvSpPr/>
            <p:nvPr/>
          </p:nvSpPr>
          <p:spPr>
            <a:xfrm>
              <a:off x="10168731" y="55411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5" name="Полилиния 914">
              <a:extLst>
                <a:ext uri="{FF2B5EF4-FFF2-40B4-BE49-F238E27FC236}">
                  <a16:creationId xmlns:a16="http://schemas.microsoft.com/office/drawing/2014/main" id="{756F9E21-419E-C511-D86D-14DC681A092E}"/>
                </a:ext>
              </a:extLst>
            </p:cNvPr>
            <p:cNvSpPr/>
            <p:nvPr/>
          </p:nvSpPr>
          <p:spPr>
            <a:xfrm>
              <a:off x="10168731" y="5693569"/>
              <a:ext cx="76200" cy="76200"/>
            </a:xfrm>
            <a:custGeom>
              <a:avLst/>
              <a:gdLst>
                <a:gd name="connsiteX0" fmla="*/ 160 w 76200"/>
                <a:gd name="connsiteY0" fmla="*/ 152 h 76200"/>
                <a:gd name="connsiteX1" fmla="*/ 76360 w 76200"/>
                <a:gd name="connsiteY1" fmla="*/ 152 h 76200"/>
                <a:gd name="connsiteX2" fmla="*/ 76360 w 76200"/>
                <a:gd name="connsiteY2" fmla="*/ 76352 h 76200"/>
                <a:gd name="connsiteX3" fmla="*/ 16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52"/>
                  </a:moveTo>
                  <a:lnTo>
                    <a:pt x="76360" y="152"/>
                  </a:lnTo>
                  <a:lnTo>
                    <a:pt x="76360" y="76352"/>
                  </a:lnTo>
                  <a:lnTo>
                    <a:pt x="16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6" name="Полилиния 915">
              <a:extLst>
                <a:ext uri="{FF2B5EF4-FFF2-40B4-BE49-F238E27FC236}">
                  <a16:creationId xmlns:a16="http://schemas.microsoft.com/office/drawing/2014/main" id="{15F5DE63-1F19-EB48-7F47-B1AE72B90C38}"/>
                </a:ext>
              </a:extLst>
            </p:cNvPr>
            <p:cNvSpPr/>
            <p:nvPr/>
          </p:nvSpPr>
          <p:spPr>
            <a:xfrm>
              <a:off x="10168731" y="59221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7" name="Полилиния 916">
              <a:extLst>
                <a:ext uri="{FF2B5EF4-FFF2-40B4-BE49-F238E27FC236}">
                  <a16:creationId xmlns:a16="http://schemas.microsoft.com/office/drawing/2014/main" id="{51B41627-C619-9B0D-4196-B10B0936CE8E}"/>
                </a:ext>
              </a:extLst>
            </p:cNvPr>
            <p:cNvSpPr/>
            <p:nvPr/>
          </p:nvSpPr>
          <p:spPr>
            <a:xfrm>
              <a:off x="10168731" y="60745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8" name="Полилиния 917">
              <a:extLst>
                <a:ext uri="{FF2B5EF4-FFF2-40B4-BE49-F238E27FC236}">
                  <a16:creationId xmlns:a16="http://schemas.microsoft.com/office/drawing/2014/main" id="{CC9A23AC-8A62-1BD1-8795-16196E9650E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19" name="Полилиния 918">
              <a:extLst>
                <a:ext uri="{FF2B5EF4-FFF2-40B4-BE49-F238E27FC236}">
                  <a16:creationId xmlns:a16="http://schemas.microsoft.com/office/drawing/2014/main" id="{0988817B-B048-BA22-C678-FC2394FE48BA}"/>
                </a:ext>
              </a:extLst>
            </p:cNvPr>
            <p:cNvSpPr/>
            <p:nvPr/>
          </p:nvSpPr>
          <p:spPr>
            <a:xfrm>
              <a:off x="10168731" y="6226969"/>
              <a:ext cx="76200" cy="76200"/>
            </a:xfrm>
            <a:custGeom>
              <a:avLst/>
              <a:gdLst>
                <a:gd name="connsiteX0" fmla="*/ 160 w 76200"/>
                <a:gd name="connsiteY0" fmla="*/ 208 h 76200"/>
                <a:gd name="connsiteX1" fmla="*/ 76360 w 76200"/>
                <a:gd name="connsiteY1" fmla="*/ 208 h 76200"/>
                <a:gd name="connsiteX2" fmla="*/ 76360 w 76200"/>
                <a:gd name="connsiteY2" fmla="*/ 76408 h 76200"/>
                <a:gd name="connsiteX3" fmla="*/ 16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8"/>
                  </a:moveTo>
                  <a:lnTo>
                    <a:pt x="76360" y="208"/>
                  </a:lnTo>
                  <a:lnTo>
                    <a:pt x="76360" y="76408"/>
                  </a:lnTo>
                  <a:lnTo>
                    <a:pt x="16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0" name="Полилиния 919">
              <a:extLst>
                <a:ext uri="{FF2B5EF4-FFF2-40B4-BE49-F238E27FC236}">
                  <a16:creationId xmlns:a16="http://schemas.microsoft.com/office/drawing/2014/main" id="{259B593B-6BE2-296C-123E-64CC28875053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60 w 76200"/>
                <a:gd name="connsiteY0" fmla="*/ 232 h 76200"/>
                <a:gd name="connsiteX1" fmla="*/ 76360 w 76200"/>
                <a:gd name="connsiteY1" fmla="*/ 232 h 76200"/>
                <a:gd name="connsiteX2" fmla="*/ 76360 w 76200"/>
                <a:gd name="connsiteY2" fmla="*/ 76432 h 76200"/>
                <a:gd name="connsiteX3" fmla="*/ 16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32"/>
                  </a:moveTo>
                  <a:lnTo>
                    <a:pt x="76360" y="232"/>
                  </a:lnTo>
                  <a:lnTo>
                    <a:pt x="76360" y="76432"/>
                  </a:lnTo>
                  <a:lnTo>
                    <a:pt x="16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1" name="Полилиния 920">
              <a:extLst>
                <a:ext uri="{FF2B5EF4-FFF2-40B4-BE49-F238E27FC236}">
                  <a16:creationId xmlns:a16="http://schemas.microsoft.com/office/drawing/2014/main" id="{01A0188D-2F38-E0AF-C62E-AF769FCB895F}"/>
                </a:ext>
              </a:extLst>
            </p:cNvPr>
            <p:cNvSpPr/>
            <p:nvPr/>
          </p:nvSpPr>
          <p:spPr>
            <a:xfrm>
              <a:off x="10168731" y="6607969"/>
              <a:ext cx="76200" cy="76200"/>
            </a:xfrm>
            <a:custGeom>
              <a:avLst/>
              <a:gdLst>
                <a:gd name="connsiteX0" fmla="*/ 160 w 76200"/>
                <a:gd name="connsiteY0" fmla="*/ 248 h 76200"/>
                <a:gd name="connsiteX1" fmla="*/ 76360 w 76200"/>
                <a:gd name="connsiteY1" fmla="*/ 248 h 76200"/>
                <a:gd name="connsiteX2" fmla="*/ 76360 w 76200"/>
                <a:gd name="connsiteY2" fmla="*/ 76448 h 76200"/>
                <a:gd name="connsiteX3" fmla="*/ 16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48"/>
                  </a:moveTo>
                  <a:lnTo>
                    <a:pt x="76360" y="248"/>
                  </a:lnTo>
                  <a:lnTo>
                    <a:pt x="76360" y="76448"/>
                  </a:lnTo>
                  <a:lnTo>
                    <a:pt x="16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2" name="Полилиния 921">
              <a:extLst>
                <a:ext uri="{FF2B5EF4-FFF2-40B4-BE49-F238E27FC236}">
                  <a16:creationId xmlns:a16="http://schemas.microsoft.com/office/drawing/2014/main" id="{4D939E61-40CB-EC55-8A83-A61BFE5B7742}"/>
                </a:ext>
              </a:extLst>
            </p:cNvPr>
            <p:cNvSpPr/>
            <p:nvPr/>
          </p:nvSpPr>
          <p:spPr>
            <a:xfrm>
              <a:off x="10244931" y="4626769"/>
              <a:ext cx="76200" cy="76200"/>
            </a:xfrm>
            <a:custGeom>
              <a:avLst/>
              <a:gdLst>
                <a:gd name="connsiteX0" fmla="*/ 168 w 76200"/>
                <a:gd name="connsiteY0" fmla="*/ 40 h 76200"/>
                <a:gd name="connsiteX1" fmla="*/ 76368 w 76200"/>
                <a:gd name="connsiteY1" fmla="*/ 40 h 76200"/>
                <a:gd name="connsiteX2" fmla="*/ 76368 w 76200"/>
                <a:gd name="connsiteY2" fmla="*/ 76240 h 76200"/>
                <a:gd name="connsiteX3" fmla="*/ 16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40"/>
                  </a:moveTo>
                  <a:lnTo>
                    <a:pt x="76368" y="40"/>
                  </a:lnTo>
                  <a:lnTo>
                    <a:pt x="76368" y="76240"/>
                  </a:lnTo>
                  <a:lnTo>
                    <a:pt x="16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3" name="Полилиния 922">
              <a:extLst>
                <a:ext uri="{FF2B5EF4-FFF2-40B4-BE49-F238E27FC236}">
                  <a16:creationId xmlns:a16="http://schemas.microsoft.com/office/drawing/2014/main" id="{ABCD3F13-1924-4D0B-1D95-82812EC20C88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68 w 76200"/>
                <a:gd name="connsiteY0" fmla="*/ 56 h 76200"/>
                <a:gd name="connsiteX1" fmla="*/ 76368 w 76200"/>
                <a:gd name="connsiteY1" fmla="*/ 56 h 76200"/>
                <a:gd name="connsiteX2" fmla="*/ 76368 w 76200"/>
                <a:gd name="connsiteY2" fmla="*/ 76256 h 76200"/>
                <a:gd name="connsiteX3" fmla="*/ 16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56"/>
                  </a:moveTo>
                  <a:lnTo>
                    <a:pt x="76368" y="56"/>
                  </a:lnTo>
                  <a:lnTo>
                    <a:pt x="76368" y="76256"/>
                  </a:lnTo>
                  <a:lnTo>
                    <a:pt x="16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4" name="Полилиния 923">
              <a:extLst>
                <a:ext uri="{FF2B5EF4-FFF2-40B4-BE49-F238E27FC236}">
                  <a16:creationId xmlns:a16="http://schemas.microsoft.com/office/drawing/2014/main" id="{7387A502-D71F-04CF-D50E-5C4009E49D9D}"/>
                </a:ext>
              </a:extLst>
            </p:cNvPr>
            <p:cNvSpPr/>
            <p:nvPr/>
          </p:nvSpPr>
          <p:spPr>
            <a:xfrm>
              <a:off x="10244931" y="4855369"/>
              <a:ext cx="76200" cy="76200"/>
            </a:xfrm>
            <a:custGeom>
              <a:avLst/>
              <a:gdLst>
                <a:gd name="connsiteX0" fmla="*/ 168 w 76200"/>
                <a:gd name="connsiteY0" fmla="*/ 64 h 76200"/>
                <a:gd name="connsiteX1" fmla="*/ 76368 w 76200"/>
                <a:gd name="connsiteY1" fmla="*/ 64 h 76200"/>
                <a:gd name="connsiteX2" fmla="*/ 76368 w 76200"/>
                <a:gd name="connsiteY2" fmla="*/ 76264 h 76200"/>
                <a:gd name="connsiteX3" fmla="*/ 16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64"/>
                  </a:moveTo>
                  <a:lnTo>
                    <a:pt x="76368" y="64"/>
                  </a:lnTo>
                  <a:lnTo>
                    <a:pt x="76368" y="76264"/>
                  </a:lnTo>
                  <a:lnTo>
                    <a:pt x="16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5" name="Полилиния 924">
              <a:extLst>
                <a:ext uri="{FF2B5EF4-FFF2-40B4-BE49-F238E27FC236}">
                  <a16:creationId xmlns:a16="http://schemas.microsoft.com/office/drawing/2014/main" id="{45023D49-52F7-92D9-6103-CB57F9200833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68 w 76200"/>
                <a:gd name="connsiteY0" fmla="*/ 88 h 76200"/>
                <a:gd name="connsiteX1" fmla="*/ 76368 w 76200"/>
                <a:gd name="connsiteY1" fmla="*/ 88 h 76200"/>
                <a:gd name="connsiteX2" fmla="*/ 76368 w 76200"/>
                <a:gd name="connsiteY2" fmla="*/ 76288 h 76200"/>
                <a:gd name="connsiteX3" fmla="*/ 16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88"/>
                  </a:moveTo>
                  <a:lnTo>
                    <a:pt x="76368" y="88"/>
                  </a:lnTo>
                  <a:lnTo>
                    <a:pt x="76368" y="76288"/>
                  </a:lnTo>
                  <a:lnTo>
                    <a:pt x="16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6" name="Полилиния 925">
              <a:extLst>
                <a:ext uri="{FF2B5EF4-FFF2-40B4-BE49-F238E27FC236}">
                  <a16:creationId xmlns:a16="http://schemas.microsoft.com/office/drawing/2014/main" id="{6D350DCE-FBD0-83D8-6A05-2EF7D6EB5421}"/>
                </a:ext>
              </a:extLst>
            </p:cNvPr>
            <p:cNvSpPr/>
            <p:nvPr/>
          </p:nvSpPr>
          <p:spPr>
            <a:xfrm>
              <a:off x="10244931" y="51601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7" name="Полилиния 926">
              <a:extLst>
                <a:ext uri="{FF2B5EF4-FFF2-40B4-BE49-F238E27FC236}">
                  <a16:creationId xmlns:a16="http://schemas.microsoft.com/office/drawing/2014/main" id="{BB16FA5D-A6CC-6BA7-CC0C-8ED1D6F2483C}"/>
                </a:ext>
              </a:extLst>
            </p:cNvPr>
            <p:cNvSpPr/>
            <p:nvPr/>
          </p:nvSpPr>
          <p:spPr>
            <a:xfrm>
              <a:off x="10244931" y="54649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8" name="Полилиния 927">
              <a:extLst>
                <a:ext uri="{FF2B5EF4-FFF2-40B4-BE49-F238E27FC236}">
                  <a16:creationId xmlns:a16="http://schemas.microsoft.com/office/drawing/2014/main" id="{A3AC0EFB-6FED-80C3-085A-4B7432EB12B5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68 w 76200"/>
                <a:gd name="connsiteY0" fmla="*/ 168 h 76200"/>
                <a:gd name="connsiteX1" fmla="*/ 76368 w 76200"/>
                <a:gd name="connsiteY1" fmla="*/ 168 h 76200"/>
                <a:gd name="connsiteX2" fmla="*/ 76368 w 76200"/>
                <a:gd name="connsiteY2" fmla="*/ 76368 h 76200"/>
                <a:gd name="connsiteX3" fmla="*/ 16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8"/>
                  </a:moveTo>
                  <a:lnTo>
                    <a:pt x="76368" y="168"/>
                  </a:lnTo>
                  <a:lnTo>
                    <a:pt x="76368" y="76368"/>
                  </a:lnTo>
                  <a:lnTo>
                    <a:pt x="16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29" name="Полилиния 928">
              <a:extLst>
                <a:ext uri="{FF2B5EF4-FFF2-40B4-BE49-F238E27FC236}">
                  <a16:creationId xmlns:a16="http://schemas.microsoft.com/office/drawing/2014/main" id="{B5BCC4F6-3915-E00D-DF8E-11AC68F2068B}"/>
                </a:ext>
              </a:extLst>
            </p:cNvPr>
            <p:cNvSpPr/>
            <p:nvPr/>
          </p:nvSpPr>
          <p:spPr>
            <a:xfrm>
              <a:off x="10244931" y="5922169"/>
              <a:ext cx="76200" cy="76200"/>
            </a:xfrm>
            <a:custGeom>
              <a:avLst/>
              <a:gdLst>
                <a:gd name="connsiteX0" fmla="*/ 168 w 76200"/>
                <a:gd name="connsiteY0" fmla="*/ 176 h 76200"/>
                <a:gd name="connsiteX1" fmla="*/ 76368 w 76200"/>
                <a:gd name="connsiteY1" fmla="*/ 176 h 76200"/>
                <a:gd name="connsiteX2" fmla="*/ 76368 w 76200"/>
                <a:gd name="connsiteY2" fmla="*/ 76376 h 76200"/>
                <a:gd name="connsiteX3" fmla="*/ 16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76"/>
                  </a:moveTo>
                  <a:lnTo>
                    <a:pt x="76368" y="176"/>
                  </a:lnTo>
                  <a:lnTo>
                    <a:pt x="76368" y="76376"/>
                  </a:lnTo>
                  <a:lnTo>
                    <a:pt x="16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0" name="Полилиния 929">
              <a:extLst>
                <a:ext uri="{FF2B5EF4-FFF2-40B4-BE49-F238E27FC236}">
                  <a16:creationId xmlns:a16="http://schemas.microsoft.com/office/drawing/2014/main" id="{2D9D5FAB-05ED-0FC2-6EA2-5A089E2E60B2}"/>
                </a:ext>
              </a:extLst>
            </p:cNvPr>
            <p:cNvSpPr/>
            <p:nvPr/>
          </p:nvSpPr>
          <p:spPr>
            <a:xfrm>
              <a:off x="10244931" y="5998369"/>
              <a:ext cx="76200" cy="76200"/>
            </a:xfrm>
            <a:custGeom>
              <a:avLst/>
              <a:gdLst>
                <a:gd name="connsiteX0" fmla="*/ 168 w 76200"/>
                <a:gd name="connsiteY0" fmla="*/ 184 h 76200"/>
                <a:gd name="connsiteX1" fmla="*/ 76368 w 76200"/>
                <a:gd name="connsiteY1" fmla="*/ 184 h 76200"/>
                <a:gd name="connsiteX2" fmla="*/ 76368 w 76200"/>
                <a:gd name="connsiteY2" fmla="*/ 76384 h 76200"/>
                <a:gd name="connsiteX3" fmla="*/ 16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84"/>
                  </a:moveTo>
                  <a:lnTo>
                    <a:pt x="76368" y="184"/>
                  </a:lnTo>
                  <a:lnTo>
                    <a:pt x="76368" y="76384"/>
                  </a:lnTo>
                  <a:lnTo>
                    <a:pt x="16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1" name="Полилиния 930">
              <a:extLst>
                <a:ext uri="{FF2B5EF4-FFF2-40B4-BE49-F238E27FC236}">
                  <a16:creationId xmlns:a16="http://schemas.microsoft.com/office/drawing/2014/main" id="{8ADBBC5B-898A-45AB-EDFC-1BD9D27B15AB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2" name="Полилиния 931">
              <a:extLst>
                <a:ext uri="{FF2B5EF4-FFF2-40B4-BE49-F238E27FC236}">
                  <a16:creationId xmlns:a16="http://schemas.microsoft.com/office/drawing/2014/main" id="{CE57CCE5-5D9A-0F3A-E61B-DCB4F220B953}"/>
                </a:ext>
              </a:extLst>
            </p:cNvPr>
            <p:cNvSpPr/>
            <p:nvPr/>
          </p:nvSpPr>
          <p:spPr>
            <a:xfrm>
              <a:off x="10244931" y="6150769"/>
              <a:ext cx="76200" cy="76200"/>
            </a:xfrm>
            <a:custGeom>
              <a:avLst/>
              <a:gdLst>
                <a:gd name="connsiteX0" fmla="*/ 168 w 76200"/>
                <a:gd name="connsiteY0" fmla="*/ 200 h 76200"/>
                <a:gd name="connsiteX1" fmla="*/ 76368 w 76200"/>
                <a:gd name="connsiteY1" fmla="*/ 200 h 76200"/>
                <a:gd name="connsiteX2" fmla="*/ 76368 w 76200"/>
                <a:gd name="connsiteY2" fmla="*/ 76400 h 76200"/>
                <a:gd name="connsiteX3" fmla="*/ 16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00"/>
                  </a:moveTo>
                  <a:lnTo>
                    <a:pt x="76368" y="200"/>
                  </a:lnTo>
                  <a:lnTo>
                    <a:pt x="76368" y="76400"/>
                  </a:lnTo>
                  <a:lnTo>
                    <a:pt x="16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3" name="Полилиния 932">
              <a:extLst>
                <a:ext uri="{FF2B5EF4-FFF2-40B4-BE49-F238E27FC236}">
                  <a16:creationId xmlns:a16="http://schemas.microsoft.com/office/drawing/2014/main" id="{2F9CA656-ADF7-D48F-F7CC-4D431E8EAA7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4" name="Полилиния 933">
              <a:extLst>
                <a:ext uri="{FF2B5EF4-FFF2-40B4-BE49-F238E27FC236}">
                  <a16:creationId xmlns:a16="http://schemas.microsoft.com/office/drawing/2014/main" id="{0499FA7F-3870-4FD8-3B75-BB9E36DC4E2C}"/>
                </a:ext>
              </a:extLst>
            </p:cNvPr>
            <p:cNvSpPr/>
            <p:nvPr/>
          </p:nvSpPr>
          <p:spPr>
            <a:xfrm>
              <a:off x="10321131" y="46267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5" name="Полилиния 934">
              <a:extLst>
                <a:ext uri="{FF2B5EF4-FFF2-40B4-BE49-F238E27FC236}">
                  <a16:creationId xmlns:a16="http://schemas.microsoft.com/office/drawing/2014/main" id="{827BCDD0-6AAF-F410-9670-8BE6B382C7A2}"/>
                </a:ext>
              </a:extLst>
            </p:cNvPr>
            <p:cNvSpPr/>
            <p:nvPr/>
          </p:nvSpPr>
          <p:spPr>
            <a:xfrm>
              <a:off x="10321131" y="49315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6" name="Полилиния 935">
              <a:extLst>
                <a:ext uri="{FF2B5EF4-FFF2-40B4-BE49-F238E27FC236}">
                  <a16:creationId xmlns:a16="http://schemas.microsoft.com/office/drawing/2014/main" id="{F2C38860-DAB8-B3A9-2FC2-27D67850BC3A}"/>
                </a:ext>
              </a:extLst>
            </p:cNvPr>
            <p:cNvSpPr/>
            <p:nvPr/>
          </p:nvSpPr>
          <p:spPr>
            <a:xfrm>
              <a:off x="10321131" y="50077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7" name="Полилиния 936">
              <a:extLst>
                <a:ext uri="{FF2B5EF4-FFF2-40B4-BE49-F238E27FC236}">
                  <a16:creationId xmlns:a16="http://schemas.microsoft.com/office/drawing/2014/main" id="{0409F436-F123-83B9-5848-51CEA89B6DE2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76 w 76200"/>
                <a:gd name="connsiteY0" fmla="*/ 88 h 76200"/>
                <a:gd name="connsiteX1" fmla="*/ 76376 w 76200"/>
                <a:gd name="connsiteY1" fmla="*/ 88 h 76200"/>
                <a:gd name="connsiteX2" fmla="*/ 76376 w 76200"/>
                <a:gd name="connsiteY2" fmla="*/ 76288 h 76200"/>
                <a:gd name="connsiteX3" fmla="*/ 17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8"/>
                  </a:moveTo>
                  <a:lnTo>
                    <a:pt x="76376" y="88"/>
                  </a:lnTo>
                  <a:lnTo>
                    <a:pt x="76376" y="76288"/>
                  </a:lnTo>
                  <a:lnTo>
                    <a:pt x="17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8" name="Полилиния 937">
              <a:extLst>
                <a:ext uri="{FF2B5EF4-FFF2-40B4-BE49-F238E27FC236}">
                  <a16:creationId xmlns:a16="http://schemas.microsoft.com/office/drawing/2014/main" id="{92A9256D-CE41-1AB6-15F5-BEBADBAB30D8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39" name="Полилиния 938">
              <a:extLst>
                <a:ext uri="{FF2B5EF4-FFF2-40B4-BE49-F238E27FC236}">
                  <a16:creationId xmlns:a16="http://schemas.microsoft.com/office/drawing/2014/main" id="{E369FEAB-4250-0ACD-06CE-EB6CFFFC16D0}"/>
                </a:ext>
              </a:extLst>
            </p:cNvPr>
            <p:cNvSpPr/>
            <p:nvPr/>
          </p:nvSpPr>
          <p:spPr>
            <a:xfrm>
              <a:off x="10321131" y="52363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0" name="Полилиния 939">
              <a:extLst>
                <a:ext uri="{FF2B5EF4-FFF2-40B4-BE49-F238E27FC236}">
                  <a16:creationId xmlns:a16="http://schemas.microsoft.com/office/drawing/2014/main" id="{97D9BCD1-640B-9338-B87F-183E3BF8B93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1" name="Полилиния 940">
              <a:extLst>
                <a:ext uri="{FF2B5EF4-FFF2-40B4-BE49-F238E27FC236}">
                  <a16:creationId xmlns:a16="http://schemas.microsoft.com/office/drawing/2014/main" id="{ACAD6909-01B2-8734-F116-790B29C2502D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76 w 76200"/>
                <a:gd name="connsiteY0" fmla="*/ 152 h 76200"/>
                <a:gd name="connsiteX1" fmla="*/ 76376 w 76200"/>
                <a:gd name="connsiteY1" fmla="*/ 152 h 76200"/>
                <a:gd name="connsiteX2" fmla="*/ 76376 w 76200"/>
                <a:gd name="connsiteY2" fmla="*/ 76352 h 76200"/>
                <a:gd name="connsiteX3" fmla="*/ 17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52"/>
                  </a:moveTo>
                  <a:lnTo>
                    <a:pt x="76376" y="152"/>
                  </a:lnTo>
                  <a:lnTo>
                    <a:pt x="76376" y="76352"/>
                  </a:lnTo>
                  <a:lnTo>
                    <a:pt x="17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2" name="Полилиния 941">
              <a:extLst>
                <a:ext uri="{FF2B5EF4-FFF2-40B4-BE49-F238E27FC236}">
                  <a16:creationId xmlns:a16="http://schemas.microsoft.com/office/drawing/2014/main" id="{0DB57520-8C4A-4F9F-9E86-36B36724CBBB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3" name="Полилиния 942">
              <a:extLst>
                <a:ext uri="{FF2B5EF4-FFF2-40B4-BE49-F238E27FC236}">
                  <a16:creationId xmlns:a16="http://schemas.microsoft.com/office/drawing/2014/main" id="{AFE69851-7B3E-906B-28BE-0B8C4EC579B3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4" name="Полилиния 943">
              <a:extLst>
                <a:ext uri="{FF2B5EF4-FFF2-40B4-BE49-F238E27FC236}">
                  <a16:creationId xmlns:a16="http://schemas.microsoft.com/office/drawing/2014/main" id="{9CF1D950-7C91-6015-1A15-1F6769E7220D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76 w 76200"/>
                <a:gd name="connsiteY0" fmla="*/ 200 h 76200"/>
                <a:gd name="connsiteX1" fmla="*/ 76376 w 76200"/>
                <a:gd name="connsiteY1" fmla="*/ 200 h 76200"/>
                <a:gd name="connsiteX2" fmla="*/ 76376 w 76200"/>
                <a:gd name="connsiteY2" fmla="*/ 76400 h 76200"/>
                <a:gd name="connsiteX3" fmla="*/ 17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0"/>
                  </a:moveTo>
                  <a:lnTo>
                    <a:pt x="76376" y="200"/>
                  </a:lnTo>
                  <a:lnTo>
                    <a:pt x="76376" y="76400"/>
                  </a:lnTo>
                  <a:lnTo>
                    <a:pt x="17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5" name="Полилиния 944">
              <a:extLst>
                <a:ext uri="{FF2B5EF4-FFF2-40B4-BE49-F238E27FC236}">
                  <a16:creationId xmlns:a16="http://schemas.microsoft.com/office/drawing/2014/main" id="{1C6AD4C7-8A43-2ED7-3592-9B4CE2EAB877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76 w 76200"/>
                <a:gd name="connsiteY0" fmla="*/ 208 h 76200"/>
                <a:gd name="connsiteX1" fmla="*/ 76376 w 76200"/>
                <a:gd name="connsiteY1" fmla="*/ 208 h 76200"/>
                <a:gd name="connsiteX2" fmla="*/ 76376 w 76200"/>
                <a:gd name="connsiteY2" fmla="*/ 76408 h 76200"/>
                <a:gd name="connsiteX3" fmla="*/ 17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08"/>
                  </a:moveTo>
                  <a:lnTo>
                    <a:pt x="76376" y="208"/>
                  </a:lnTo>
                  <a:lnTo>
                    <a:pt x="76376" y="76408"/>
                  </a:lnTo>
                  <a:lnTo>
                    <a:pt x="17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6" name="Полилиния 945">
              <a:extLst>
                <a:ext uri="{FF2B5EF4-FFF2-40B4-BE49-F238E27FC236}">
                  <a16:creationId xmlns:a16="http://schemas.microsoft.com/office/drawing/2014/main" id="{64AEB52A-BCEB-042B-31F3-197D01E7946C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76 w 76200"/>
                <a:gd name="connsiteY0" fmla="*/ 216 h 76200"/>
                <a:gd name="connsiteX1" fmla="*/ 76376 w 76200"/>
                <a:gd name="connsiteY1" fmla="*/ 216 h 76200"/>
                <a:gd name="connsiteX2" fmla="*/ 76376 w 76200"/>
                <a:gd name="connsiteY2" fmla="*/ 76416 h 76200"/>
                <a:gd name="connsiteX3" fmla="*/ 17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16"/>
                  </a:moveTo>
                  <a:lnTo>
                    <a:pt x="76376" y="216"/>
                  </a:lnTo>
                  <a:lnTo>
                    <a:pt x="76376" y="76416"/>
                  </a:lnTo>
                  <a:lnTo>
                    <a:pt x="17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7" name="Полилиния 946">
              <a:extLst>
                <a:ext uri="{FF2B5EF4-FFF2-40B4-BE49-F238E27FC236}">
                  <a16:creationId xmlns:a16="http://schemas.microsoft.com/office/drawing/2014/main" id="{44CA1277-73C7-1224-7A7F-3B631E70DEB8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76 w 76200"/>
                <a:gd name="connsiteY0" fmla="*/ 240 h 76200"/>
                <a:gd name="connsiteX1" fmla="*/ 76376 w 76200"/>
                <a:gd name="connsiteY1" fmla="*/ 240 h 76200"/>
                <a:gd name="connsiteX2" fmla="*/ 76376 w 76200"/>
                <a:gd name="connsiteY2" fmla="*/ 76440 h 76200"/>
                <a:gd name="connsiteX3" fmla="*/ 17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0"/>
                  </a:moveTo>
                  <a:lnTo>
                    <a:pt x="76376" y="240"/>
                  </a:lnTo>
                  <a:lnTo>
                    <a:pt x="76376" y="76440"/>
                  </a:lnTo>
                  <a:lnTo>
                    <a:pt x="17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8" name="Полилиния 947">
              <a:extLst>
                <a:ext uri="{FF2B5EF4-FFF2-40B4-BE49-F238E27FC236}">
                  <a16:creationId xmlns:a16="http://schemas.microsoft.com/office/drawing/2014/main" id="{9E828980-C993-FD60-2752-4BBFF23FFFC6}"/>
                </a:ext>
              </a:extLst>
            </p:cNvPr>
            <p:cNvSpPr/>
            <p:nvPr/>
          </p:nvSpPr>
          <p:spPr>
            <a:xfrm>
              <a:off x="10321131" y="6607969"/>
              <a:ext cx="76200" cy="76200"/>
            </a:xfrm>
            <a:custGeom>
              <a:avLst/>
              <a:gdLst>
                <a:gd name="connsiteX0" fmla="*/ 176 w 76200"/>
                <a:gd name="connsiteY0" fmla="*/ 248 h 76200"/>
                <a:gd name="connsiteX1" fmla="*/ 76376 w 76200"/>
                <a:gd name="connsiteY1" fmla="*/ 248 h 76200"/>
                <a:gd name="connsiteX2" fmla="*/ 76376 w 76200"/>
                <a:gd name="connsiteY2" fmla="*/ 76448 h 76200"/>
                <a:gd name="connsiteX3" fmla="*/ 176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48"/>
                  </a:moveTo>
                  <a:lnTo>
                    <a:pt x="76376" y="248"/>
                  </a:lnTo>
                  <a:lnTo>
                    <a:pt x="76376" y="76448"/>
                  </a:lnTo>
                  <a:lnTo>
                    <a:pt x="176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49" name="Полилиния 948">
              <a:extLst>
                <a:ext uri="{FF2B5EF4-FFF2-40B4-BE49-F238E27FC236}">
                  <a16:creationId xmlns:a16="http://schemas.microsoft.com/office/drawing/2014/main" id="{6AE4D3A6-A0CB-608B-3FF9-9B3D94BD5C71}"/>
                </a:ext>
              </a:extLst>
            </p:cNvPr>
            <p:cNvSpPr/>
            <p:nvPr/>
          </p:nvSpPr>
          <p:spPr>
            <a:xfrm>
              <a:off x="10321131" y="6684169"/>
              <a:ext cx="76200" cy="76200"/>
            </a:xfrm>
            <a:custGeom>
              <a:avLst/>
              <a:gdLst>
                <a:gd name="connsiteX0" fmla="*/ 176 w 76200"/>
                <a:gd name="connsiteY0" fmla="*/ 256 h 76200"/>
                <a:gd name="connsiteX1" fmla="*/ 76376 w 76200"/>
                <a:gd name="connsiteY1" fmla="*/ 256 h 76200"/>
                <a:gd name="connsiteX2" fmla="*/ 76376 w 76200"/>
                <a:gd name="connsiteY2" fmla="*/ 76456 h 76200"/>
                <a:gd name="connsiteX3" fmla="*/ 176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56"/>
                  </a:moveTo>
                  <a:lnTo>
                    <a:pt x="76376" y="256"/>
                  </a:lnTo>
                  <a:lnTo>
                    <a:pt x="76376" y="76456"/>
                  </a:lnTo>
                  <a:lnTo>
                    <a:pt x="176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0" name="Полилиния 949">
              <a:extLst>
                <a:ext uri="{FF2B5EF4-FFF2-40B4-BE49-F238E27FC236}">
                  <a16:creationId xmlns:a16="http://schemas.microsoft.com/office/drawing/2014/main" id="{36C04BED-0569-C3C1-47E8-D129FB361FA8}"/>
                </a:ext>
              </a:extLst>
            </p:cNvPr>
            <p:cNvSpPr/>
            <p:nvPr/>
          </p:nvSpPr>
          <p:spPr>
            <a:xfrm>
              <a:off x="10397331" y="4779169"/>
              <a:ext cx="76200" cy="76200"/>
            </a:xfrm>
            <a:custGeom>
              <a:avLst/>
              <a:gdLst>
                <a:gd name="connsiteX0" fmla="*/ 184 w 76200"/>
                <a:gd name="connsiteY0" fmla="*/ 56 h 76200"/>
                <a:gd name="connsiteX1" fmla="*/ 76384 w 76200"/>
                <a:gd name="connsiteY1" fmla="*/ 56 h 76200"/>
                <a:gd name="connsiteX2" fmla="*/ 76384 w 76200"/>
                <a:gd name="connsiteY2" fmla="*/ 76256 h 76200"/>
                <a:gd name="connsiteX3" fmla="*/ 18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56"/>
                  </a:moveTo>
                  <a:lnTo>
                    <a:pt x="76384" y="56"/>
                  </a:lnTo>
                  <a:lnTo>
                    <a:pt x="76384" y="76256"/>
                  </a:lnTo>
                  <a:lnTo>
                    <a:pt x="18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1" name="Полилиния 950">
              <a:extLst>
                <a:ext uri="{FF2B5EF4-FFF2-40B4-BE49-F238E27FC236}">
                  <a16:creationId xmlns:a16="http://schemas.microsoft.com/office/drawing/2014/main" id="{F8CA946B-8397-1C51-CC6B-E69B7C61080D}"/>
                </a:ext>
              </a:extLst>
            </p:cNvPr>
            <p:cNvSpPr/>
            <p:nvPr/>
          </p:nvSpPr>
          <p:spPr>
            <a:xfrm>
              <a:off x="10397331" y="4931569"/>
              <a:ext cx="76200" cy="76200"/>
            </a:xfrm>
            <a:custGeom>
              <a:avLst/>
              <a:gdLst>
                <a:gd name="connsiteX0" fmla="*/ 184 w 76200"/>
                <a:gd name="connsiteY0" fmla="*/ 72 h 76200"/>
                <a:gd name="connsiteX1" fmla="*/ 76384 w 76200"/>
                <a:gd name="connsiteY1" fmla="*/ 72 h 76200"/>
                <a:gd name="connsiteX2" fmla="*/ 76384 w 76200"/>
                <a:gd name="connsiteY2" fmla="*/ 76272 h 76200"/>
                <a:gd name="connsiteX3" fmla="*/ 18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72"/>
                  </a:moveTo>
                  <a:lnTo>
                    <a:pt x="76384" y="72"/>
                  </a:lnTo>
                  <a:lnTo>
                    <a:pt x="76384" y="76272"/>
                  </a:lnTo>
                  <a:lnTo>
                    <a:pt x="18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2" name="Полилиния 951">
              <a:extLst>
                <a:ext uri="{FF2B5EF4-FFF2-40B4-BE49-F238E27FC236}">
                  <a16:creationId xmlns:a16="http://schemas.microsoft.com/office/drawing/2014/main" id="{3F460124-88BA-59E5-B4E1-EE6894FDF2AB}"/>
                </a:ext>
              </a:extLst>
            </p:cNvPr>
            <p:cNvSpPr/>
            <p:nvPr/>
          </p:nvSpPr>
          <p:spPr>
            <a:xfrm>
              <a:off x="10397331" y="5160169"/>
              <a:ext cx="76200" cy="76200"/>
            </a:xfrm>
            <a:custGeom>
              <a:avLst/>
              <a:gdLst>
                <a:gd name="connsiteX0" fmla="*/ 184 w 76200"/>
                <a:gd name="connsiteY0" fmla="*/ 96 h 76200"/>
                <a:gd name="connsiteX1" fmla="*/ 76384 w 76200"/>
                <a:gd name="connsiteY1" fmla="*/ 96 h 76200"/>
                <a:gd name="connsiteX2" fmla="*/ 76384 w 76200"/>
                <a:gd name="connsiteY2" fmla="*/ 76296 h 76200"/>
                <a:gd name="connsiteX3" fmla="*/ 18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96"/>
                  </a:moveTo>
                  <a:lnTo>
                    <a:pt x="76384" y="96"/>
                  </a:lnTo>
                  <a:lnTo>
                    <a:pt x="76384" y="76296"/>
                  </a:lnTo>
                  <a:lnTo>
                    <a:pt x="18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3" name="Полилиния 952">
              <a:extLst>
                <a:ext uri="{FF2B5EF4-FFF2-40B4-BE49-F238E27FC236}">
                  <a16:creationId xmlns:a16="http://schemas.microsoft.com/office/drawing/2014/main" id="{8EEECB45-877D-DA5A-7A76-527E3B94A752}"/>
                </a:ext>
              </a:extLst>
            </p:cNvPr>
            <p:cNvSpPr/>
            <p:nvPr/>
          </p:nvSpPr>
          <p:spPr>
            <a:xfrm>
              <a:off x="10397331" y="52363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4" name="Полилиния 953">
              <a:extLst>
                <a:ext uri="{FF2B5EF4-FFF2-40B4-BE49-F238E27FC236}">
                  <a16:creationId xmlns:a16="http://schemas.microsoft.com/office/drawing/2014/main" id="{B30C5B16-9461-3DEF-F88C-A97E070C2BB5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84 w 76200"/>
                <a:gd name="connsiteY0" fmla="*/ 136 h 76200"/>
                <a:gd name="connsiteX1" fmla="*/ 76384 w 76200"/>
                <a:gd name="connsiteY1" fmla="*/ 136 h 76200"/>
                <a:gd name="connsiteX2" fmla="*/ 76384 w 76200"/>
                <a:gd name="connsiteY2" fmla="*/ 76336 h 76200"/>
                <a:gd name="connsiteX3" fmla="*/ 18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36"/>
                  </a:moveTo>
                  <a:lnTo>
                    <a:pt x="76384" y="136"/>
                  </a:lnTo>
                  <a:lnTo>
                    <a:pt x="76384" y="76336"/>
                  </a:lnTo>
                  <a:lnTo>
                    <a:pt x="18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5" name="Полилиния 954">
              <a:extLst>
                <a:ext uri="{FF2B5EF4-FFF2-40B4-BE49-F238E27FC236}">
                  <a16:creationId xmlns:a16="http://schemas.microsoft.com/office/drawing/2014/main" id="{2BF0C9D1-A906-DDE2-5B80-938582A05C9B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6" name="Полилиния 955">
              <a:extLst>
                <a:ext uri="{FF2B5EF4-FFF2-40B4-BE49-F238E27FC236}">
                  <a16:creationId xmlns:a16="http://schemas.microsoft.com/office/drawing/2014/main" id="{8220A55A-AA08-ED4F-A193-E15949CFE5C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7" name="Полилиния 956">
              <a:extLst>
                <a:ext uri="{FF2B5EF4-FFF2-40B4-BE49-F238E27FC236}">
                  <a16:creationId xmlns:a16="http://schemas.microsoft.com/office/drawing/2014/main" id="{42367CDA-9733-C6B2-4A96-E1FD5571FD04}"/>
                </a:ext>
              </a:extLst>
            </p:cNvPr>
            <p:cNvSpPr/>
            <p:nvPr/>
          </p:nvSpPr>
          <p:spPr>
            <a:xfrm>
              <a:off x="10397331" y="60745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8" name="Полилиния 957">
              <a:extLst>
                <a:ext uri="{FF2B5EF4-FFF2-40B4-BE49-F238E27FC236}">
                  <a16:creationId xmlns:a16="http://schemas.microsoft.com/office/drawing/2014/main" id="{C54EF1EC-14E7-A619-83B6-CB4298991885}"/>
                </a:ext>
              </a:extLst>
            </p:cNvPr>
            <p:cNvSpPr/>
            <p:nvPr/>
          </p:nvSpPr>
          <p:spPr>
            <a:xfrm>
              <a:off x="10397331" y="61507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59" name="Полилиния 958">
              <a:extLst>
                <a:ext uri="{FF2B5EF4-FFF2-40B4-BE49-F238E27FC236}">
                  <a16:creationId xmlns:a16="http://schemas.microsoft.com/office/drawing/2014/main" id="{D2091A15-B003-7EE2-997F-F0BB1AA45003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84 w 76200"/>
                <a:gd name="connsiteY0" fmla="*/ 208 h 76200"/>
                <a:gd name="connsiteX1" fmla="*/ 76384 w 76200"/>
                <a:gd name="connsiteY1" fmla="*/ 208 h 76200"/>
                <a:gd name="connsiteX2" fmla="*/ 76384 w 76200"/>
                <a:gd name="connsiteY2" fmla="*/ 76408 h 76200"/>
                <a:gd name="connsiteX3" fmla="*/ 18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8"/>
                  </a:moveTo>
                  <a:lnTo>
                    <a:pt x="76384" y="208"/>
                  </a:lnTo>
                  <a:lnTo>
                    <a:pt x="76384" y="76408"/>
                  </a:lnTo>
                  <a:lnTo>
                    <a:pt x="18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0" name="Полилиния 959">
              <a:extLst>
                <a:ext uri="{FF2B5EF4-FFF2-40B4-BE49-F238E27FC236}">
                  <a16:creationId xmlns:a16="http://schemas.microsoft.com/office/drawing/2014/main" id="{D59E1CA8-BB9B-97D2-93C5-063635841BD9}"/>
                </a:ext>
              </a:extLst>
            </p:cNvPr>
            <p:cNvSpPr/>
            <p:nvPr/>
          </p:nvSpPr>
          <p:spPr>
            <a:xfrm>
              <a:off x="10397331" y="6455569"/>
              <a:ext cx="76200" cy="76200"/>
            </a:xfrm>
            <a:custGeom>
              <a:avLst/>
              <a:gdLst>
                <a:gd name="connsiteX0" fmla="*/ 184 w 76200"/>
                <a:gd name="connsiteY0" fmla="*/ 232 h 76200"/>
                <a:gd name="connsiteX1" fmla="*/ 76384 w 76200"/>
                <a:gd name="connsiteY1" fmla="*/ 232 h 76200"/>
                <a:gd name="connsiteX2" fmla="*/ 76384 w 76200"/>
                <a:gd name="connsiteY2" fmla="*/ 76432 h 76200"/>
                <a:gd name="connsiteX3" fmla="*/ 18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32"/>
                  </a:moveTo>
                  <a:lnTo>
                    <a:pt x="76384" y="232"/>
                  </a:lnTo>
                  <a:lnTo>
                    <a:pt x="76384" y="76432"/>
                  </a:lnTo>
                  <a:lnTo>
                    <a:pt x="18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1" name="Полилиния 960">
              <a:extLst>
                <a:ext uri="{FF2B5EF4-FFF2-40B4-BE49-F238E27FC236}">
                  <a16:creationId xmlns:a16="http://schemas.microsoft.com/office/drawing/2014/main" id="{9205BC87-D6CD-D2A4-91E5-3F946FE2B10B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84 w 76200"/>
                <a:gd name="connsiteY0" fmla="*/ 240 h 76200"/>
                <a:gd name="connsiteX1" fmla="*/ 76384 w 76200"/>
                <a:gd name="connsiteY1" fmla="*/ 240 h 76200"/>
                <a:gd name="connsiteX2" fmla="*/ 76384 w 76200"/>
                <a:gd name="connsiteY2" fmla="*/ 76440 h 76200"/>
                <a:gd name="connsiteX3" fmla="*/ 184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40"/>
                  </a:moveTo>
                  <a:lnTo>
                    <a:pt x="76384" y="240"/>
                  </a:lnTo>
                  <a:lnTo>
                    <a:pt x="76384" y="76440"/>
                  </a:lnTo>
                  <a:lnTo>
                    <a:pt x="184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2" name="Полилиния 961">
              <a:extLst>
                <a:ext uri="{FF2B5EF4-FFF2-40B4-BE49-F238E27FC236}">
                  <a16:creationId xmlns:a16="http://schemas.microsoft.com/office/drawing/2014/main" id="{432D21B7-9F90-D78D-6ED0-3119190ED745}"/>
                </a:ext>
              </a:extLst>
            </p:cNvPr>
            <p:cNvSpPr/>
            <p:nvPr/>
          </p:nvSpPr>
          <p:spPr>
            <a:xfrm>
              <a:off x="10397331" y="6684169"/>
              <a:ext cx="76200" cy="76200"/>
            </a:xfrm>
            <a:custGeom>
              <a:avLst/>
              <a:gdLst>
                <a:gd name="connsiteX0" fmla="*/ 184 w 76200"/>
                <a:gd name="connsiteY0" fmla="*/ 256 h 76200"/>
                <a:gd name="connsiteX1" fmla="*/ 76384 w 76200"/>
                <a:gd name="connsiteY1" fmla="*/ 256 h 76200"/>
                <a:gd name="connsiteX2" fmla="*/ 76384 w 76200"/>
                <a:gd name="connsiteY2" fmla="*/ 76456 h 76200"/>
                <a:gd name="connsiteX3" fmla="*/ 184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56"/>
                  </a:moveTo>
                  <a:lnTo>
                    <a:pt x="76384" y="256"/>
                  </a:lnTo>
                  <a:lnTo>
                    <a:pt x="76384" y="76456"/>
                  </a:lnTo>
                  <a:lnTo>
                    <a:pt x="184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3" name="Полилиния 962">
              <a:extLst>
                <a:ext uri="{FF2B5EF4-FFF2-40B4-BE49-F238E27FC236}">
                  <a16:creationId xmlns:a16="http://schemas.microsoft.com/office/drawing/2014/main" id="{26D039D4-3A77-0D8A-9BBB-A3C9F5E9F18B}"/>
                </a:ext>
              </a:extLst>
            </p:cNvPr>
            <p:cNvSpPr/>
            <p:nvPr/>
          </p:nvSpPr>
          <p:spPr>
            <a:xfrm>
              <a:off x="10473531" y="45505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4" name="Полилиния 963">
              <a:extLst>
                <a:ext uri="{FF2B5EF4-FFF2-40B4-BE49-F238E27FC236}">
                  <a16:creationId xmlns:a16="http://schemas.microsoft.com/office/drawing/2014/main" id="{B061146D-A240-E00E-0917-8DFCAD5A9E97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5" name="Полилиния 964">
              <a:extLst>
                <a:ext uri="{FF2B5EF4-FFF2-40B4-BE49-F238E27FC236}">
                  <a16:creationId xmlns:a16="http://schemas.microsoft.com/office/drawing/2014/main" id="{A8FA8BBE-D327-97FC-711D-107C61CD9BC7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6" name="Полилиния 965">
              <a:extLst>
                <a:ext uri="{FF2B5EF4-FFF2-40B4-BE49-F238E27FC236}">
                  <a16:creationId xmlns:a16="http://schemas.microsoft.com/office/drawing/2014/main" id="{0C39BBC6-13DB-72C5-4540-B65571349BE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92 w 76200"/>
                <a:gd name="connsiteY0" fmla="*/ 72 h 76200"/>
                <a:gd name="connsiteX1" fmla="*/ 76392 w 76200"/>
                <a:gd name="connsiteY1" fmla="*/ 72 h 76200"/>
                <a:gd name="connsiteX2" fmla="*/ 76392 w 76200"/>
                <a:gd name="connsiteY2" fmla="*/ 76272 h 76200"/>
                <a:gd name="connsiteX3" fmla="*/ 19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72"/>
                  </a:moveTo>
                  <a:lnTo>
                    <a:pt x="76392" y="72"/>
                  </a:lnTo>
                  <a:lnTo>
                    <a:pt x="76392" y="76272"/>
                  </a:lnTo>
                  <a:lnTo>
                    <a:pt x="19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7" name="Полилиния 966">
              <a:extLst>
                <a:ext uri="{FF2B5EF4-FFF2-40B4-BE49-F238E27FC236}">
                  <a16:creationId xmlns:a16="http://schemas.microsoft.com/office/drawing/2014/main" id="{EC70E1F2-3461-9A92-7670-0BF1061A22BD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8" name="Полилиния 967">
              <a:extLst>
                <a:ext uri="{FF2B5EF4-FFF2-40B4-BE49-F238E27FC236}">
                  <a16:creationId xmlns:a16="http://schemas.microsoft.com/office/drawing/2014/main" id="{C79DB9FC-500A-13C5-FB40-F29D09EDC719}"/>
                </a:ext>
              </a:extLst>
            </p:cNvPr>
            <p:cNvSpPr/>
            <p:nvPr/>
          </p:nvSpPr>
          <p:spPr>
            <a:xfrm>
              <a:off x="10473531" y="5236369"/>
              <a:ext cx="76200" cy="76200"/>
            </a:xfrm>
            <a:custGeom>
              <a:avLst/>
              <a:gdLst>
                <a:gd name="connsiteX0" fmla="*/ 192 w 76200"/>
                <a:gd name="connsiteY0" fmla="*/ 104 h 76200"/>
                <a:gd name="connsiteX1" fmla="*/ 76392 w 76200"/>
                <a:gd name="connsiteY1" fmla="*/ 104 h 76200"/>
                <a:gd name="connsiteX2" fmla="*/ 76392 w 76200"/>
                <a:gd name="connsiteY2" fmla="*/ 76304 h 76200"/>
                <a:gd name="connsiteX3" fmla="*/ 192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04"/>
                  </a:moveTo>
                  <a:lnTo>
                    <a:pt x="76392" y="104"/>
                  </a:lnTo>
                  <a:lnTo>
                    <a:pt x="76392" y="76304"/>
                  </a:lnTo>
                  <a:lnTo>
                    <a:pt x="192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69" name="Полилиния 968">
              <a:extLst>
                <a:ext uri="{FF2B5EF4-FFF2-40B4-BE49-F238E27FC236}">
                  <a16:creationId xmlns:a16="http://schemas.microsoft.com/office/drawing/2014/main" id="{4D087641-33B7-30E3-6C32-1F0EB0406BDA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0" name="Полилиния 969">
              <a:extLst>
                <a:ext uri="{FF2B5EF4-FFF2-40B4-BE49-F238E27FC236}">
                  <a16:creationId xmlns:a16="http://schemas.microsoft.com/office/drawing/2014/main" id="{78518B60-848E-3445-8457-3EAC027DEA4E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92 w 76200"/>
                <a:gd name="connsiteY0" fmla="*/ 120 h 76200"/>
                <a:gd name="connsiteX1" fmla="*/ 76392 w 76200"/>
                <a:gd name="connsiteY1" fmla="*/ 120 h 76200"/>
                <a:gd name="connsiteX2" fmla="*/ 76392 w 76200"/>
                <a:gd name="connsiteY2" fmla="*/ 76320 h 76200"/>
                <a:gd name="connsiteX3" fmla="*/ 192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0"/>
                  </a:moveTo>
                  <a:lnTo>
                    <a:pt x="76392" y="120"/>
                  </a:lnTo>
                  <a:lnTo>
                    <a:pt x="76392" y="76320"/>
                  </a:lnTo>
                  <a:lnTo>
                    <a:pt x="192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1" name="Полилиния 970">
              <a:extLst>
                <a:ext uri="{FF2B5EF4-FFF2-40B4-BE49-F238E27FC236}">
                  <a16:creationId xmlns:a16="http://schemas.microsoft.com/office/drawing/2014/main" id="{0DC3EA22-5610-2EC5-AD4B-19F184A809C7}"/>
                </a:ext>
              </a:extLst>
            </p:cNvPr>
            <p:cNvSpPr/>
            <p:nvPr/>
          </p:nvSpPr>
          <p:spPr>
            <a:xfrm>
              <a:off x="10473531" y="5464969"/>
              <a:ext cx="76200" cy="76200"/>
            </a:xfrm>
            <a:custGeom>
              <a:avLst/>
              <a:gdLst>
                <a:gd name="connsiteX0" fmla="*/ 192 w 76200"/>
                <a:gd name="connsiteY0" fmla="*/ 128 h 76200"/>
                <a:gd name="connsiteX1" fmla="*/ 76392 w 76200"/>
                <a:gd name="connsiteY1" fmla="*/ 128 h 76200"/>
                <a:gd name="connsiteX2" fmla="*/ 76392 w 76200"/>
                <a:gd name="connsiteY2" fmla="*/ 76328 h 76200"/>
                <a:gd name="connsiteX3" fmla="*/ 19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28"/>
                  </a:moveTo>
                  <a:lnTo>
                    <a:pt x="76392" y="128"/>
                  </a:lnTo>
                  <a:lnTo>
                    <a:pt x="76392" y="76328"/>
                  </a:lnTo>
                  <a:lnTo>
                    <a:pt x="19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2" name="Полилиния 971">
              <a:extLst>
                <a:ext uri="{FF2B5EF4-FFF2-40B4-BE49-F238E27FC236}">
                  <a16:creationId xmlns:a16="http://schemas.microsoft.com/office/drawing/2014/main" id="{127573EA-4187-F3FE-5610-F346E6B35F2A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92 w 76200"/>
                <a:gd name="connsiteY0" fmla="*/ 144 h 76200"/>
                <a:gd name="connsiteX1" fmla="*/ 76392 w 76200"/>
                <a:gd name="connsiteY1" fmla="*/ 144 h 76200"/>
                <a:gd name="connsiteX2" fmla="*/ 76392 w 76200"/>
                <a:gd name="connsiteY2" fmla="*/ 76344 h 76200"/>
                <a:gd name="connsiteX3" fmla="*/ 192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44"/>
                  </a:moveTo>
                  <a:lnTo>
                    <a:pt x="76392" y="144"/>
                  </a:lnTo>
                  <a:lnTo>
                    <a:pt x="76392" y="76344"/>
                  </a:lnTo>
                  <a:lnTo>
                    <a:pt x="192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3" name="Полилиния 972">
              <a:extLst>
                <a:ext uri="{FF2B5EF4-FFF2-40B4-BE49-F238E27FC236}">
                  <a16:creationId xmlns:a16="http://schemas.microsoft.com/office/drawing/2014/main" id="{709F1B88-E854-FAF3-CAB4-472E7FC311AC}"/>
                </a:ext>
              </a:extLst>
            </p:cNvPr>
            <p:cNvSpPr/>
            <p:nvPr/>
          </p:nvSpPr>
          <p:spPr>
            <a:xfrm>
              <a:off x="10473531" y="57697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4" name="Полилиния 973">
              <a:extLst>
                <a:ext uri="{FF2B5EF4-FFF2-40B4-BE49-F238E27FC236}">
                  <a16:creationId xmlns:a16="http://schemas.microsoft.com/office/drawing/2014/main" id="{96FA8842-C5FF-7987-8AF2-E2268D6C79C8}"/>
                </a:ext>
              </a:extLst>
            </p:cNvPr>
            <p:cNvSpPr/>
            <p:nvPr/>
          </p:nvSpPr>
          <p:spPr>
            <a:xfrm>
              <a:off x="10473531" y="58459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5" name="Полилиния 974">
              <a:extLst>
                <a:ext uri="{FF2B5EF4-FFF2-40B4-BE49-F238E27FC236}">
                  <a16:creationId xmlns:a16="http://schemas.microsoft.com/office/drawing/2014/main" id="{BE866566-009B-E921-168C-C99578C628B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6" name="Полилиния 975">
              <a:extLst>
                <a:ext uri="{FF2B5EF4-FFF2-40B4-BE49-F238E27FC236}">
                  <a16:creationId xmlns:a16="http://schemas.microsoft.com/office/drawing/2014/main" id="{9722EBA9-CF69-3BCA-0B5F-E8E9B9D87F4D}"/>
                </a:ext>
              </a:extLst>
            </p:cNvPr>
            <p:cNvSpPr/>
            <p:nvPr/>
          </p:nvSpPr>
          <p:spPr>
            <a:xfrm>
              <a:off x="10473531" y="61507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7" name="Полилиния 976">
              <a:extLst>
                <a:ext uri="{FF2B5EF4-FFF2-40B4-BE49-F238E27FC236}">
                  <a16:creationId xmlns:a16="http://schemas.microsoft.com/office/drawing/2014/main" id="{16108E34-0AAD-8EC9-68B1-560B815F404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8" name="Полилиния 977">
              <a:extLst>
                <a:ext uri="{FF2B5EF4-FFF2-40B4-BE49-F238E27FC236}">
                  <a16:creationId xmlns:a16="http://schemas.microsoft.com/office/drawing/2014/main" id="{96F21DF2-2404-15E0-3CD0-20766689DBCB}"/>
                </a:ext>
              </a:extLst>
            </p:cNvPr>
            <p:cNvSpPr/>
            <p:nvPr/>
          </p:nvSpPr>
          <p:spPr>
            <a:xfrm>
              <a:off x="10473531" y="63031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79" name="Полилиния 978">
              <a:extLst>
                <a:ext uri="{FF2B5EF4-FFF2-40B4-BE49-F238E27FC236}">
                  <a16:creationId xmlns:a16="http://schemas.microsoft.com/office/drawing/2014/main" id="{E55ED8DF-D8D9-019C-D22F-56820B26AB0F}"/>
                </a:ext>
              </a:extLst>
            </p:cNvPr>
            <p:cNvSpPr/>
            <p:nvPr/>
          </p:nvSpPr>
          <p:spPr>
            <a:xfrm>
              <a:off x="10473531" y="6379369"/>
              <a:ext cx="76200" cy="76200"/>
            </a:xfrm>
            <a:custGeom>
              <a:avLst/>
              <a:gdLst>
                <a:gd name="connsiteX0" fmla="*/ 192 w 76200"/>
                <a:gd name="connsiteY0" fmla="*/ 224 h 76200"/>
                <a:gd name="connsiteX1" fmla="*/ 76392 w 76200"/>
                <a:gd name="connsiteY1" fmla="*/ 224 h 76200"/>
                <a:gd name="connsiteX2" fmla="*/ 76392 w 76200"/>
                <a:gd name="connsiteY2" fmla="*/ 76424 h 76200"/>
                <a:gd name="connsiteX3" fmla="*/ 19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24"/>
                  </a:moveTo>
                  <a:lnTo>
                    <a:pt x="76392" y="224"/>
                  </a:lnTo>
                  <a:lnTo>
                    <a:pt x="76392" y="76424"/>
                  </a:lnTo>
                  <a:lnTo>
                    <a:pt x="19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0" name="Полилиния 979">
              <a:extLst>
                <a:ext uri="{FF2B5EF4-FFF2-40B4-BE49-F238E27FC236}">
                  <a16:creationId xmlns:a16="http://schemas.microsoft.com/office/drawing/2014/main" id="{34E6EE31-34A1-5257-338B-29AE0BA4B33F}"/>
                </a:ext>
              </a:extLst>
            </p:cNvPr>
            <p:cNvSpPr/>
            <p:nvPr/>
          </p:nvSpPr>
          <p:spPr>
            <a:xfrm>
              <a:off x="10473531" y="6455569"/>
              <a:ext cx="76200" cy="76200"/>
            </a:xfrm>
            <a:custGeom>
              <a:avLst/>
              <a:gdLst>
                <a:gd name="connsiteX0" fmla="*/ 192 w 76200"/>
                <a:gd name="connsiteY0" fmla="*/ 232 h 76200"/>
                <a:gd name="connsiteX1" fmla="*/ 76392 w 76200"/>
                <a:gd name="connsiteY1" fmla="*/ 232 h 76200"/>
                <a:gd name="connsiteX2" fmla="*/ 76392 w 76200"/>
                <a:gd name="connsiteY2" fmla="*/ 76432 h 76200"/>
                <a:gd name="connsiteX3" fmla="*/ 19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32"/>
                  </a:moveTo>
                  <a:lnTo>
                    <a:pt x="76392" y="232"/>
                  </a:lnTo>
                  <a:lnTo>
                    <a:pt x="76392" y="76432"/>
                  </a:lnTo>
                  <a:lnTo>
                    <a:pt x="19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1" name="Полилиния 980">
              <a:extLst>
                <a:ext uri="{FF2B5EF4-FFF2-40B4-BE49-F238E27FC236}">
                  <a16:creationId xmlns:a16="http://schemas.microsoft.com/office/drawing/2014/main" id="{FA85D05E-B7E6-BF89-4689-673146D9D438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92 w 76200"/>
                <a:gd name="connsiteY0" fmla="*/ 240 h 76200"/>
                <a:gd name="connsiteX1" fmla="*/ 76392 w 76200"/>
                <a:gd name="connsiteY1" fmla="*/ 240 h 76200"/>
                <a:gd name="connsiteX2" fmla="*/ 76392 w 76200"/>
                <a:gd name="connsiteY2" fmla="*/ 76440 h 76200"/>
                <a:gd name="connsiteX3" fmla="*/ 192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0"/>
                  </a:moveTo>
                  <a:lnTo>
                    <a:pt x="76392" y="240"/>
                  </a:lnTo>
                  <a:lnTo>
                    <a:pt x="76392" y="76440"/>
                  </a:lnTo>
                  <a:lnTo>
                    <a:pt x="192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2" name="Полилиния 981">
              <a:extLst>
                <a:ext uri="{FF2B5EF4-FFF2-40B4-BE49-F238E27FC236}">
                  <a16:creationId xmlns:a16="http://schemas.microsoft.com/office/drawing/2014/main" id="{AAD172BE-56E8-2112-121B-D09C42EEA14F}"/>
                </a:ext>
              </a:extLst>
            </p:cNvPr>
            <p:cNvSpPr/>
            <p:nvPr/>
          </p:nvSpPr>
          <p:spPr>
            <a:xfrm>
              <a:off x="10473531" y="6607969"/>
              <a:ext cx="76200" cy="76200"/>
            </a:xfrm>
            <a:custGeom>
              <a:avLst/>
              <a:gdLst>
                <a:gd name="connsiteX0" fmla="*/ 192 w 76200"/>
                <a:gd name="connsiteY0" fmla="*/ 248 h 76200"/>
                <a:gd name="connsiteX1" fmla="*/ 76392 w 76200"/>
                <a:gd name="connsiteY1" fmla="*/ 248 h 76200"/>
                <a:gd name="connsiteX2" fmla="*/ 76392 w 76200"/>
                <a:gd name="connsiteY2" fmla="*/ 76448 h 76200"/>
                <a:gd name="connsiteX3" fmla="*/ 19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48"/>
                  </a:moveTo>
                  <a:lnTo>
                    <a:pt x="76392" y="248"/>
                  </a:lnTo>
                  <a:lnTo>
                    <a:pt x="76392" y="76448"/>
                  </a:lnTo>
                  <a:lnTo>
                    <a:pt x="19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3" name="Полилиния 982">
              <a:extLst>
                <a:ext uri="{FF2B5EF4-FFF2-40B4-BE49-F238E27FC236}">
                  <a16:creationId xmlns:a16="http://schemas.microsoft.com/office/drawing/2014/main" id="{BD3A6EDD-5D0B-3B94-43CB-DCF130F36CEE}"/>
                </a:ext>
              </a:extLst>
            </p:cNvPr>
            <p:cNvSpPr/>
            <p:nvPr/>
          </p:nvSpPr>
          <p:spPr>
            <a:xfrm>
              <a:off x="10473531" y="6684169"/>
              <a:ext cx="76200" cy="76200"/>
            </a:xfrm>
            <a:custGeom>
              <a:avLst/>
              <a:gdLst>
                <a:gd name="connsiteX0" fmla="*/ 192 w 76200"/>
                <a:gd name="connsiteY0" fmla="*/ 256 h 76200"/>
                <a:gd name="connsiteX1" fmla="*/ 76392 w 76200"/>
                <a:gd name="connsiteY1" fmla="*/ 256 h 76200"/>
                <a:gd name="connsiteX2" fmla="*/ 76392 w 76200"/>
                <a:gd name="connsiteY2" fmla="*/ 76456 h 76200"/>
                <a:gd name="connsiteX3" fmla="*/ 19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56"/>
                  </a:moveTo>
                  <a:lnTo>
                    <a:pt x="76392" y="256"/>
                  </a:lnTo>
                  <a:lnTo>
                    <a:pt x="76392" y="76456"/>
                  </a:lnTo>
                  <a:lnTo>
                    <a:pt x="19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4" name="Полилиния 983">
              <a:extLst>
                <a:ext uri="{FF2B5EF4-FFF2-40B4-BE49-F238E27FC236}">
                  <a16:creationId xmlns:a16="http://schemas.microsoft.com/office/drawing/2014/main" id="{34EF7EB1-9971-7C29-06B2-9E93C62A7659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200 w 76200"/>
                <a:gd name="connsiteY0" fmla="*/ 96 h 76200"/>
                <a:gd name="connsiteX1" fmla="*/ 76400 w 76200"/>
                <a:gd name="connsiteY1" fmla="*/ 96 h 76200"/>
                <a:gd name="connsiteX2" fmla="*/ 76400 w 76200"/>
                <a:gd name="connsiteY2" fmla="*/ 76296 h 76200"/>
                <a:gd name="connsiteX3" fmla="*/ 20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96"/>
                  </a:moveTo>
                  <a:lnTo>
                    <a:pt x="76400" y="96"/>
                  </a:lnTo>
                  <a:lnTo>
                    <a:pt x="76400" y="76296"/>
                  </a:lnTo>
                  <a:lnTo>
                    <a:pt x="20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5" name="Полилиния 984">
              <a:extLst>
                <a:ext uri="{FF2B5EF4-FFF2-40B4-BE49-F238E27FC236}">
                  <a16:creationId xmlns:a16="http://schemas.microsoft.com/office/drawing/2014/main" id="{8FE1F1F3-A247-F611-0681-F0EF8A415D0E}"/>
                </a:ext>
              </a:extLst>
            </p:cNvPr>
            <p:cNvSpPr/>
            <p:nvPr/>
          </p:nvSpPr>
          <p:spPr>
            <a:xfrm>
              <a:off x="10549731" y="5236369"/>
              <a:ext cx="76200" cy="76200"/>
            </a:xfrm>
            <a:custGeom>
              <a:avLst/>
              <a:gdLst>
                <a:gd name="connsiteX0" fmla="*/ 200 w 76200"/>
                <a:gd name="connsiteY0" fmla="*/ 104 h 76200"/>
                <a:gd name="connsiteX1" fmla="*/ 76400 w 76200"/>
                <a:gd name="connsiteY1" fmla="*/ 104 h 76200"/>
                <a:gd name="connsiteX2" fmla="*/ 76400 w 76200"/>
                <a:gd name="connsiteY2" fmla="*/ 76304 h 76200"/>
                <a:gd name="connsiteX3" fmla="*/ 20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04"/>
                  </a:moveTo>
                  <a:lnTo>
                    <a:pt x="76400" y="104"/>
                  </a:lnTo>
                  <a:lnTo>
                    <a:pt x="76400" y="76304"/>
                  </a:lnTo>
                  <a:lnTo>
                    <a:pt x="20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6" name="Полилиния 985">
              <a:extLst>
                <a:ext uri="{FF2B5EF4-FFF2-40B4-BE49-F238E27FC236}">
                  <a16:creationId xmlns:a16="http://schemas.microsoft.com/office/drawing/2014/main" id="{809F0AA9-3CF2-F598-F1B2-63628B55D0B4}"/>
                </a:ext>
              </a:extLst>
            </p:cNvPr>
            <p:cNvSpPr/>
            <p:nvPr/>
          </p:nvSpPr>
          <p:spPr>
            <a:xfrm>
              <a:off x="10549731" y="5312569"/>
              <a:ext cx="76200" cy="76200"/>
            </a:xfrm>
            <a:custGeom>
              <a:avLst/>
              <a:gdLst>
                <a:gd name="connsiteX0" fmla="*/ 200 w 76200"/>
                <a:gd name="connsiteY0" fmla="*/ 112 h 76200"/>
                <a:gd name="connsiteX1" fmla="*/ 76400 w 76200"/>
                <a:gd name="connsiteY1" fmla="*/ 112 h 76200"/>
                <a:gd name="connsiteX2" fmla="*/ 76400 w 76200"/>
                <a:gd name="connsiteY2" fmla="*/ 76312 h 76200"/>
                <a:gd name="connsiteX3" fmla="*/ 20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12"/>
                  </a:moveTo>
                  <a:lnTo>
                    <a:pt x="76400" y="112"/>
                  </a:lnTo>
                  <a:lnTo>
                    <a:pt x="76400" y="76312"/>
                  </a:lnTo>
                  <a:lnTo>
                    <a:pt x="20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7" name="Полилиния 986">
              <a:extLst>
                <a:ext uri="{FF2B5EF4-FFF2-40B4-BE49-F238E27FC236}">
                  <a16:creationId xmlns:a16="http://schemas.microsoft.com/office/drawing/2014/main" id="{FA6689AB-7B9D-B184-D3BE-2FB6019D59F7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200 w 76200"/>
                <a:gd name="connsiteY0" fmla="*/ 120 h 76200"/>
                <a:gd name="connsiteX1" fmla="*/ 76400 w 76200"/>
                <a:gd name="connsiteY1" fmla="*/ 120 h 76200"/>
                <a:gd name="connsiteX2" fmla="*/ 76400 w 76200"/>
                <a:gd name="connsiteY2" fmla="*/ 76320 h 76200"/>
                <a:gd name="connsiteX3" fmla="*/ 20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0"/>
                  </a:moveTo>
                  <a:lnTo>
                    <a:pt x="76400" y="120"/>
                  </a:lnTo>
                  <a:lnTo>
                    <a:pt x="76400" y="76320"/>
                  </a:lnTo>
                  <a:lnTo>
                    <a:pt x="20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8" name="Полилиния 987">
              <a:extLst>
                <a:ext uri="{FF2B5EF4-FFF2-40B4-BE49-F238E27FC236}">
                  <a16:creationId xmlns:a16="http://schemas.microsoft.com/office/drawing/2014/main" id="{24139993-03CE-856C-D53A-57A5AE1FC43F}"/>
                </a:ext>
              </a:extLst>
            </p:cNvPr>
            <p:cNvSpPr/>
            <p:nvPr/>
          </p:nvSpPr>
          <p:spPr>
            <a:xfrm>
              <a:off x="10549731" y="55411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89" name="Полилиния 988">
              <a:extLst>
                <a:ext uri="{FF2B5EF4-FFF2-40B4-BE49-F238E27FC236}">
                  <a16:creationId xmlns:a16="http://schemas.microsoft.com/office/drawing/2014/main" id="{1BAF15D8-7A73-36FA-A566-0606DE4093C1}"/>
                </a:ext>
              </a:extLst>
            </p:cNvPr>
            <p:cNvSpPr/>
            <p:nvPr/>
          </p:nvSpPr>
          <p:spPr>
            <a:xfrm>
              <a:off x="10549731" y="5693569"/>
              <a:ext cx="76200" cy="76200"/>
            </a:xfrm>
            <a:custGeom>
              <a:avLst/>
              <a:gdLst>
                <a:gd name="connsiteX0" fmla="*/ 200 w 76200"/>
                <a:gd name="connsiteY0" fmla="*/ 152 h 76200"/>
                <a:gd name="connsiteX1" fmla="*/ 76400 w 76200"/>
                <a:gd name="connsiteY1" fmla="*/ 152 h 76200"/>
                <a:gd name="connsiteX2" fmla="*/ 76400 w 76200"/>
                <a:gd name="connsiteY2" fmla="*/ 76352 h 76200"/>
                <a:gd name="connsiteX3" fmla="*/ 20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52"/>
                  </a:moveTo>
                  <a:lnTo>
                    <a:pt x="76400" y="152"/>
                  </a:lnTo>
                  <a:lnTo>
                    <a:pt x="76400" y="76352"/>
                  </a:lnTo>
                  <a:lnTo>
                    <a:pt x="20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0" name="Полилиния 989">
              <a:extLst>
                <a:ext uri="{FF2B5EF4-FFF2-40B4-BE49-F238E27FC236}">
                  <a16:creationId xmlns:a16="http://schemas.microsoft.com/office/drawing/2014/main" id="{3DA8704D-078C-2912-B10D-91815E27B164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1" name="Полилиния 990">
              <a:extLst>
                <a:ext uri="{FF2B5EF4-FFF2-40B4-BE49-F238E27FC236}">
                  <a16:creationId xmlns:a16="http://schemas.microsoft.com/office/drawing/2014/main" id="{76E2A870-B190-4079-4A25-25770552280B}"/>
                </a:ext>
              </a:extLst>
            </p:cNvPr>
            <p:cNvSpPr/>
            <p:nvPr/>
          </p:nvSpPr>
          <p:spPr>
            <a:xfrm>
              <a:off x="10549731" y="59983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2" name="Полилиния 991">
              <a:extLst>
                <a:ext uri="{FF2B5EF4-FFF2-40B4-BE49-F238E27FC236}">
                  <a16:creationId xmlns:a16="http://schemas.microsoft.com/office/drawing/2014/main" id="{3D965CCF-A57F-2BAF-11C7-6591DE28B002}"/>
                </a:ext>
              </a:extLst>
            </p:cNvPr>
            <p:cNvSpPr/>
            <p:nvPr/>
          </p:nvSpPr>
          <p:spPr>
            <a:xfrm>
              <a:off x="10549731" y="60745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3" name="Полилиния 992">
              <a:extLst>
                <a:ext uri="{FF2B5EF4-FFF2-40B4-BE49-F238E27FC236}">
                  <a16:creationId xmlns:a16="http://schemas.microsoft.com/office/drawing/2014/main" id="{1606748F-3E24-DC7D-7519-3FBFA006D437}"/>
                </a:ext>
              </a:extLst>
            </p:cNvPr>
            <p:cNvSpPr/>
            <p:nvPr/>
          </p:nvSpPr>
          <p:spPr>
            <a:xfrm>
              <a:off x="10549731" y="6379369"/>
              <a:ext cx="76200" cy="76200"/>
            </a:xfrm>
            <a:custGeom>
              <a:avLst/>
              <a:gdLst>
                <a:gd name="connsiteX0" fmla="*/ 200 w 76200"/>
                <a:gd name="connsiteY0" fmla="*/ 224 h 76200"/>
                <a:gd name="connsiteX1" fmla="*/ 76400 w 76200"/>
                <a:gd name="connsiteY1" fmla="*/ 224 h 76200"/>
                <a:gd name="connsiteX2" fmla="*/ 76400 w 76200"/>
                <a:gd name="connsiteY2" fmla="*/ 76424 h 76200"/>
                <a:gd name="connsiteX3" fmla="*/ 20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24"/>
                  </a:moveTo>
                  <a:lnTo>
                    <a:pt x="76400" y="224"/>
                  </a:lnTo>
                  <a:lnTo>
                    <a:pt x="76400" y="76424"/>
                  </a:lnTo>
                  <a:lnTo>
                    <a:pt x="20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4" name="Полилиния 993">
              <a:extLst>
                <a:ext uri="{FF2B5EF4-FFF2-40B4-BE49-F238E27FC236}">
                  <a16:creationId xmlns:a16="http://schemas.microsoft.com/office/drawing/2014/main" id="{CCD8557C-355B-F287-9190-E47EF4F4B23A}"/>
                </a:ext>
              </a:extLst>
            </p:cNvPr>
            <p:cNvSpPr/>
            <p:nvPr/>
          </p:nvSpPr>
          <p:spPr>
            <a:xfrm>
              <a:off x="10549731" y="6455569"/>
              <a:ext cx="76200" cy="76200"/>
            </a:xfrm>
            <a:custGeom>
              <a:avLst/>
              <a:gdLst>
                <a:gd name="connsiteX0" fmla="*/ 200 w 76200"/>
                <a:gd name="connsiteY0" fmla="*/ 232 h 76200"/>
                <a:gd name="connsiteX1" fmla="*/ 76400 w 76200"/>
                <a:gd name="connsiteY1" fmla="*/ 232 h 76200"/>
                <a:gd name="connsiteX2" fmla="*/ 76400 w 76200"/>
                <a:gd name="connsiteY2" fmla="*/ 76432 h 76200"/>
                <a:gd name="connsiteX3" fmla="*/ 200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32"/>
                  </a:moveTo>
                  <a:lnTo>
                    <a:pt x="76400" y="232"/>
                  </a:lnTo>
                  <a:lnTo>
                    <a:pt x="76400" y="76432"/>
                  </a:lnTo>
                  <a:lnTo>
                    <a:pt x="200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5" name="Полилиния 994">
              <a:extLst>
                <a:ext uri="{FF2B5EF4-FFF2-40B4-BE49-F238E27FC236}">
                  <a16:creationId xmlns:a16="http://schemas.microsoft.com/office/drawing/2014/main" id="{A536D2D1-5BF8-26D0-6A03-AAD3B1D7D518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200 w 76200"/>
                <a:gd name="connsiteY0" fmla="*/ 240 h 76200"/>
                <a:gd name="connsiteX1" fmla="*/ 76400 w 76200"/>
                <a:gd name="connsiteY1" fmla="*/ 240 h 76200"/>
                <a:gd name="connsiteX2" fmla="*/ 76400 w 76200"/>
                <a:gd name="connsiteY2" fmla="*/ 76440 h 76200"/>
                <a:gd name="connsiteX3" fmla="*/ 20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0"/>
                  </a:moveTo>
                  <a:lnTo>
                    <a:pt x="76400" y="240"/>
                  </a:lnTo>
                  <a:lnTo>
                    <a:pt x="76400" y="76440"/>
                  </a:lnTo>
                  <a:lnTo>
                    <a:pt x="20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6" name="Полилиния 995">
              <a:extLst>
                <a:ext uri="{FF2B5EF4-FFF2-40B4-BE49-F238E27FC236}">
                  <a16:creationId xmlns:a16="http://schemas.microsoft.com/office/drawing/2014/main" id="{1712D7E2-8BB3-22DB-F86A-13CB66D5C7BE}"/>
                </a:ext>
              </a:extLst>
            </p:cNvPr>
            <p:cNvSpPr/>
            <p:nvPr/>
          </p:nvSpPr>
          <p:spPr>
            <a:xfrm>
              <a:off x="10549731" y="6607969"/>
              <a:ext cx="76200" cy="76200"/>
            </a:xfrm>
            <a:custGeom>
              <a:avLst/>
              <a:gdLst>
                <a:gd name="connsiteX0" fmla="*/ 200 w 76200"/>
                <a:gd name="connsiteY0" fmla="*/ 248 h 76200"/>
                <a:gd name="connsiteX1" fmla="*/ 76400 w 76200"/>
                <a:gd name="connsiteY1" fmla="*/ 248 h 76200"/>
                <a:gd name="connsiteX2" fmla="*/ 76400 w 76200"/>
                <a:gd name="connsiteY2" fmla="*/ 76448 h 76200"/>
                <a:gd name="connsiteX3" fmla="*/ 200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48"/>
                  </a:moveTo>
                  <a:lnTo>
                    <a:pt x="76400" y="248"/>
                  </a:lnTo>
                  <a:lnTo>
                    <a:pt x="76400" y="76448"/>
                  </a:lnTo>
                  <a:lnTo>
                    <a:pt x="200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7" name="Полилиния 996">
              <a:extLst>
                <a:ext uri="{FF2B5EF4-FFF2-40B4-BE49-F238E27FC236}">
                  <a16:creationId xmlns:a16="http://schemas.microsoft.com/office/drawing/2014/main" id="{A5A42A9A-7F14-4930-76E0-775294974565}"/>
                </a:ext>
              </a:extLst>
            </p:cNvPr>
            <p:cNvSpPr/>
            <p:nvPr/>
          </p:nvSpPr>
          <p:spPr>
            <a:xfrm>
              <a:off x="10549731" y="6684169"/>
              <a:ext cx="76200" cy="76200"/>
            </a:xfrm>
            <a:custGeom>
              <a:avLst/>
              <a:gdLst>
                <a:gd name="connsiteX0" fmla="*/ 200 w 76200"/>
                <a:gd name="connsiteY0" fmla="*/ 256 h 76200"/>
                <a:gd name="connsiteX1" fmla="*/ 76400 w 76200"/>
                <a:gd name="connsiteY1" fmla="*/ 256 h 76200"/>
                <a:gd name="connsiteX2" fmla="*/ 76400 w 76200"/>
                <a:gd name="connsiteY2" fmla="*/ 76456 h 76200"/>
                <a:gd name="connsiteX3" fmla="*/ 200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56"/>
                  </a:moveTo>
                  <a:lnTo>
                    <a:pt x="76400" y="256"/>
                  </a:lnTo>
                  <a:lnTo>
                    <a:pt x="76400" y="76456"/>
                  </a:lnTo>
                  <a:lnTo>
                    <a:pt x="200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8" name="Полилиния 997">
              <a:extLst>
                <a:ext uri="{FF2B5EF4-FFF2-40B4-BE49-F238E27FC236}">
                  <a16:creationId xmlns:a16="http://schemas.microsoft.com/office/drawing/2014/main" id="{F2A9AC60-55AA-C381-5A0F-59F6025976A5}"/>
                </a:ext>
              </a:extLst>
            </p:cNvPr>
            <p:cNvSpPr/>
            <p:nvPr/>
          </p:nvSpPr>
          <p:spPr>
            <a:xfrm>
              <a:off x="10625931" y="45505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999" name="Полилиния 998">
              <a:extLst>
                <a:ext uri="{FF2B5EF4-FFF2-40B4-BE49-F238E27FC236}">
                  <a16:creationId xmlns:a16="http://schemas.microsoft.com/office/drawing/2014/main" id="{CCB8B5E6-F209-7F82-24F3-66A24EBE834F}"/>
                </a:ext>
              </a:extLst>
            </p:cNvPr>
            <p:cNvSpPr/>
            <p:nvPr/>
          </p:nvSpPr>
          <p:spPr>
            <a:xfrm>
              <a:off x="10625931" y="4626769"/>
              <a:ext cx="76200" cy="76200"/>
            </a:xfrm>
            <a:custGeom>
              <a:avLst/>
              <a:gdLst>
                <a:gd name="connsiteX0" fmla="*/ 208 w 76200"/>
                <a:gd name="connsiteY0" fmla="*/ 40 h 76200"/>
                <a:gd name="connsiteX1" fmla="*/ 76408 w 76200"/>
                <a:gd name="connsiteY1" fmla="*/ 40 h 76200"/>
                <a:gd name="connsiteX2" fmla="*/ 76408 w 76200"/>
                <a:gd name="connsiteY2" fmla="*/ 76240 h 76200"/>
                <a:gd name="connsiteX3" fmla="*/ 20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0"/>
                  </a:moveTo>
                  <a:lnTo>
                    <a:pt x="76408" y="40"/>
                  </a:lnTo>
                  <a:lnTo>
                    <a:pt x="76408" y="76240"/>
                  </a:lnTo>
                  <a:lnTo>
                    <a:pt x="20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0" name="Полилиния 999">
              <a:extLst>
                <a:ext uri="{FF2B5EF4-FFF2-40B4-BE49-F238E27FC236}">
                  <a16:creationId xmlns:a16="http://schemas.microsoft.com/office/drawing/2014/main" id="{D5495390-043A-022F-3419-85E763F800F4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1" name="Полилиния 1000">
              <a:extLst>
                <a:ext uri="{FF2B5EF4-FFF2-40B4-BE49-F238E27FC236}">
                  <a16:creationId xmlns:a16="http://schemas.microsoft.com/office/drawing/2014/main" id="{01FE7241-1557-DD2E-EDE1-930E8C16D53E}"/>
                </a:ext>
              </a:extLst>
            </p:cNvPr>
            <p:cNvSpPr/>
            <p:nvPr/>
          </p:nvSpPr>
          <p:spPr>
            <a:xfrm>
              <a:off x="10625931" y="47791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2" name="Полилиния 1001">
              <a:extLst>
                <a:ext uri="{FF2B5EF4-FFF2-40B4-BE49-F238E27FC236}">
                  <a16:creationId xmlns:a16="http://schemas.microsoft.com/office/drawing/2014/main" id="{4E5FF97A-008B-F681-DE91-4FBBABF4793F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3" name="Полилиния 1002">
              <a:extLst>
                <a:ext uri="{FF2B5EF4-FFF2-40B4-BE49-F238E27FC236}">
                  <a16:creationId xmlns:a16="http://schemas.microsoft.com/office/drawing/2014/main" id="{F62E12D4-CB32-06D5-B5C0-87D8B45194B3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208 w 76200"/>
                <a:gd name="connsiteY0" fmla="*/ 72 h 76200"/>
                <a:gd name="connsiteX1" fmla="*/ 76408 w 76200"/>
                <a:gd name="connsiteY1" fmla="*/ 72 h 76200"/>
                <a:gd name="connsiteX2" fmla="*/ 76408 w 76200"/>
                <a:gd name="connsiteY2" fmla="*/ 76272 h 76200"/>
                <a:gd name="connsiteX3" fmla="*/ 208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72"/>
                  </a:moveTo>
                  <a:lnTo>
                    <a:pt x="76408" y="72"/>
                  </a:lnTo>
                  <a:lnTo>
                    <a:pt x="76408" y="76272"/>
                  </a:lnTo>
                  <a:lnTo>
                    <a:pt x="208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4" name="Полилиния 1003">
              <a:extLst>
                <a:ext uri="{FF2B5EF4-FFF2-40B4-BE49-F238E27FC236}">
                  <a16:creationId xmlns:a16="http://schemas.microsoft.com/office/drawing/2014/main" id="{DE3C35F2-92E1-FF36-476C-0F698F461CD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5" name="Полилиния 1004">
              <a:extLst>
                <a:ext uri="{FF2B5EF4-FFF2-40B4-BE49-F238E27FC236}">
                  <a16:creationId xmlns:a16="http://schemas.microsoft.com/office/drawing/2014/main" id="{155CF4B5-DE42-9E79-7D87-E19ED85F3BA3}"/>
                </a:ext>
              </a:extLst>
            </p:cNvPr>
            <p:cNvSpPr/>
            <p:nvPr/>
          </p:nvSpPr>
          <p:spPr>
            <a:xfrm>
              <a:off x="10625931" y="5236369"/>
              <a:ext cx="76200" cy="76200"/>
            </a:xfrm>
            <a:custGeom>
              <a:avLst/>
              <a:gdLst>
                <a:gd name="connsiteX0" fmla="*/ 208 w 76200"/>
                <a:gd name="connsiteY0" fmla="*/ 104 h 76200"/>
                <a:gd name="connsiteX1" fmla="*/ 76408 w 76200"/>
                <a:gd name="connsiteY1" fmla="*/ 104 h 76200"/>
                <a:gd name="connsiteX2" fmla="*/ 76408 w 76200"/>
                <a:gd name="connsiteY2" fmla="*/ 76304 h 76200"/>
                <a:gd name="connsiteX3" fmla="*/ 20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04"/>
                  </a:moveTo>
                  <a:lnTo>
                    <a:pt x="76408" y="104"/>
                  </a:lnTo>
                  <a:lnTo>
                    <a:pt x="76408" y="76304"/>
                  </a:lnTo>
                  <a:lnTo>
                    <a:pt x="20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6" name="Полилиния 1005">
              <a:extLst>
                <a:ext uri="{FF2B5EF4-FFF2-40B4-BE49-F238E27FC236}">
                  <a16:creationId xmlns:a16="http://schemas.microsoft.com/office/drawing/2014/main" id="{9BE66CD2-40B2-9296-5604-FFE745A7AFE3}"/>
                </a:ext>
              </a:extLst>
            </p:cNvPr>
            <p:cNvSpPr/>
            <p:nvPr/>
          </p:nvSpPr>
          <p:spPr>
            <a:xfrm>
              <a:off x="10625931" y="53125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7" name="Полилиния 1006">
              <a:extLst>
                <a:ext uri="{FF2B5EF4-FFF2-40B4-BE49-F238E27FC236}">
                  <a16:creationId xmlns:a16="http://schemas.microsoft.com/office/drawing/2014/main" id="{C20FF8F5-B211-71DE-8A31-2A2440EC5833}"/>
                </a:ext>
              </a:extLst>
            </p:cNvPr>
            <p:cNvSpPr/>
            <p:nvPr/>
          </p:nvSpPr>
          <p:spPr>
            <a:xfrm>
              <a:off x="10625931" y="56173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8" name="Полилиния 1007">
              <a:extLst>
                <a:ext uri="{FF2B5EF4-FFF2-40B4-BE49-F238E27FC236}">
                  <a16:creationId xmlns:a16="http://schemas.microsoft.com/office/drawing/2014/main" id="{F8321A5F-98B2-95A8-B27C-7AE678B2F33E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208 w 76200"/>
                <a:gd name="connsiteY0" fmla="*/ 176 h 76200"/>
                <a:gd name="connsiteX1" fmla="*/ 76408 w 76200"/>
                <a:gd name="connsiteY1" fmla="*/ 176 h 76200"/>
                <a:gd name="connsiteX2" fmla="*/ 76408 w 76200"/>
                <a:gd name="connsiteY2" fmla="*/ 76376 h 76200"/>
                <a:gd name="connsiteX3" fmla="*/ 20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76"/>
                  </a:moveTo>
                  <a:lnTo>
                    <a:pt x="76408" y="176"/>
                  </a:lnTo>
                  <a:lnTo>
                    <a:pt x="76408" y="76376"/>
                  </a:lnTo>
                  <a:lnTo>
                    <a:pt x="20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09" name="Полилиния 1008">
              <a:extLst>
                <a:ext uri="{FF2B5EF4-FFF2-40B4-BE49-F238E27FC236}">
                  <a16:creationId xmlns:a16="http://schemas.microsoft.com/office/drawing/2014/main" id="{92F8EA17-9D97-3120-ACA4-49F40C630D7F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208 w 76200"/>
                <a:gd name="connsiteY0" fmla="*/ 184 h 76200"/>
                <a:gd name="connsiteX1" fmla="*/ 76408 w 76200"/>
                <a:gd name="connsiteY1" fmla="*/ 184 h 76200"/>
                <a:gd name="connsiteX2" fmla="*/ 76408 w 76200"/>
                <a:gd name="connsiteY2" fmla="*/ 76384 h 76200"/>
                <a:gd name="connsiteX3" fmla="*/ 20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84"/>
                  </a:moveTo>
                  <a:lnTo>
                    <a:pt x="76408" y="184"/>
                  </a:lnTo>
                  <a:lnTo>
                    <a:pt x="76408" y="76384"/>
                  </a:lnTo>
                  <a:lnTo>
                    <a:pt x="20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0" name="Полилиния 1009">
              <a:extLst>
                <a:ext uri="{FF2B5EF4-FFF2-40B4-BE49-F238E27FC236}">
                  <a16:creationId xmlns:a16="http://schemas.microsoft.com/office/drawing/2014/main" id="{E4CD5046-3E07-75DE-C44F-578F58708734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208 w 76200"/>
                <a:gd name="connsiteY0" fmla="*/ 192 h 76200"/>
                <a:gd name="connsiteX1" fmla="*/ 76408 w 76200"/>
                <a:gd name="connsiteY1" fmla="*/ 192 h 76200"/>
                <a:gd name="connsiteX2" fmla="*/ 76408 w 76200"/>
                <a:gd name="connsiteY2" fmla="*/ 76392 h 76200"/>
                <a:gd name="connsiteX3" fmla="*/ 20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92"/>
                  </a:moveTo>
                  <a:lnTo>
                    <a:pt x="76408" y="192"/>
                  </a:lnTo>
                  <a:lnTo>
                    <a:pt x="76408" y="76392"/>
                  </a:lnTo>
                  <a:lnTo>
                    <a:pt x="20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1" name="Полилиния 1010">
              <a:extLst>
                <a:ext uri="{FF2B5EF4-FFF2-40B4-BE49-F238E27FC236}">
                  <a16:creationId xmlns:a16="http://schemas.microsoft.com/office/drawing/2014/main" id="{9F95199A-E7B4-6CFF-E502-793B18050C32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208 w 76200"/>
                <a:gd name="connsiteY0" fmla="*/ 208 h 76200"/>
                <a:gd name="connsiteX1" fmla="*/ 76408 w 76200"/>
                <a:gd name="connsiteY1" fmla="*/ 208 h 76200"/>
                <a:gd name="connsiteX2" fmla="*/ 76408 w 76200"/>
                <a:gd name="connsiteY2" fmla="*/ 76408 h 76200"/>
                <a:gd name="connsiteX3" fmla="*/ 20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8"/>
                  </a:moveTo>
                  <a:lnTo>
                    <a:pt x="76408" y="208"/>
                  </a:lnTo>
                  <a:lnTo>
                    <a:pt x="76408" y="76408"/>
                  </a:lnTo>
                  <a:lnTo>
                    <a:pt x="20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2" name="Полилиния 1011">
              <a:extLst>
                <a:ext uri="{FF2B5EF4-FFF2-40B4-BE49-F238E27FC236}">
                  <a16:creationId xmlns:a16="http://schemas.microsoft.com/office/drawing/2014/main" id="{CDECA66A-8747-FE73-026D-780D434DD7AD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208 w 76200"/>
                <a:gd name="connsiteY0" fmla="*/ 224 h 76200"/>
                <a:gd name="connsiteX1" fmla="*/ 76408 w 76200"/>
                <a:gd name="connsiteY1" fmla="*/ 224 h 76200"/>
                <a:gd name="connsiteX2" fmla="*/ 76408 w 76200"/>
                <a:gd name="connsiteY2" fmla="*/ 76424 h 76200"/>
                <a:gd name="connsiteX3" fmla="*/ 20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24"/>
                  </a:moveTo>
                  <a:lnTo>
                    <a:pt x="76408" y="224"/>
                  </a:lnTo>
                  <a:lnTo>
                    <a:pt x="76408" y="76424"/>
                  </a:lnTo>
                  <a:lnTo>
                    <a:pt x="20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3" name="Полилиния 1012">
              <a:extLst>
                <a:ext uri="{FF2B5EF4-FFF2-40B4-BE49-F238E27FC236}">
                  <a16:creationId xmlns:a16="http://schemas.microsoft.com/office/drawing/2014/main" id="{ED2AEB2C-FBC4-A6F5-1530-D4D09EDD3D51}"/>
                </a:ext>
              </a:extLst>
            </p:cNvPr>
            <p:cNvSpPr/>
            <p:nvPr/>
          </p:nvSpPr>
          <p:spPr>
            <a:xfrm>
              <a:off x="10625931" y="6684169"/>
              <a:ext cx="76200" cy="76200"/>
            </a:xfrm>
            <a:custGeom>
              <a:avLst/>
              <a:gdLst>
                <a:gd name="connsiteX0" fmla="*/ 208 w 76200"/>
                <a:gd name="connsiteY0" fmla="*/ 256 h 76200"/>
                <a:gd name="connsiteX1" fmla="*/ 76408 w 76200"/>
                <a:gd name="connsiteY1" fmla="*/ 256 h 76200"/>
                <a:gd name="connsiteX2" fmla="*/ 76408 w 76200"/>
                <a:gd name="connsiteY2" fmla="*/ 76456 h 76200"/>
                <a:gd name="connsiteX3" fmla="*/ 20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56"/>
                  </a:moveTo>
                  <a:lnTo>
                    <a:pt x="76408" y="256"/>
                  </a:lnTo>
                  <a:lnTo>
                    <a:pt x="76408" y="76456"/>
                  </a:lnTo>
                  <a:lnTo>
                    <a:pt x="20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4" name="Полилиния 1013">
              <a:extLst>
                <a:ext uri="{FF2B5EF4-FFF2-40B4-BE49-F238E27FC236}">
                  <a16:creationId xmlns:a16="http://schemas.microsoft.com/office/drawing/2014/main" id="{D5C0B540-FF06-6323-5D61-A62DA13519DF}"/>
                </a:ext>
              </a:extLst>
            </p:cNvPr>
            <p:cNvSpPr/>
            <p:nvPr/>
          </p:nvSpPr>
          <p:spPr>
            <a:xfrm>
              <a:off x="10702131" y="45505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5" name="Полилиния 1014">
              <a:extLst>
                <a:ext uri="{FF2B5EF4-FFF2-40B4-BE49-F238E27FC236}">
                  <a16:creationId xmlns:a16="http://schemas.microsoft.com/office/drawing/2014/main" id="{AA08A122-8820-E304-B678-222291389044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6" name="Полилиния 1015">
              <a:extLst>
                <a:ext uri="{FF2B5EF4-FFF2-40B4-BE49-F238E27FC236}">
                  <a16:creationId xmlns:a16="http://schemas.microsoft.com/office/drawing/2014/main" id="{8AADF9B9-0E32-407C-D270-95F63FA23DF4}"/>
                </a:ext>
              </a:extLst>
            </p:cNvPr>
            <p:cNvSpPr/>
            <p:nvPr/>
          </p:nvSpPr>
          <p:spPr>
            <a:xfrm>
              <a:off x="10702131" y="53887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7" name="Полилиния 1016">
              <a:extLst>
                <a:ext uri="{FF2B5EF4-FFF2-40B4-BE49-F238E27FC236}">
                  <a16:creationId xmlns:a16="http://schemas.microsoft.com/office/drawing/2014/main" id="{87C202E5-26B9-A82A-E337-8A01B4807F41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8" name="Полилиния 1017">
              <a:extLst>
                <a:ext uri="{FF2B5EF4-FFF2-40B4-BE49-F238E27FC236}">
                  <a16:creationId xmlns:a16="http://schemas.microsoft.com/office/drawing/2014/main" id="{C78EB62C-9E5E-86DD-9495-7786B9D62DFA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19" name="Полилиния 1018">
              <a:extLst>
                <a:ext uri="{FF2B5EF4-FFF2-40B4-BE49-F238E27FC236}">
                  <a16:creationId xmlns:a16="http://schemas.microsoft.com/office/drawing/2014/main" id="{7F724BAD-2E9E-00C9-2A1C-EB946DB6241A}"/>
                </a:ext>
              </a:extLst>
            </p:cNvPr>
            <p:cNvSpPr/>
            <p:nvPr/>
          </p:nvSpPr>
          <p:spPr>
            <a:xfrm>
              <a:off x="10702131" y="5769769"/>
              <a:ext cx="76200" cy="76200"/>
            </a:xfrm>
            <a:custGeom>
              <a:avLst/>
              <a:gdLst>
                <a:gd name="connsiteX0" fmla="*/ 216 w 76200"/>
                <a:gd name="connsiteY0" fmla="*/ 160 h 76200"/>
                <a:gd name="connsiteX1" fmla="*/ 76416 w 76200"/>
                <a:gd name="connsiteY1" fmla="*/ 160 h 76200"/>
                <a:gd name="connsiteX2" fmla="*/ 76416 w 76200"/>
                <a:gd name="connsiteY2" fmla="*/ 76360 h 76200"/>
                <a:gd name="connsiteX3" fmla="*/ 21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0"/>
                  </a:moveTo>
                  <a:lnTo>
                    <a:pt x="76416" y="160"/>
                  </a:lnTo>
                  <a:lnTo>
                    <a:pt x="76416" y="76360"/>
                  </a:lnTo>
                  <a:lnTo>
                    <a:pt x="21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0" name="Полилиния 1019">
              <a:extLst>
                <a:ext uri="{FF2B5EF4-FFF2-40B4-BE49-F238E27FC236}">
                  <a16:creationId xmlns:a16="http://schemas.microsoft.com/office/drawing/2014/main" id="{E116E724-029A-A5C7-5E29-73F95F99ADF6}"/>
                </a:ext>
              </a:extLst>
            </p:cNvPr>
            <p:cNvSpPr/>
            <p:nvPr/>
          </p:nvSpPr>
          <p:spPr>
            <a:xfrm>
              <a:off x="10702131" y="58459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1" name="Полилиния 1020">
              <a:extLst>
                <a:ext uri="{FF2B5EF4-FFF2-40B4-BE49-F238E27FC236}">
                  <a16:creationId xmlns:a16="http://schemas.microsoft.com/office/drawing/2014/main" id="{41AADD38-96F0-A346-9436-BFEDB65AA6DB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2" name="Полилиния 1021">
              <a:extLst>
                <a:ext uri="{FF2B5EF4-FFF2-40B4-BE49-F238E27FC236}">
                  <a16:creationId xmlns:a16="http://schemas.microsoft.com/office/drawing/2014/main" id="{DE3915CA-77CD-DAC9-436A-B77F153EBB17}"/>
                </a:ext>
              </a:extLst>
            </p:cNvPr>
            <p:cNvSpPr/>
            <p:nvPr/>
          </p:nvSpPr>
          <p:spPr>
            <a:xfrm>
              <a:off x="10702131" y="63793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3" name="Полилиния 1022">
              <a:extLst>
                <a:ext uri="{FF2B5EF4-FFF2-40B4-BE49-F238E27FC236}">
                  <a16:creationId xmlns:a16="http://schemas.microsoft.com/office/drawing/2014/main" id="{7B66E654-FC26-2816-3157-0A6517BEE61C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16 w 76200"/>
                <a:gd name="connsiteY0" fmla="*/ 232 h 76200"/>
                <a:gd name="connsiteX1" fmla="*/ 76416 w 76200"/>
                <a:gd name="connsiteY1" fmla="*/ 232 h 76200"/>
                <a:gd name="connsiteX2" fmla="*/ 76416 w 76200"/>
                <a:gd name="connsiteY2" fmla="*/ 76432 h 76200"/>
                <a:gd name="connsiteX3" fmla="*/ 21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32"/>
                  </a:moveTo>
                  <a:lnTo>
                    <a:pt x="76416" y="232"/>
                  </a:lnTo>
                  <a:lnTo>
                    <a:pt x="76416" y="76432"/>
                  </a:lnTo>
                  <a:lnTo>
                    <a:pt x="21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4" name="Полилиния 1023">
              <a:extLst>
                <a:ext uri="{FF2B5EF4-FFF2-40B4-BE49-F238E27FC236}">
                  <a16:creationId xmlns:a16="http://schemas.microsoft.com/office/drawing/2014/main" id="{D61DDF9A-48C4-55A4-F5F0-537679FE81D3}"/>
                </a:ext>
              </a:extLst>
            </p:cNvPr>
            <p:cNvSpPr/>
            <p:nvPr/>
          </p:nvSpPr>
          <p:spPr>
            <a:xfrm>
              <a:off x="10778331" y="45505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5" name="Полилиния 1024">
              <a:extLst>
                <a:ext uri="{FF2B5EF4-FFF2-40B4-BE49-F238E27FC236}">
                  <a16:creationId xmlns:a16="http://schemas.microsoft.com/office/drawing/2014/main" id="{BA8BCC52-1D91-867A-EB90-D9B5379FF2D2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6" name="Полилиния 1025">
              <a:extLst>
                <a:ext uri="{FF2B5EF4-FFF2-40B4-BE49-F238E27FC236}">
                  <a16:creationId xmlns:a16="http://schemas.microsoft.com/office/drawing/2014/main" id="{253AE909-41C7-4E1C-A78B-16BAE6DF2B27}"/>
                </a:ext>
              </a:extLst>
            </p:cNvPr>
            <p:cNvSpPr/>
            <p:nvPr/>
          </p:nvSpPr>
          <p:spPr>
            <a:xfrm>
              <a:off x="10778331" y="47791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7" name="Полилиния 1026">
              <a:extLst>
                <a:ext uri="{FF2B5EF4-FFF2-40B4-BE49-F238E27FC236}">
                  <a16:creationId xmlns:a16="http://schemas.microsoft.com/office/drawing/2014/main" id="{403F7538-5887-0723-E098-9D7197B05DF8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8" name="Полилиния 1027">
              <a:extLst>
                <a:ext uri="{FF2B5EF4-FFF2-40B4-BE49-F238E27FC236}">
                  <a16:creationId xmlns:a16="http://schemas.microsoft.com/office/drawing/2014/main" id="{5B378657-B9C7-5415-5215-51719951C1AB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29" name="Полилиния 1028">
              <a:extLst>
                <a:ext uri="{FF2B5EF4-FFF2-40B4-BE49-F238E27FC236}">
                  <a16:creationId xmlns:a16="http://schemas.microsoft.com/office/drawing/2014/main" id="{15253F3F-7C4A-679D-C81D-45629DAB718C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24 w 76200"/>
                <a:gd name="connsiteY0" fmla="*/ 96 h 76200"/>
                <a:gd name="connsiteX1" fmla="*/ 76424 w 76200"/>
                <a:gd name="connsiteY1" fmla="*/ 96 h 76200"/>
                <a:gd name="connsiteX2" fmla="*/ 76424 w 76200"/>
                <a:gd name="connsiteY2" fmla="*/ 76296 h 76200"/>
                <a:gd name="connsiteX3" fmla="*/ 22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96"/>
                  </a:moveTo>
                  <a:lnTo>
                    <a:pt x="76424" y="96"/>
                  </a:lnTo>
                  <a:lnTo>
                    <a:pt x="76424" y="76296"/>
                  </a:lnTo>
                  <a:lnTo>
                    <a:pt x="22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0" name="Полилиния 1029">
              <a:extLst>
                <a:ext uri="{FF2B5EF4-FFF2-40B4-BE49-F238E27FC236}">
                  <a16:creationId xmlns:a16="http://schemas.microsoft.com/office/drawing/2014/main" id="{1625BADF-30ED-0DE1-430F-E96BF1EB8217}"/>
                </a:ext>
              </a:extLst>
            </p:cNvPr>
            <p:cNvSpPr/>
            <p:nvPr/>
          </p:nvSpPr>
          <p:spPr>
            <a:xfrm>
              <a:off x="10778331" y="52363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1" name="Полилиния 1030">
              <a:extLst>
                <a:ext uri="{FF2B5EF4-FFF2-40B4-BE49-F238E27FC236}">
                  <a16:creationId xmlns:a16="http://schemas.microsoft.com/office/drawing/2014/main" id="{73250CB7-C08D-78A5-5C28-EE2B691B4B32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24 w 76200"/>
                <a:gd name="connsiteY0" fmla="*/ 160 h 76200"/>
                <a:gd name="connsiteX1" fmla="*/ 76424 w 76200"/>
                <a:gd name="connsiteY1" fmla="*/ 160 h 76200"/>
                <a:gd name="connsiteX2" fmla="*/ 76424 w 76200"/>
                <a:gd name="connsiteY2" fmla="*/ 76360 h 76200"/>
                <a:gd name="connsiteX3" fmla="*/ 22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0"/>
                  </a:moveTo>
                  <a:lnTo>
                    <a:pt x="76424" y="160"/>
                  </a:lnTo>
                  <a:lnTo>
                    <a:pt x="76424" y="76360"/>
                  </a:lnTo>
                  <a:lnTo>
                    <a:pt x="22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2" name="Полилиния 1031">
              <a:extLst>
                <a:ext uri="{FF2B5EF4-FFF2-40B4-BE49-F238E27FC236}">
                  <a16:creationId xmlns:a16="http://schemas.microsoft.com/office/drawing/2014/main" id="{CF29889C-C270-7760-A045-AF1CC5CB56B0}"/>
                </a:ext>
              </a:extLst>
            </p:cNvPr>
            <p:cNvSpPr/>
            <p:nvPr/>
          </p:nvSpPr>
          <p:spPr>
            <a:xfrm>
              <a:off x="10778331" y="59983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3" name="Полилиния 1032">
              <a:extLst>
                <a:ext uri="{FF2B5EF4-FFF2-40B4-BE49-F238E27FC236}">
                  <a16:creationId xmlns:a16="http://schemas.microsoft.com/office/drawing/2014/main" id="{804E5251-564D-0B52-7D3A-409EB416B223}"/>
                </a:ext>
              </a:extLst>
            </p:cNvPr>
            <p:cNvSpPr/>
            <p:nvPr/>
          </p:nvSpPr>
          <p:spPr>
            <a:xfrm>
              <a:off x="10778331" y="6074569"/>
              <a:ext cx="76200" cy="76200"/>
            </a:xfrm>
            <a:custGeom>
              <a:avLst/>
              <a:gdLst>
                <a:gd name="connsiteX0" fmla="*/ 224 w 76200"/>
                <a:gd name="connsiteY0" fmla="*/ 192 h 76200"/>
                <a:gd name="connsiteX1" fmla="*/ 76424 w 76200"/>
                <a:gd name="connsiteY1" fmla="*/ 192 h 76200"/>
                <a:gd name="connsiteX2" fmla="*/ 76424 w 76200"/>
                <a:gd name="connsiteY2" fmla="*/ 76392 h 76200"/>
                <a:gd name="connsiteX3" fmla="*/ 22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92"/>
                  </a:moveTo>
                  <a:lnTo>
                    <a:pt x="76424" y="192"/>
                  </a:lnTo>
                  <a:lnTo>
                    <a:pt x="76424" y="76392"/>
                  </a:lnTo>
                  <a:lnTo>
                    <a:pt x="22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4" name="Полилиния 1033">
              <a:extLst>
                <a:ext uri="{FF2B5EF4-FFF2-40B4-BE49-F238E27FC236}">
                  <a16:creationId xmlns:a16="http://schemas.microsoft.com/office/drawing/2014/main" id="{354DCC44-3F2F-81EF-157E-00ED8BD0ED56}"/>
                </a:ext>
              </a:extLst>
            </p:cNvPr>
            <p:cNvSpPr/>
            <p:nvPr/>
          </p:nvSpPr>
          <p:spPr>
            <a:xfrm>
              <a:off x="10778331" y="6150769"/>
              <a:ext cx="76200" cy="76200"/>
            </a:xfrm>
            <a:custGeom>
              <a:avLst/>
              <a:gdLst>
                <a:gd name="connsiteX0" fmla="*/ 224 w 76200"/>
                <a:gd name="connsiteY0" fmla="*/ 200 h 76200"/>
                <a:gd name="connsiteX1" fmla="*/ 76424 w 76200"/>
                <a:gd name="connsiteY1" fmla="*/ 200 h 76200"/>
                <a:gd name="connsiteX2" fmla="*/ 76424 w 76200"/>
                <a:gd name="connsiteY2" fmla="*/ 76400 h 76200"/>
                <a:gd name="connsiteX3" fmla="*/ 22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0"/>
                  </a:moveTo>
                  <a:lnTo>
                    <a:pt x="76424" y="200"/>
                  </a:lnTo>
                  <a:lnTo>
                    <a:pt x="76424" y="76400"/>
                  </a:lnTo>
                  <a:lnTo>
                    <a:pt x="22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5" name="Полилиния 1034">
              <a:extLst>
                <a:ext uri="{FF2B5EF4-FFF2-40B4-BE49-F238E27FC236}">
                  <a16:creationId xmlns:a16="http://schemas.microsoft.com/office/drawing/2014/main" id="{C0DF883A-B993-553E-A736-D29BBCEF469A}"/>
                </a:ext>
              </a:extLst>
            </p:cNvPr>
            <p:cNvSpPr/>
            <p:nvPr/>
          </p:nvSpPr>
          <p:spPr>
            <a:xfrm>
              <a:off x="10778331" y="62269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6" name="Полилиния 1035">
              <a:extLst>
                <a:ext uri="{FF2B5EF4-FFF2-40B4-BE49-F238E27FC236}">
                  <a16:creationId xmlns:a16="http://schemas.microsoft.com/office/drawing/2014/main" id="{921F6D20-06E0-DD7C-8D61-40F6DF663CF8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24 w 76200"/>
                <a:gd name="connsiteY0" fmla="*/ 216 h 76200"/>
                <a:gd name="connsiteX1" fmla="*/ 76424 w 76200"/>
                <a:gd name="connsiteY1" fmla="*/ 216 h 76200"/>
                <a:gd name="connsiteX2" fmla="*/ 76424 w 76200"/>
                <a:gd name="connsiteY2" fmla="*/ 76416 h 76200"/>
                <a:gd name="connsiteX3" fmla="*/ 22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16"/>
                  </a:moveTo>
                  <a:lnTo>
                    <a:pt x="76424" y="216"/>
                  </a:lnTo>
                  <a:lnTo>
                    <a:pt x="76424" y="76416"/>
                  </a:lnTo>
                  <a:lnTo>
                    <a:pt x="22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7" name="Полилиния 1036">
              <a:extLst>
                <a:ext uri="{FF2B5EF4-FFF2-40B4-BE49-F238E27FC236}">
                  <a16:creationId xmlns:a16="http://schemas.microsoft.com/office/drawing/2014/main" id="{D1A3AB4C-25E6-9564-F86B-74B266984B2B}"/>
                </a:ext>
              </a:extLst>
            </p:cNvPr>
            <p:cNvSpPr/>
            <p:nvPr/>
          </p:nvSpPr>
          <p:spPr>
            <a:xfrm>
              <a:off x="10778331" y="63793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8" name="Полилиния 1037">
              <a:extLst>
                <a:ext uri="{FF2B5EF4-FFF2-40B4-BE49-F238E27FC236}">
                  <a16:creationId xmlns:a16="http://schemas.microsoft.com/office/drawing/2014/main" id="{6617A62E-2BA8-8EB6-ECCD-801C9026BF8D}"/>
                </a:ext>
              </a:extLst>
            </p:cNvPr>
            <p:cNvSpPr/>
            <p:nvPr/>
          </p:nvSpPr>
          <p:spPr>
            <a:xfrm>
              <a:off x="10778331" y="6455569"/>
              <a:ext cx="76200" cy="76200"/>
            </a:xfrm>
            <a:custGeom>
              <a:avLst/>
              <a:gdLst>
                <a:gd name="connsiteX0" fmla="*/ 224 w 76200"/>
                <a:gd name="connsiteY0" fmla="*/ 232 h 76200"/>
                <a:gd name="connsiteX1" fmla="*/ 76424 w 76200"/>
                <a:gd name="connsiteY1" fmla="*/ 232 h 76200"/>
                <a:gd name="connsiteX2" fmla="*/ 76424 w 76200"/>
                <a:gd name="connsiteY2" fmla="*/ 76432 h 76200"/>
                <a:gd name="connsiteX3" fmla="*/ 224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32"/>
                  </a:moveTo>
                  <a:lnTo>
                    <a:pt x="76424" y="232"/>
                  </a:lnTo>
                  <a:lnTo>
                    <a:pt x="76424" y="76432"/>
                  </a:lnTo>
                  <a:lnTo>
                    <a:pt x="224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39" name="Полилиния 1038">
              <a:extLst>
                <a:ext uri="{FF2B5EF4-FFF2-40B4-BE49-F238E27FC236}">
                  <a16:creationId xmlns:a16="http://schemas.microsoft.com/office/drawing/2014/main" id="{E9BECF91-5898-926E-1D04-27D1D3478D8D}"/>
                </a:ext>
              </a:extLst>
            </p:cNvPr>
            <p:cNvSpPr/>
            <p:nvPr/>
          </p:nvSpPr>
          <p:spPr>
            <a:xfrm>
              <a:off x="10778331" y="6607969"/>
              <a:ext cx="76200" cy="76200"/>
            </a:xfrm>
            <a:custGeom>
              <a:avLst/>
              <a:gdLst>
                <a:gd name="connsiteX0" fmla="*/ 224 w 76200"/>
                <a:gd name="connsiteY0" fmla="*/ 248 h 76200"/>
                <a:gd name="connsiteX1" fmla="*/ 76424 w 76200"/>
                <a:gd name="connsiteY1" fmla="*/ 248 h 76200"/>
                <a:gd name="connsiteX2" fmla="*/ 76424 w 76200"/>
                <a:gd name="connsiteY2" fmla="*/ 76448 h 76200"/>
                <a:gd name="connsiteX3" fmla="*/ 224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48"/>
                  </a:moveTo>
                  <a:lnTo>
                    <a:pt x="76424" y="248"/>
                  </a:lnTo>
                  <a:lnTo>
                    <a:pt x="76424" y="76448"/>
                  </a:lnTo>
                  <a:lnTo>
                    <a:pt x="224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0" name="Полилиния 1039">
              <a:extLst>
                <a:ext uri="{FF2B5EF4-FFF2-40B4-BE49-F238E27FC236}">
                  <a16:creationId xmlns:a16="http://schemas.microsoft.com/office/drawing/2014/main" id="{3E77CACD-B716-A7CA-CF39-7C609719DA46}"/>
                </a:ext>
              </a:extLst>
            </p:cNvPr>
            <p:cNvSpPr/>
            <p:nvPr/>
          </p:nvSpPr>
          <p:spPr>
            <a:xfrm>
              <a:off x="10854531" y="4550569"/>
              <a:ext cx="76200" cy="76200"/>
            </a:xfrm>
            <a:custGeom>
              <a:avLst/>
              <a:gdLst>
                <a:gd name="connsiteX0" fmla="*/ 232 w 76200"/>
                <a:gd name="connsiteY0" fmla="*/ 32 h 76200"/>
                <a:gd name="connsiteX1" fmla="*/ 76432 w 76200"/>
                <a:gd name="connsiteY1" fmla="*/ 32 h 76200"/>
                <a:gd name="connsiteX2" fmla="*/ 76432 w 76200"/>
                <a:gd name="connsiteY2" fmla="*/ 76232 h 76200"/>
                <a:gd name="connsiteX3" fmla="*/ 2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32"/>
                  </a:moveTo>
                  <a:lnTo>
                    <a:pt x="76432" y="32"/>
                  </a:lnTo>
                  <a:lnTo>
                    <a:pt x="76432" y="76232"/>
                  </a:lnTo>
                  <a:lnTo>
                    <a:pt x="2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1" name="Полилиния 1040">
              <a:extLst>
                <a:ext uri="{FF2B5EF4-FFF2-40B4-BE49-F238E27FC236}">
                  <a16:creationId xmlns:a16="http://schemas.microsoft.com/office/drawing/2014/main" id="{81058FEE-629E-FDFC-7A93-9FAD8A15185C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32 w 76200"/>
                <a:gd name="connsiteY0" fmla="*/ 48 h 76200"/>
                <a:gd name="connsiteX1" fmla="*/ 76432 w 76200"/>
                <a:gd name="connsiteY1" fmla="*/ 48 h 76200"/>
                <a:gd name="connsiteX2" fmla="*/ 76432 w 76200"/>
                <a:gd name="connsiteY2" fmla="*/ 76248 h 76200"/>
                <a:gd name="connsiteX3" fmla="*/ 2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48"/>
                  </a:moveTo>
                  <a:lnTo>
                    <a:pt x="76432" y="48"/>
                  </a:lnTo>
                  <a:lnTo>
                    <a:pt x="76432" y="76248"/>
                  </a:lnTo>
                  <a:lnTo>
                    <a:pt x="2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2" name="Полилиния 1041">
              <a:extLst>
                <a:ext uri="{FF2B5EF4-FFF2-40B4-BE49-F238E27FC236}">
                  <a16:creationId xmlns:a16="http://schemas.microsoft.com/office/drawing/2014/main" id="{8A482F94-F260-3EA6-396A-9701BD83A8BB}"/>
                </a:ext>
              </a:extLst>
            </p:cNvPr>
            <p:cNvSpPr/>
            <p:nvPr/>
          </p:nvSpPr>
          <p:spPr>
            <a:xfrm>
              <a:off x="10854531" y="4779169"/>
              <a:ext cx="76200" cy="76200"/>
            </a:xfrm>
            <a:custGeom>
              <a:avLst/>
              <a:gdLst>
                <a:gd name="connsiteX0" fmla="*/ 232 w 76200"/>
                <a:gd name="connsiteY0" fmla="*/ 56 h 76200"/>
                <a:gd name="connsiteX1" fmla="*/ 76432 w 76200"/>
                <a:gd name="connsiteY1" fmla="*/ 56 h 76200"/>
                <a:gd name="connsiteX2" fmla="*/ 76432 w 76200"/>
                <a:gd name="connsiteY2" fmla="*/ 76256 h 76200"/>
                <a:gd name="connsiteX3" fmla="*/ 2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56"/>
                  </a:moveTo>
                  <a:lnTo>
                    <a:pt x="76432" y="56"/>
                  </a:lnTo>
                  <a:lnTo>
                    <a:pt x="76432" y="76256"/>
                  </a:lnTo>
                  <a:lnTo>
                    <a:pt x="2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3" name="Полилиния 1042">
              <a:extLst>
                <a:ext uri="{FF2B5EF4-FFF2-40B4-BE49-F238E27FC236}">
                  <a16:creationId xmlns:a16="http://schemas.microsoft.com/office/drawing/2014/main" id="{9011D38D-0E97-5D28-30BD-BF17B24DC46C}"/>
                </a:ext>
              </a:extLst>
            </p:cNvPr>
            <p:cNvSpPr/>
            <p:nvPr/>
          </p:nvSpPr>
          <p:spPr>
            <a:xfrm>
              <a:off x="10854531" y="4855369"/>
              <a:ext cx="76200" cy="76200"/>
            </a:xfrm>
            <a:custGeom>
              <a:avLst/>
              <a:gdLst>
                <a:gd name="connsiteX0" fmla="*/ 232 w 76200"/>
                <a:gd name="connsiteY0" fmla="*/ 64 h 76200"/>
                <a:gd name="connsiteX1" fmla="*/ 76432 w 76200"/>
                <a:gd name="connsiteY1" fmla="*/ 64 h 76200"/>
                <a:gd name="connsiteX2" fmla="*/ 76432 w 76200"/>
                <a:gd name="connsiteY2" fmla="*/ 76264 h 76200"/>
                <a:gd name="connsiteX3" fmla="*/ 2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64"/>
                  </a:moveTo>
                  <a:lnTo>
                    <a:pt x="76432" y="64"/>
                  </a:lnTo>
                  <a:lnTo>
                    <a:pt x="76432" y="76264"/>
                  </a:lnTo>
                  <a:lnTo>
                    <a:pt x="2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4" name="Полилиния 1043">
              <a:extLst>
                <a:ext uri="{FF2B5EF4-FFF2-40B4-BE49-F238E27FC236}">
                  <a16:creationId xmlns:a16="http://schemas.microsoft.com/office/drawing/2014/main" id="{A7D11563-4E02-3962-2C66-B946C189D598}"/>
                </a:ext>
              </a:extLst>
            </p:cNvPr>
            <p:cNvSpPr/>
            <p:nvPr/>
          </p:nvSpPr>
          <p:spPr>
            <a:xfrm>
              <a:off x="10854531" y="5007769"/>
              <a:ext cx="76200" cy="76200"/>
            </a:xfrm>
            <a:custGeom>
              <a:avLst/>
              <a:gdLst>
                <a:gd name="connsiteX0" fmla="*/ 232 w 76200"/>
                <a:gd name="connsiteY0" fmla="*/ 80 h 76200"/>
                <a:gd name="connsiteX1" fmla="*/ 76432 w 76200"/>
                <a:gd name="connsiteY1" fmla="*/ 80 h 76200"/>
                <a:gd name="connsiteX2" fmla="*/ 76432 w 76200"/>
                <a:gd name="connsiteY2" fmla="*/ 76280 h 76200"/>
                <a:gd name="connsiteX3" fmla="*/ 2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80"/>
                  </a:moveTo>
                  <a:lnTo>
                    <a:pt x="76432" y="80"/>
                  </a:lnTo>
                  <a:lnTo>
                    <a:pt x="76432" y="76280"/>
                  </a:lnTo>
                  <a:lnTo>
                    <a:pt x="2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5" name="Полилиния 1044">
              <a:extLst>
                <a:ext uri="{FF2B5EF4-FFF2-40B4-BE49-F238E27FC236}">
                  <a16:creationId xmlns:a16="http://schemas.microsoft.com/office/drawing/2014/main" id="{DEB1AF04-27EE-C4C0-1634-47EAE5CE5D4D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32 w 76200"/>
                <a:gd name="connsiteY0" fmla="*/ 96 h 76200"/>
                <a:gd name="connsiteX1" fmla="*/ 76432 w 76200"/>
                <a:gd name="connsiteY1" fmla="*/ 96 h 76200"/>
                <a:gd name="connsiteX2" fmla="*/ 76432 w 76200"/>
                <a:gd name="connsiteY2" fmla="*/ 76296 h 76200"/>
                <a:gd name="connsiteX3" fmla="*/ 2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96"/>
                  </a:moveTo>
                  <a:lnTo>
                    <a:pt x="76432" y="96"/>
                  </a:lnTo>
                  <a:lnTo>
                    <a:pt x="76432" y="76296"/>
                  </a:lnTo>
                  <a:lnTo>
                    <a:pt x="2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6" name="Полилиния 1045">
              <a:extLst>
                <a:ext uri="{FF2B5EF4-FFF2-40B4-BE49-F238E27FC236}">
                  <a16:creationId xmlns:a16="http://schemas.microsoft.com/office/drawing/2014/main" id="{786EC734-CD98-349E-F92E-A556C60752BE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32 w 76200"/>
                <a:gd name="connsiteY0" fmla="*/ 128 h 76200"/>
                <a:gd name="connsiteX1" fmla="*/ 76432 w 76200"/>
                <a:gd name="connsiteY1" fmla="*/ 128 h 76200"/>
                <a:gd name="connsiteX2" fmla="*/ 76432 w 76200"/>
                <a:gd name="connsiteY2" fmla="*/ 76328 h 76200"/>
                <a:gd name="connsiteX3" fmla="*/ 23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28"/>
                  </a:moveTo>
                  <a:lnTo>
                    <a:pt x="76432" y="128"/>
                  </a:lnTo>
                  <a:lnTo>
                    <a:pt x="76432" y="76328"/>
                  </a:lnTo>
                  <a:lnTo>
                    <a:pt x="23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7" name="Полилиния 1046">
              <a:extLst>
                <a:ext uri="{FF2B5EF4-FFF2-40B4-BE49-F238E27FC236}">
                  <a16:creationId xmlns:a16="http://schemas.microsoft.com/office/drawing/2014/main" id="{48043071-7FBF-6A8C-A391-B0A466CE49BD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32 w 76200"/>
                <a:gd name="connsiteY0" fmla="*/ 160 h 76200"/>
                <a:gd name="connsiteX1" fmla="*/ 76432 w 76200"/>
                <a:gd name="connsiteY1" fmla="*/ 160 h 76200"/>
                <a:gd name="connsiteX2" fmla="*/ 76432 w 76200"/>
                <a:gd name="connsiteY2" fmla="*/ 76360 h 76200"/>
                <a:gd name="connsiteX3" fmla="*/ 23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0"/>
                  </a:moveTo>
                  <a:lnTo>
                    <a:pt x="76432" y="160"/>
                  </a:lnTo>
                  <a:lnTo>
                    <a:pt x="76432" y="76360"/>
                  </a:lnTo>
                  <a:lnTo>
                    <a:pt x="23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8" name="Полилиния 1047">
              <a:extLst>
                <a:ext uri="{FF2B5EF4-FFF2-40B4-BE49-F238E27FC236}">
                  <a16:creationId xmlns:a16="http://schemas.microsoft.com/office/drawing/2014/main" id="{2B3B0089-2CE7-2B5C-A38D-8F87BE189D2D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32 w 76200"/>
                <a:gd name="connsiteY0" fmla="*/ 168 h 76200"/>
                <a:gd name="connsiteX1" fmla="*/ 76432 w 76200"/>
                <a:gd name="connsiteY1" fmla="*/ 168 h 76200"/>
                <a:gd name="connsiteX2" fmla="*/ 76432 w 76200"/>
                <a:gd name="connsiteY2" fmla="*/ 76368 h 76200"/>
                <a:gd name="connsiteX3" fmla="*/ 23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68"/>
                  </a:moveTo>
                  <a:lnTo>
                    <a:pt x="76432" y="168"/>
                  </a:lnTo>
                  <a:lnTo>
                    <a:pt x="76432" y="76368"/>
                  </a:lnTo>
                  <a:lnTo>
                    <a:pt x="23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49" name="Полилиния 1048">
              <a:extLst>
                <a:ext uri="{FF2B5EF4-FFF2-40B4-BE49-F238E27FC236}">
                  <a16:creationId xmlns:a16="http://schemas.microsoft.com/office/drawing/2014/main" id="{6D3EDE93-BBB6-C57C-C08E-FE8795469DB4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32 w 76200"/>
                <a:gd name="connsiteY0" fmla="*/ 192 h 76200"/>
                <a:gd name="connsiteX1" fmla="*/ 76432 w 76200"/>
                <a:gd name="connsiteY1" fmla="*/ 192 h 76200"/>
                <a:gd name="connsiteX2" fmla="*/ 76432 w 76200"/>
                <a:gd name="connsiteY2" fmla="*/ 76392 h 76200"/>
                <a:gd name="connsiteX3" fmla="*/ 2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192"/>
                  </a:moveTo>
                  <a:lnTo>
                    <a:pt x="76432" y="192"/>
                  </a:lnTo>
                  <a:lnTo>
                    <a:pt x="76432" y="76392"/>
                  </a:lnTo>
                  <a:lnTo>
                    <a:pt x="2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0" name="Полилиния 1049">
              <a:extLst>
                <a:ext uri="{FF2B5EF4-FFF2-40B4-BE49-F238E27FC236}">
                  <a16:creationId xmlns:a16="http://schemas.microsoft.com/office/drawing/2014/main" id="{0B3F2E53-8E11-3609-1211-A2F45C7F1F1B}"/>
                </a:ext>
              </a:extLst>
            </p:cNvPr>
            <p:cNvSpPr/>
            <p:nvPr/>
          </p:nvSpPr>
          <p:spPr>
            <a:xfrm>
              <a:off x="10854531" y="6150769"/>
              <a:ext cx="76200" cy="76200"/>
            </a:xfrm>
            <a:custGeom>
              <a:avLst/>
              <a:gdLst>
                <a:gd name="connsiteX0" fmla="*/ 232 w 76200"/>
                <a:gd name="connsiteY0" fmla="*/ 200 h 76200"/>
                <a:gd name="connsiteX1" fmla="*/ 76432 w 76200"/>
                <a:gd name="connsiteY1" fmla="*/ 200 h 76200"/>
                <a:gd name="connsiteX2" fmla="*/ 76432 w 76200"/>
                <a:gd name="connsiteY2" fmla="*/ 76400 h 76200"/>
                <a:gd name="connsiteX3" fmla="*/ 2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0"/>
                  </a:moveTo>
                  <a:lnTo>
                    <a:pt x="76432" y="200"/>
                  </a:lnTo>
                  <a:lnTo>
                    <a:pt x="76432" y="76400"/>
                  </a:lnTo>
                  <a:lnTo>
                    <a:pt x="2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1" name="Полилиния 1050">
              <a:extLst>
                <a:ext uri="{FF2B5EF4-FFF2-40B4-BE49-F238E27FC236}">
                  <a16:creationId xmlns:a16="http://schemas.microsoft.com/office/drawing/2014/main" id="{BE00EC6D-9EA4-4F21-42A7-8E74366A6AA2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32 w 76200"/>
                <a:gd name="connsiteY0" fmla="*/ 208 h 76200"/>
                <a:gd name="connsiteX1" fmla="*/ 76432 w 76200"/>
                <a:gd name="connsiteY1" fmla="*/ 208 h 76200"/>
                <a:gd name="connsiteX2" fmla="*/ 76432 w 76200"/>
                <a:gd name="connsiteY2" fmla="*/ 76408 h 76200"/>
                <a:gd name="connsiteX3" fmla="*/ 2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08"/>
                  </a:moveTo>
                  <a:lnTo>
                    <a:pt x="76432" y="208"/>
                  </a:lnTo>
                  <a:lnTo>
                    <a:pt x="76432" y="76408"/>
                  </a:lnTo>
                  <a:lnTo>
                    <a:pt x="2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2" name="Полилиния 1051">
              <a:extLst>
                <a:ext uri="{FF2B5EF4-FFF2-40B4-BE49-F238E27FC236}">
                  <a16:creationId xmlns:a16="http://schemas.microsoft.com/office/drawing/2014/main" id="{B7E3B56E-0C09-F5C7-8B2F-0295F353617E}"/>
                </a:ext>
              </a:extLst>
            </p:cNvPr>
            <p:cNvSpPr/>
            <p:nvPr/>
          </p:nvSpPr>
          <p:spPr>
            <a:xfrm>
              <a:off x="10854531" y="6303169"/>
              <a:ext cx="76200" cy="76200"/>
            </a:xfrm>
            <a:custGeom>
              <a:avLst/>
              <a:gdLst>
                <a:gd name="connsiteX0" fmla="*/ 232 w 76200"/>
                <a:gd name="connsiteY0" fmla="*/ 216 h 76200"/>
                <a:gd name="connsiteX1" fmla="*/ 76432 w 76200"/>
                <a:gd name="connsiteY1" fmla="*/ 216 h 76200"/>
                <a:gd name="connsiteX2" fmla="*/ 76432 w 76200"/>
                <a:gd name="connsiteY2" fmla="*/ 76416 h 76200"/>
                <a:gd name="connsiteX3" fmla="*/ 2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16"/>
                  </a:moveTo>
                  <a:lnTo>
                    <a:pt x="76432" y="216"/>
                  </a:lnTo>
                  <a:lnTo>
                    <a:pt x="76432" y="76416"/>
                  </a:lnTo>
                  <a:lnTo>
                    <a:pt x="2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3" name="Полилиния 1052">
              <a:extLst>
                <a:ext uri="{FF2B5EF4-FFF2-40B4-BE49-F238E27FC236}">
                  <a16:creationId xmlns:a16="http://schemas.microsoft.com/office/drawing/2014/main" id="{ADE7C1E4-AF9E-341A-3B92-1433927DE64D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32 w 76200"/>
                <a:gd name="connsiteY0" fmla="*/ 232 h 76200"/>
                <a:gd name="connsiteX1" fmla="*/ 76432 w 76200"/>
                <a:gd name="connsiteY1" fmla="*/ 232 h 76200"/>
                <a:gd name="connsiteX2" fmla="*/ 76432 w 76200"/>
                <a:gd name="connsiteY2" fmla="*/ 76432 h 76200"/>
                <a:gd name="connsiteX3" fmla="*/ 232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32"/>
                  </a:moveTo>
                  <a:lnTo>
                    <a:pt x="76432" y="232"/>
                  </a:lnTo>
                  <a:lnTo>
                    <a:pt x="76432" y="76432"/>
                  </a:lnTo>
                  <a:lnTo>
                    <a:pt x="232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4" name="Полилиния 1053">
              <a:extLst>
                <a:ext uri="{FF2B5EF4-FFF2-40B4-BE49-F238E27FC236}">
                  <a16:creationId xmlns:a16="http://schemas.microsoft.com/office/drawing/2014/main" id="{DDF87DF8-045F-CD16-64D0-671CBC064AE8}"/>
                </a:ext>
              </a:extLst>
            </p:cNvPr>
            <p:cNvSpPr/>
            <p:nvPr/>
          </p:nvSpPr>
          <p:spPr>
            <a:xfrm>
              <a:off x="10854531" y="6607969"/>
              <a:ext cx="76200" cy="76200"/>
            </a:xfrm>
            <a:custGeom>
              <a:avLst/>
              <a:gdLst>
                <a:gd name="connsiteX0" fmla="*/ 232 w 76200"/>
                <a:gd name="connsiteY0" fmla="*/ 248 h 76200"/>
                <a:gd name="connsiteX1" fmla="*/ 76432 w 76200"/>
                <a:gd name="connsiteY1" fmla="*/ 248 h 76200"/>
                <a:gd name="connsiteX2" fmla="*/ 76432 w 76200"/>
                <a:gd name="connsiteY2" fmla="*/ 76448 h 76200"/>
                <a:gd name="connsiteX3" fmla="*/ 232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48"/>
                  </a:moveTo>
                  <a:lnTo>
                    <a:pt x="76432" y="248"/>
                  </a:lnTo>
                  <a:lnTo>
                    <a:pt x="76432" y="76448"/>
                  </a:lnTo>
                  <a:lnTo>
                    <a:pt x="232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5" name="Полилиния 1054">
              <a:extLst>
                <a:ext uri="{FF2B5EF4-FFF2-40B4-BE49-F238E27FC236}">
                  <a16:creationId xmlns:a16="http://schemas.microsoft.com/office/drawing/2014/main" id="{A94119AB-E27D-2CE2-EE9B-528DA7722545}"/>
                </a:ext>
              </a:extLst>
            </p:cNvPr>
            <p:cNvSpPr/>
            <p:nvPr/>
          </p:nvSpPr>
          <p:spPr>
            <a:xfrm>
              <a:off x="10854531" y="6684169"/>
              <a:ext cx="76200" cy="76200"/>
            </a:xfrm>
            <a:custGeom>
              <a:avLst/>
              <a:gdLst>
                <a:gd name="connsiteX0" fmla="*/ 232 w 76200"/>
                <a:gd name="connsiteY0" fmla="*/ 256 h 76200"/>
                <a:gd name="connsiteX1" fmla="*/ 76432 w 76200"/>
                <a:gd name="connsiteY1" fmla="*/ 256 h 76200"/>
                <a:gd name="connsiteX2" fmla="*/ 76432 w 76200"/>
                <a:gd name="connsiteY2" fmla="*/ 76456 h 76200"/>
                <a:gd name="connsiteX3" fmla="*/ 232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32" y="256"/>
                  </a:moveTo>
                  <a:lnTo>
                    <a:pt x="76432" y="256"/>
                  </a:lnTo>
                  <a:lnTo>
                    <a:pt x="76432" y="76456"/>
                  </a:lnTo>
                  <a:lnTo>
                    <a:pt x="232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6" name="Полилиния 1055">
              <a:extLst>
                <a:ext uri="{FF2B5EF4-FFF2-40B4-BE49-F238E27FC236}">
                  <a16:creationId xmlns:a16="http://schemas.microsoft.com/office/drawing/2014/main" id="{F87C78B5-81F8-F855-7655-66389824DF7D}"/>
                </a:ext>
              </a:extLst>
            </p:cNvPr>
            <p:cNvSpPr/>
            <p:nvPr/>
          </p:nvSpPr>
          <p:spPr>
            <a:xfrm>
              <a:off x="10930731" y="4550569"/>
              <a:ext cx="76200" cy="76200"/>
            </a:xfrm>
            <a:custGeom>
              <a:avLst/>
              <a:gdLst>
                <a:gd name="connsiteX0" fmla="*/ 240 w 76200"/>
                <a:gd name="connsiteY0" fmla="*/ 32 h 76200"/>
                <a:gd name="connsiteX1" fmla="*/ 76440 w 76200"/>
                <a:gd name="connsiteY1" fmla="*/ 32 h 76200"/>
                <a:gd name="connsiteX2" fmla="*/ 76440 w 76200"/>
                <a:gd name="connsiteY2" fmla="*/ 76232 h 76200"/>
                <a:gd name="connsiteX3" fmla="*/ 2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32"/>
                  </a:moveTo>
                  <a:lnTo>
                    <a:pt x="76440" y="32"/>
                  </a:lnTo>
                  <a:lnTo>
                    <a:pt x="76440" y="76232"/>
                  </a:lnTo>
                  <a:lnTo>
                    <a:pt x="2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7" name="Полилиния 1056">
              <a:extLst>
                <a:ext uri="{FF2B5EF4-FFF2-40B4-BE49-F238E27FC236}">
                  <a16:creationId xmlns:a16="http://schemas.microsoft.com/office/drawing/2014/main" id="{EC7D9D3E-7B51-CDEB-8ECE-4C0FC116D8FB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40 w 76200"/>
                <a:gd name="connsiteY0" fmla="*/ 48 h 76200"/>
                <a:gd name="connsiteX1" fmla="*/ 76440 w 76200"/>
                <a:gd name="connsiteY1" fmla="*/ 48 h 76200"/>
                <a:gd name="connsiteX2" fmla="*/ 76440 w 76200"/>
                <a:gd name="connsiteY2" fmla="*/ 76248 h 76200"/>
                <a:gd name="connsiteX3" fmla="*/ 24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48"/>
                  </a:moveTo>
                  <a:lnTo>
                    <a:pt x="76440" y="48"/>
                  </a:lnTo>
                  <a:lnTo>
                    <a:pt x="76440" y="76248"/>
                  </a:lnTo>
                  <a:lnTo>
                    <a:pt x="24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8" name="Полилиния 1057">
              <a:extLst>
                <a:ext uri="{FF2B5EF4-FFF2-40B4-BE49-F238E27FC236}">
                  <a16:creationId xmlns:a16="http://schemas.microsoft.com/office/drawing/2014/main" id="{871E517E-CD01-8703-C499-50B5CA612B17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40 w 76200"/>
                <a:gd name="connsiteY0" fmla="*/ 56 h 76200"/>
                <a:gd name="connsiteX1" fmla="*/ 76440 w 76200"/>
                <a:gd name="connsiteY1" fmla="*/ 56 h 76200"/>
                <a:gd name="connsiteX2" fmla="*/ 76440 w 76200"/>
                <a:gd name="connsiteY2" fmla="*/ 76256 h 76200"/>
                <a:gd name="connsiteX3" fmla="*/ 24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56"/>
                  </a:moveTo>
                  <a:lnTo>
                    <a:pt x="76440" y="56"/>
                  </a:lnTo>
                  <a:lnTo>
                    <a:pt x="76440" y="76256"/>
                  </a:lnTo>
                  <a:lnTo>
                    <a:pt x="24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59" name="Полилиния 1058">
              <a:extLst>
                <a:ext uri="{FF2B5EF4-FFF2-40B4-BE49-F238E27FC236}">
                  <a16:creationId xmlns:a16="http://schemas.microsoft.com/office/drawing/2014/main" id="{8905DC19-6905-DA6A-7A0B-D17280209E6E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40 w 76200"/>
                <a:gd name="connsiteY0" fmla="*/ 64 h 76200"/>
                <a:gd name="connsiteX1" fmla="*/ 76440 w 76200"/>
                <a:gd name="connsiteY1" fmla="*/ 64 h 76200"/>
                <a:gd name="connsiteX2" fmla="*/ 76440 w 76200"/>
                <a:gd name="connsiteY2" fmla="*/ 76264 h 76200"/>
                <a:gd name="connsiteX3" fmla="*/ 24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64"/>
                  </a:moveTo>
                  <a:lnTo>
                    <a:pt x="76440" y="64"/>
                  </a:lnTo>
                  <a:lnTo>
                    <a:pt x="76440" y="76264"/>
                  </a:lnTo>
                  <a:lnTo>
                    <a:pt x="24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0" name="Полилиния 1059">
              <a:extLst>
                <a:ext uri="{FF2B5EF4-FFF2-40B4-BE49-F238E27FC236}">
                  <a16:creationId xmlns:a16="http://schemas.microsoft.com/office/drawing/2014/main" id="{CA441CAA-7E3A-C8AD-F25F-202E82DCAEEA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40 w 76200"/>
                <a:gd name="connsiteY0" fmla="*/ 80 h 76200"/>
                <a:gd name="connsiteX1" fmla="*/ 76440 w 76200"/>
                <a:gd name="connsiteY1" fmla="*/ 80 h 76200"/>
                <a:gd name="connsiteX2" fmla="*/ 76440 w 76200"/>
                <a:gd name="connsiteY2" fmla="*/ 76280 h 76200"/>
                <a:gd name="connsiteX3" fmla="*/ 2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80"/>
                  </a:moveTo>
                  <a:lnTo>
                    <a:pt x="76440" y="80"/>
                  </a:lnTo>
                  <a:lnTo>
                    <a:pt x="76440" y="76280"/>
                  </a:lnTo>
                  <a:lnTo>
                    <a:pt x="2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1" name="Полилиния 1060">
              <a:extLst>
                <a:ext uri="{FF2B5EF4-FFF2-40B4-BE49-F238E27FC236}">
                  <a16:creationId xmlns:a16="http://schemas.microsoft.com/office/drawing/2014/main" id="{59C6682B-4190-4EC5-2892-1694E5430D5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40 w 76200"/>
                <a:gd name="connsiteY0" fmla="*/ 96 h 76200"/>
                <a:gd name="connsiteX1" fmla="*/ 76440 w 76200"/>
                <a:gd name="connsiteY1" fmla="*/ 96 h 76200"/>
                <a:gd name="connsiteX2" fmla="*/ 76440 w 76200"/>
                <a:gd name="connsiteY2" fmla="*/ 76296 h 76200"/>
                <a:gd name="connsiteX3" fmla="*/ 2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96"/>
                  </a:moveTo>
                  <a:lnTo>
                    <a:pt x="76440" y="96"/>
                  </a:lnTo>
                  <a:lnTo>
                    <a:pt x="76440" y="76296"/>
                  </a:lnTo>
                  <a:lnTo>
                    <a:pt x="2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2" name="Полилиния 1061">
              <a:extLst>
                <a:ext uri="{FF2B5EF4-FFF2-40B4-BE49-F238E27FC236}">
                  <a16:creationId xmlns:a16="http://schemas.microsoft.com/office/drawing/2014/main" id="{FB507F92-6101-10C8-83F9-105F370AD949}"/>
                </a:ext>
              </a:extLst>
            </p:cNvPr>
            <p:cNvSpPr/>
            <p:nvPr/>
          </p:nvSpPr>
          <p:spPr>
            <a:xfrm>
              <a:off x="10930731" y="5312569"/>
              <a:ext cx="76200" cy="76200"/>
            </a:xfrm>
            <a:custGeom>
              <a:avLst/>
              <a:gdLst>
                <a:gd name="connsiteX0" fmla="*/ 240 w 76200"/>
                <a:gd name="connsiteY0" fmla="*/ 112 h 76200"/>
                <a:gd name="connsiteX1" fmla="*/ 76440 w 76200"/>
                <a:gd name="connsiteY1" fmla="*/ 112 h 76200"/>
                <a:gd name="connsiteX2" fmla="*/ 76440 w 76200"/>
                <a:gd name="connsiteY2" fmla="*/ 76312 h 76200"/>
                <a:gd name="connsiteX3" fmla="*/ 24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12"/>
                  </a:moveTo>
                  <a:lnTo>
                    <a:pt x="76440" y="112"/>
                  </a:lnTo>
                  <a:lnTo>
                    <a:pt x="76440" y="76312"/>
                  </a:lnTo>
                  <a:lnTo>
                    <a:pt x="24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3" name="Полилиния 1062">
              <a:extLst>
                <a:ext uri="{FF2B5EF4-FFF2-40B4-BE49-F238E27FC236}">
                  <a16:creationId xmlns:a16="http://schemas.microsoft.com/office/drawing/2014/main" id="{3F158369-3ACE-C8AE-0F6B-3AF4F6072018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40 w 76200"/>
                <a:gd name="connsiteY0" fmla="*/ 128 h 76200"/>
                <a:gd name="connsiteX1" fmla="*/ 76440 w 76200"/>
                <a:gd name="connsiteY1" fmla="*/ 128 h 76200"/>
                <a:gd name="connsiteX2" fmla="*/ 76440 w 76200"/>
                <a:gd name="connsiteY2" fmla="*/ 76328 h 76200"/>
                <a:gd name="connsiteX3" fmla="*/ 24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28"/>
                  </a:moveTo>
                  <a:lnTo>
                    <a:pt x="76440" y="128"/>
                  </a:lnTo>
                  <a:lnTo>
                    <a:pt x="76440" y="76328"/>
                  </a:lnTo>
                  <a:lnTo>
                    <a:pt x="24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4" name="Полилиния 1063">
              <a:extLst>
                <a:ext uri="{FF2B5EF4-FFF2-40B4-BE49-F238E27FC236}">
                  <a16:creationId xmlns:a16="http://schemas.microsoft.com/office/drawing/2014/main" id="{C473D309-5290-EC95-D3A3-D82F1C570F5F}"/>
                </a:ext>
              </a:extLst>
            </p:cNvPr>
            <p:cNvSpPr/>
            <p:nvPr/>
          </p:nvSpPr>
          <p:spPr>
            <a:xfrm>
              <a:off x="10930731" y="5541169"/>
              <a:ext cx="76200" cy="76200"/>
            </a:xfrm>
            <a:custGeom>
              <a:avLst/>
              <a:gdLst>
                <a:gd name="connsiteX0" fmla="*/ 240 w 76200"/>
                <a:gd name="connsiteY0" fmla="*/ 136 h 76200"/>
                <a:gd name="connsiteX1" fmla="*/ 76440 w 76200"/>
                <a:gd name="connsiteY1" fmla="*/ 136 h 76200"/>
                <a:gd name="connsiteX2" fmla="*/ 76440 w 76200"/>
                <a:gd name="connsiteY2" fmla="*/ 76336 h 76200"/>
                <a:gd name="connsiteX3" fmla="*/ 2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36"/>
                  </a:moveTo>
                  <a:lnTo>
                    <a:pt x="76440" y="136"/>
                  </a:lnTo>
                  <a:lnTo>
                    <a:pt x="76440" y="76336"/>
                  </a:lnTo>
                  <a:lnTo>
                    <a:pt x="2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5" name="Полилиния 1064">
              <a:extLst>
                <a:ext uri="{FF2B5EF4-FFF2-40B4-BE49-F238E27FC236}">
                  <a16:creationId xmlns:a16="http://schemas.microsoft.com/office/drawing/2014/main" id="{DA9578D9-2E7A-D03F-D403-753BBC18C3BC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40 w 76200"/>
                <a:gd name="connsiteY0" fmla="*/ 144 h 76200"/>
                <a:gd name="connsiteX1" fmla="*/ 76440 w 76200"/>
                <a:gd name="connsiteY1" fmla="*/ 144 h 76200"/>
                <a:gd name="connsiteX2" fmla="*/ 76440 w 76200"/>
                <a:gd name="connsiteY2" fmla="*/ 76344 h 76200"/>
                <a:gd name="connsiteX3" fmla="*/ 2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44"/>
                  </a:moveTo>
                  <a:lnTo>
                    <a:pt x="76440" y="144"/>
                  </a:lnTo>
                  <a:lnTo>
                    <a:pt x="76440" y="76344"/>
                  </a:lnTo>
                  <a:lnTo>
                    <a:pt x="2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6" name="Полилиния 1065">
              <a:extLst>
                <a:ext uri="{FF2B5EF4-FFF2-40B4-BE49-F238E27FC236}">
                  <a16:creationId xmlns:a16="http://schemas.microsoft.com/office/drawing/2014/main" id="{C7C54B12-6A2C-D57B-8D04-C4675B1F1916}"/>
                </a:ext>
              </a:extLst>
            </p:cNvPr>
            <p:cNvSpPr/>
            <p:nvPr/>
          </p:nvSpPr>
          <p:spPr>
            <a:xfrm>
              <a:off x="10930731" y="5845969"/>
              <a:ext cx="76200" cy="76200"/>
            </a:xfrm>
            <a:custGeom>
              <a:avLst/>
              <a:gdLst>
                <a:gd name="connsiteX0" fmla="*/ 240 w 76200"/>
                <a:gd name="connsiteY0" fmla="*/ 168 h 76200"/>
                <a:gd name="connsiteX1" fmla="*/ 76440 w 76200"/>
                <a:gd name="connsiteY1" fmla="*/ 168 h 76200"/>
                <a:gd name="connsiteX2" fmla="*/ 76440 w 76200"/>
                <a:gd name="connsiteY2" fmla="*/ 76368 h 76200"/>
                <a:gd name="connsiteX3" fmla="*/ 24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68"/>
                  </a:moveTo>
                  <a:lnTo>
                    <a:pt x="76440" y="168"/>
                  </a:lnTo>
                  <a:lnTo>
                    <a:pt x="76440" y="76368"/>
                  </a:lnTo>
                  <a:lnTo>
                    <a:pt x="24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7" name="Полилиния 1066">
              <a:extLst>
                <a:ext uri="{FF2B5EF4-FFF2-40B4-BE49-F238E27FC236}">
                  <a16:creationId xmlns:a16="http://schemas.microsoft.com/office/drawing/2014/main" id="{A1159FF2-EC6A-68D5-CEDB-F3BC9FB86613}"/>
                </a:ext>
              </a:extLst>
            </p:cNvPr>
            <p:cNvSpPr/>
            <p:nvPr/>
          </p:nvSpPr>
          <p:spPr>
            <a:xfrm>
              <a:off x="10930731" y="5922169"/>
              <a:ext cx="76200" cy="76200"/>
            </a:xfrm>
            <a:custGeom>
              <a:avLst/>
              <a:gdLst>
                <a:gd name="connsiteX0" fmla="*/ 240 w 76200"/>
                <a:gd name="connsiteY0" fmla="*/ 176 h 76200"/>
                <a:gd name="connsiteX1" fmla="*/ 76440 w 76200"/>
                <a:gd name="connsiteY1" fmla="*/ 176 h 76200"/>
                <a:gd name="connsiteX2" fmla="*/ 76440 w 76200"/>
                <a:gd name="connsiteY2" fmla="*/ 76376 h 76200"/>
                <a:gd name="connsiteX3" fmla="*/ 2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76"/>
                  </a:moveTo>
                  <a:lnTo>
                    <a:pt x="76440" y="176"/>
                  </a:lnTo>
                  <a:lnTo>
                    <a:pt x="76440" y="76376"/>
                  </a:lnTo>
                  <a:lnTo>
                    <a:pt x="2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8" name="Полилиния 1067">
              <a:extLst>
                <a:ext uri="{FF2B5EF4-FFF2-40B4-BE49-F238E27FC236}">
                  <a16:creationId xmlns:a16="http://schemas.microsoft.com/office/drawing/2014/main" id="{F5A83EE7-D4CD-EC3D-CA7B-F8DB3202459B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40 w 76200"/>
                <a:gd name="connsiteY0" fmla="*/ 184 h 76200"/>
                <a:gd name="connsiteX1" fmla="*/ 76440 w 76200"/>
                <a:gd name="connsiteY1" fmla="*/ 184 h 76200"/>
                <a:gd name="connsiteX2" fmla="*/ 76440 w 76200"/>
                <a:gd name="connsiteY2" fmla="*/ 76384 h 76200"/>
                <a:gd name="connsiteX3" fmla="*/ 24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84"/>
                  </a:moveTo>
                  <a:lnTo>
                    <a:pt x="76440" y="184"/>
                  </a:lnTo>
                  <a:lnTo>
                    <a:pt x="76440" y="76384"/>
                  </a:lnTo>
                  <a:lnTo>
                    <a:pt x="24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69" name="Полилиния 1068">
              <a:extLst>
                <a:ext uri="{FF2B5EF4-FFF2-40B4-BE49-F238E27FC236}">
                  <a16:creationId xmlns:a16="http://schemas.microsoft.com/office/drawing/2014/main" id="{3A96715E-A88B-7E30-D5DD-5FF8DBB540E3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40 w 76200"/>
                <a:gd name="connsiteY0" fmla="*/ 192 h 76200"/>
                <a:gd name="connsiteX1" fmla="*/ 76440 w 76200"/>
                <a:gd name="connsiteY1" fmla="*/ 192 h 76200"/>
                <a:gd name="connsiteX2" fmla="*/ 76440 w 76200"/>
                <a:gd name="connsiteY2" fmla="*/ 76392 h 76200"/>
                <a:gd name="connsiteX3" fmla="*/ 24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192"/>
                  </a:moveTo>
                  <a:lnTo>
                    <a:pt x="76440" y="192"/>
                  </a:lnTo>
                  <a:lnTo>
                    <a:pt x="76440" y="76392"/>
                  </a:lnTo>
                  <a:lnTo>
                    <a:pt x="24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0" name="Полилиния 1069">
              <a:extLst>
                <a:ext uri="{FF2B5EF4-FFF2-40B4-BE49-F238E27FC236}">
                  <a16:creationId xmlns:a16="http://schemas.microsoft.com/office/drawing/2014/main" id="{567AEA8E-247E-3F87-437C-5D17DE08FE4A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40 w 76200"/>
                <a:gd name="connsiteY0" fmla="*/ 200 h 76200"/>
                <a:gd name="connsiteX1" fmla="*/ 76440 w 76200"/>
                <a:gd name="connsiteY1" fmla="*/ 200 h 76200"/>
                <a:gd name="connsiteX2" fmla="*/ 76440 w 76200"/>
                <a:gd name="connsiteY2" fmla="*/ 76400 h 76200"/>
                <a:gd name="connsiteX3" fmla="*/ 24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00"/>
                  </a:moveTo>
                  <a:lnTo>
                    <a:pt x="76440" y="200"/>
                  </a:lnTo>
                  <a:lnTo>
                    <a:pt x="76440" y="76400"/>
                  </a:lnTo>
                  <a:lnTo>
                    <a:pt x="24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1" name="Полилиния 1070">
              <a:extLst>
                <a:ext uri="{FF2B5EF4-FFF2-40B4-BE49-F238E27FC236}">
                  <a16:creationId xmlns:a16="http://schemas.microsoft.com/office/drawing/2014/main" id="{000821AC-6FD0-A86A-BFFD-174ABCB9AD37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40 w 76200"/>
                <a:gd name="connsiteY0" fmla="*/ 224 h 76200"/>
                <a:gd name="connsiteX1" fmla="*/ 76440 w 76200"/>
                <a:gd name="connsiteY1" fmla="*/ 224 h 76200"/>
                <a:gd name="connsiteX2" fmla="*/ 76440 w 76200"/>
                <a:gd name="connsiteY2" fmla="*/ 76424 h 76200"/>
                <a:gd name="connsiteX3" fmla="*/ 2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24"/>
                  </a:moveTo>
                  <a:lnTo>
                    <a:pt x="76440" y="224"/>
                  </a:lnTo>
                  <a:lnTo>
                    <a:pt x="76440" y="76424"/>
                  </a:lnTo>
                  <a:lnTo>
                    <a:pt x="2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2" name="Полилиния 1071">
              <a:extLst>
                <a:ext uri="{FF2B5EF4-FFF2-40B4-BE49-F238E27FC236}">
                  <a16:creationId xmlns:a16="http://schemas.microsoft.com/office/drawing/2014/main" id="{7097CCB1-DA2E-6943-564C-A61F4D9E7076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40 w 76200"/>
                <a:gd name="connsiteY0" fmla="*/ 240 h 76200"/>
                <a:gd name="connsiteX1" fmla="*/ 76440 w 76200"/>
                <a:gd name="connsiteY1" fmla="*/ 240 h 76200"/>
                <a:gd name="connsiteX2" fmla="*/ 76440 w 76200"/>
                <a:gd name="connsiteY2" fmla="*/ 76440 h 76200"/>
                <a:gd name="connsiteX3" fmla="*/ 240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0" y="240"/>
                  </a:moveTo>
                  <a:lnTo>
                    <a:pt x="76440" y="240"/>
                  </a:lnTo>
                  <a:lnTo>
                    <a:pt x="76440" y="76440"/>
                  </a:lnTo>
                  <a:lnTo>
                    <a:pt x="240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3" name="Полилиния 1072">
              <a:extLst>
                <a:ext uri="{FF2B5EF4-FFF2-40B4-BE49-F238E27FC236}">
                  <a16:creationId xmlns:a16="http://schemas.microsoft.com/office/drawing/2014/main" id="{C49CC909-5B39-A2DA-E900-1F788B638FF0}"/>
                </a:ext>
              </a:extLst>
            </p:cNvPr>
            <p:cNvSpPr/>
            <p:nvPr/>
          </p:nvSpPr>
          <p:spPr>
            <a:xfrm>
              <a:off x="11006931" y="4550569"/>
              <a:ext cx="76200" cy="76200"/>
            </a:xfrm>
            <a:custGeom>
              <a:avLst/>
              <a:gdLst>
                <a:gd name="connsiteX0" fmla="*/ 248 w 76200"/>
                <a:gd name="connsiteY0" fmla="*/ 32 h 76200"/>
                <a:gd name="connsiteX1" fmla="*/ 76448 w 76200"/>
                <a:gd name="connsiteY1" fmla="*/ 32 h 76200"/>
                <a:gd name="connsiteX2" fmla="*/ 76448 w 76200"/>
                <a:gd name="connsiteY2" fmla="*/ 76232 h 76200"/>
                <a:gd name="connsiteX3" fmla="*/ 2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32"/>
                  </a:moveTo>
                  <a:lnTo>
                    <a:pt x="76448" y="32"/>
                  </a:lnTo>
                  <a:lnTo>
                    <a:pt x="76448" y="76232"/>
                  </a:lnTo>
                  <a:lnTo>
                    <a:pt x="2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4" name="Полилиния 1073">
              <a:extLst>
                <a:ext uri="{FF2B5EF4-FFF2-40B4-BE49-F238E27FC236}">
                  <a16:creationId xmlns:a16="http://schemas.microsoft.com/office/drawing/2014/main" id="{9CB2AFD7-E9A0-A63B-BA74-E2D29250C7A3}"/>
                </a:ext>
              </a:extLst>
            </p:cNvPr>
            <p:cNvSpPr/>
            <p:nvPr/>
          </p:nvSpPr>
          <p:spPr>
            <a:xfrm>
              <a:off x="11006931" y="5007769"/>
              <a:ext cx="76200" cy="76200"/>
            </a:xfrm>
            <a:custGeom>
              <a:avLst/>
              <a:gdLst>
                <a:gd name="connsiteX0" fmla="*/ 248 w 76200"/>
                <a:gd name="connsiteY0" fmla="*/ 80 h 76200"/>
                <a:gd name="connsiteX1" fmla="*/ 76448 w 76200"/>
                <a:gd name="connsiteY1" fmla="*/ 80 h 76200"/>
                <a:gd name="connsiteX2" fmla="*/ 76448 w 76200"/>
                <a:gd name="connsiteY2" fmla="*/ 76280 h 76200"/>
                <a:gd name="connsiteX3" fmla="*/ 2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80"/>
                  </a:moveTo>
                  <a:lnTo>
                    <a:pt x="76448" y="80"/>
                  </a:lnTo>
                  <a:lnTo>
                    <a:pt x="76448" y="76280"/>
                  </a:lnTo>
                  <a:lnTo>
                    <a:pt x="2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5" name="Полилиния 1074">
              <a:extLst>
                <a:ext uri="{FF2B5EF4-FFF2-40B4-BE49-F238E27FC236}">
                  <a16:creationId xmlns:a16="http://schemas.microsoft.com/office/drawing/2014/main" id="{3448ADC6-2C04-6010-0703-91D9DAFEAA3F}"/>
                </a:ext>
              </a:extLst>
            </p:cNvPr>
            <p:cNvSpPr/>
            <p:nvPr/>
          </p:nvSpPr>
          <p:spPr>
            <a:xfrm>
              <a:off x="11006931" y="5312569"/>
              <a:ext cx="76200" cy="76200"/>
            </a:xfrm>
            <a:custGeom>
              <a:avLst/>
              <a:gdLst>
                <a:gd name="connsiteX0" fmla="*/ 248 w 76200"/>
                <a:gd name="connsiteY0" fmla="*/ 112 h 76200"/>
                <a:gd name="connsiteX1" fmla="*/ 76448 w 76200"/>
                <a:gd name="connsiteY1" fmla="*/ 112 h 76200"/>
                <a:gd name="connsiteX2" fmla="*/ 76448 w 76200"/>
                <a:gd name="connsiteY2" fmla="*/ 76312 h 76200"/>
                <a:gd name="connsiteX3" fmla="*/ 24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12"/>
                  </a:moveTo>
                  <a:lnTo>
                    <a:pt x="76448" y="112"/>
                  </a:lnTo>
                  <a:lnTo>
                    <a:pt x="76448" y="76312"/>
                  </a:lnTo>
                  <a:lnTo>
                    <a:pt x="24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6" name="Полилиния 1075">
              <a:extLst>
                <a:ext uri="{FF2B5EF4-FFF2-40B4-BE49-F238E27FC236}">
                  <a16:creationId xmlns:a16="http://schemas.microsoft.com/office/drawing/2014/main" id="{64065F40-B773-F2DB-CF76-85C8CF4D569F}"/>
                </a:ext>
              </a:extLst>
            </p:cNvPr>
            <p:cNvSpPr/>
            <p:nvPr/>
          </p:nvSpPr>
          <p:spPr>
            <a:xfrm>
              <a:off x="11006931" y="5541169"/>
              <a:ext cx="76200" cy="76200"/>
            </a:xfrm>
            <a:custGeom>
              <a:avLst/>
              <a:gdLst>
                <a:gd name="connsiteX0" fmla="*/ 248 w 76200"/>
                <a:gd name="connsiteY0" fmla="*/ 136 h 76200"/>
                <a:gd name="connsiteX1" fmla="*/ 76448 w 76200"/>
                <a:gd name="connsiteY1" fmla="*/ 136 h 76200"/>
                <a:gd name="connsiteX2" fmla="*/ 76448 w 76200"/>
                <a:gd name="connsiteY2" fmla="*/ 76336 h 76200"/>
                <a:gd name="connsiteX3" fmla="*/ 2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36"/>
                  </a:moveTo>
                  <a:lnTo>
                    <a:pt x="76448" y="136"/>
                  </a:lnTo>
                  <a:lnTo>
                    <a:pt x="76448" y="76336"/>
                  </a:lnTo>
                  <a:lnTo>
                    <a:pt x="2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7" name="Полилиния 1076">
              <a:extLst>
                <a:ext uri="{FF2B5EF4-FFF2-40B4-BE49-F238E27FC236}">
                  <a16:creationId xmlns:a16="http://schemas.microsoft.com/office/drawing/2014/main" id="{96B869FE-66DA-A2F5-B972-0D95AB12CC42}"/>
                </a:ext>
              </a:extLst>
            </p:cNvPr>
            <p:cNvSpPr/>
            <p:nvPr/>
          </p:nvSpPr>
          <p:spPr>
            <a:xfrm>
              <a:off x="11006931" y="5617369"/>
              <a:ext cx="76200" cy="76200"/>
            </a:xfrm>
            <a:custGeom>
              <a:avLst/>
              <a:gdLst>
                <a:gd name="connsiteX0" fmla="*/ 248 w 76200"/>
                <a:gd name="connsiteY0" fmla="*/ 144 h 76200"/>
                <a:gd name="connsiteX1" fmla="*/ 76448 w 76200"/>
                <a:gd name="connsiteY1" fmla="*/ 144 h 76200"/>
                <a:gd name="connsiteX2" fmla="*/ 76448 w 76200"/>
                <a:gd name="connsiteY2" fmla="*/ 76344 h 76200"/>
                <a:gd name="connsiteX3" fmla="*/ 2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44"/>
                  </a:moveTo>
                  <a:lnTo>
                    <a:pt x="76448" y="144"/>
                  </a:lnTo>
                  <a:lnTo>
                    <a:pt x="76448" y="76344"/>
                  </a:lnTo>
                  <a:lnTo>
                    <a:pt x="2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8" name="Полилиния 1077">
              <a:extLst>
                <a:ext uri="{FF2B5EF4-FFF2-40B4-BE49-F238E27FC236}">
                  <a16:creationId xmlns:a16="http://schemas.microsoft.com/office/drawing/2014/main" id="{2D485F48-3AEE-B632-579E-6D88D6BF4BB6}"/>
                </a:ext>
              </a:extLst>
            </p:cNvPr>
            <p:cNvSpPr/>
            <p:nvPr/>
          </p:nvSpPr>
          <p:spPr>
            <a:xfrm>
              <a:off x="11006931" y="5693569"/>
              <a:ext cx="76200" cy="76200"/>
            </a:xfrm>
            <a:custGeom>
              <a:avLst/>
              <a:gdLst>
                <a:gd name="connsiteX0" fmla="*/ 248 w 76200"/>
                <a:gd name="connsiteY0" fmla="*/ 152 h 76200"/>
                <a:gd name="connsiteX1" fmla="*/ 76448 w 76200"/>
                <a:gd name="connsiteY1" fmla="*/ 152 h 76200"/>
                <a:gd name="connsiteX2" fmla="*/ 76448 w 76200"/>
                <a:gd name="connsiteY2" fmla="*/ 76352 h 76200"/>
                <a:gd name="connsiteX3" fmla="*/ 2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52"/>
                  </a:moveTo>
                  <a:lnTo>
                    <a:pt x="76448" y="152"/>
                  </a:lnTo>
                  <a:lnTo>
                    <a:pt x="76448" y="76352"/>
                  </a:lnTo>
                  <a:lnTo>
                    <a:pt x="2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79" name="Полилиния 1078">
              <a:extLst>
                <a:ext uri="{FF2B5EF4-FFF2-40B4-BE49-F238E27FC236}">
                  <a16:creationId xmlns:a16="http://schemas.microsoft.com/office/drawing/2014/main" id="{0E2396BF-D50F-75D3-659E-F93CDC86705B}"/>
                </a:ext>
              </a:extLst>
            </p:cNvPr>
            <p:cNvSpPr/>
            <p:nvPr/>
          </p:nvSpPr>
          <p:spPr>
            <a:xfrm>
              <a:off x="11006931" y="5769769"/>
              <a:ext cx="76200" cy="76200"/>
            </a:xfrm>
            <a:custGeom>
              <a:avLst/>
              <a:gdLst>
                <a:gd name="connsiteX0" fmla="*/ 248 w 76200"/>
                <a:gd name="connsiteY0" fmla="*/ 160 h 76200"/>
                <a:gd name="connsiteX1" fmla="*/ 76448 w 76200"/>
                <a:gd name="connsiteY1" fmla="*/ 160 h 76200"/>
                <a:gd name="connsiteX2" fmla="*/ 76448 w 76200"/>
                <a:gd name="connsiteY2" fmla="*/ 76360 h 76200"/>
                <a:gd name="connsiteX3" fmla="*/ 24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0"/>
                  </a:moveTo>
                  <a:lnTo>
                    <a:pt x="76448" y="160"/>
                  </a:lnTo>
                  <a:lnTo>
                    <a:pt x="76448" y="76360"/>
                  </a:lnTo>
                  <a:lnTo>
                    <a:pt x="24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0" name="Полилиния 1079">
              <a:extLst>
                <a:ext uri="{FF2B5EF4-FFF2-40B4-BE49-F238E27FC236}">
                  <a16:creationId xmlns:a16="http://schemas.microsoft.com/office/drawing/2014/main" id="{BED539A7-B556-3282-D842-CEA370B39B66}"/>
                </a:ext>
              </a:extLst>
            </p:cNvPr>
            <p:cNvSpPr/>
            <p:nvPr/>
          </p:nvSpPr>
          <p:spPr>
            <a:xfrm>
              <a:off x="11006931" y="5845969"/>
              <a:ext cx="76200" cy="76200"/>
            </a:xfrm>
            <a:custGeom>
              <a:avLst/>
              <a:gdLst>
                <a:gd name="connsiteX0" fmla="*/ 248 w 76200"/>
                <a:gd name="connsiteY0" fmla="*/ 168 h 76200"/>
                <a:gd name="connsiteX1" fmla="*/ 76448 w 76200"/>
                <a:gd name="connsiteY1" fmla="*/ 168 h 76200"/>
                <a:gd name="connsiteX2" fmla="*/ 76448 w 76200"/>
                <a:gd name="connsiteY2" fmla="*/ 76368 h 76200"/>
                <a:gd name="connsiteX3" fmla="*/ 24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168"/>
                  </a:moveTo>
                  <a:lnTo>
                    <a:pt x="76448" y="168"/>
                  </a:lnTo>
                  <a:lnTo>
                    <a:pt x="76448" y="76368"/>
                  </a:lnTo>
                  <a:lnTo>
                    <a:pt x="24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1" name="Полилиния 1080">
              <a:extLst>
                <a:ext uri="{FF2B5EF4-FFF2-40B4-BE49-F238E27FC236}">
                  <a16:creationId xmlns:a16="http://schemas.microsoft.com/office/drawing/2014/main" id="{6BF18C5F-99EB-F187-2179-5DE172815CFE}"/>
                </a:ext>
              </a:extLst>
            </p:cNvPr>
            <p:cNvSpPr/>
            <p:nvPr/>
          </p:nvSpPr>
          <p:spPr>
            <a:xfrm>
              <a:off x="11006931" y="6150769"/>
              <a:ext cx="76200" cy="76200"/>
            </a:xfrm>
            <a:custGeom>
              <a:avLst/>
              <a:gdLst>
                <a:gd name="connsiteX0" fmla="*/ 248 w 76200"/>
                <a:gd name="connsiteY0" fmla="*/ 200 h 76200"/>
                <a:gd name="connsiteX1" fmla="*/ 76448 w 76200"/>
                <a:gd name="connsiteY1" fmla="*/ 200 h 76200"/>
                <a:gd name="connsiteX2" fmla="*/ 76448 w 76200"/>
                <a:gd name="connsiteY2" fmla="*/ 76400 h 76200"/>
                <a:gd name="connsiteX3" fmla="*/ 2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0"/>
                  </a:moveTo>
                  <a:lnTo>
                    <a:pt x="76448" y="200"/>
                  </a:lnTo>
                  <a:lnTo>
                    <a:pt x="76448" y="76400"/>
                  </a:lnTo>
                  <a:lnTo>
                    <a:pt x="2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2" name="Полилиния 1081">
              <a:extLst>
                <a:ext uri="{FF2B5EF4-FFF2-40B4-BE49-F238E27FC236}">
                  <a16:creationId xmlns:a16="http://schemas.microsoft.com/office/drawing/2014/main" id="{8912195C-A6F4-68F8-856A-66AC4C474F00}"/>
                </a:ext>
              </a:extLst>
            </p:cNvPr>
            <p:cNvSpPr/>
            <p:nvPr/>
          </p:nvSpPr>
          <p:spPr>
            <a:xfrm>
              <a:off x="11006931" y="6226969"/>
              <a:ext cx="76200" cy="76200"/>
            </a:xfrm>
            <a:custGeom>
              <a:avLst/>
              <a:gdLst>
                <a:gd name="connsiteX0" fmla="*/ 248 w 76200"/>
                <a:gd name="connsiteY0" fmla="*/ 208 h 76200"/>
                <a:gd name="connsiteX1" fmla="*/ 76448 w 76200"/>
                <a:gd name="connsiteY1" fmla="*/ 208 h 76200"/>
                <a:gd name="connsiteX2" fmla="*/ 76448 w 76200"/>
                <a:gd name="connsiteY2" fmla="*/ 76408 h 76200"/>
                <a:gd name="connsiteX3" fmla="*/ 2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08"/>
                  </a:moveTo>
                  <a:lnTo>
                    <a:pt x="76448" y="208"/>
                  </a:lnTo>
                  <a:lnTo>
                    <a:pt x="76448" y="76408"/>
                  </a:lnTo>
                  <a:lnTo>
                    <a:pt x="2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3" name="Полилиния 1082">
              <a:extLst>
                <a:ext uri="{FF2B5EF4-FFF2-40B4-BE49-F238E27FC236}">
                  <a16:creationId xmlns:a16="http://schemas.microsoft.com/office/drawing/2014/main" id="{96E0BC45-EEC6-E114-9628-49E49D4AA451}"/>
                </a:ext>
              </a:extLst>
            </p:cNvPr>
            <p:cNvSpPr/>
            <p:nvPr/>
          </p:nvSpPr>
          <p:spPr>
            <a:xfrm>
              <a:off x="11006931" y="6379369"/>
              <a:ext cx="76200" cy="76200"/>
            </a:xfrm>
            <a:custGeom>
              <a:avLst/>
              <a:gdLst>
                <a:gd name="connsiteX0" fmla="*/ 248 w 76200"/>
                <a:gd name="connsiteY0" fmla="*/ 224 h 76200"/>
                <a:gd name="connsiteX1" fmla="*/ 76448 w 76200"/>
                <a:gd name="connsiteY1" fmla="*/ 224 h 76200"/>
                <a:gd name="connsiteX2" fmla="*/ 76448 w 76200"/>
                <a:gd name="connsiteY2" fmla="*/ 76424 h 76200"/>
                <a:gd name="connsiteX3" fmla="*/ 2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24"/>
                  </a:moveTo>
                  <a:lnTo>
                    <a:pt x="76448" y="224"/>
                  </a:lnTo>
                  <a:lnTo>
                    <a:pt x="76448" y="76424"/>
                  </a:lnTo>
                  <a:lnTo>
                    <a:pt x="2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4" name="Полилиния 1083">
              <a:extLst>
                <a:ext uri="{FF2B5EF4-FFF2-40B4-BE49-F238E27FC236}">
                  <a16:creationId xmlns:a16="http://schemas.microsoft.com/office/drawing/2014/main" id="{9A39BC87-211F-AF40-EFE8-7297BAACF97E}"/>
                </a:ext>
              </a:extLst>
            </p:cNvPr>
            <p:cNvSpPr/>
            <p:nvPr/>
          </p:nvSpPr>
          <p:spPr>
            <a:xfrm>
              <a:off x="11006931" y="6607969"/>
              <a:ext cx="76200" cy="76200"/>
            </a:xfrm>
            <a:custGeom>
              <a:avLst/>
              <a:gdLst>
                <a:gd name="connsiteX0" fmla="*/ 248 w 76200"/>
                <a:gd name="connsiteY0" fmla="*/ 248 h 76200"/>
                <a:gd name="connsiteX1" fmla="*/ 76448 w 76200"/>
                <a:gd name="connsiteY1" fmla="*/ 248 h 76200"/>
                <a:gd name="connsiteX2" fmla="*/ 76448 w 76200"/>
                <a:gd name="connsiteY2" fmla="*/ 76448 h 76200"/>
                <a:gd name="connsiteX3" fmla="*/ 248 w 76200"/>
                <a:gd name="connsiteY3" fmla="*/ 764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48"/>
                  </a:moveTo>
                  <a:lnTo>
                    <a:pt x="76448" y="248"/>
                  </a:lnTo>
                  <a:lnTo>
                    <a:pt x="76448" y="76448"/>
                  </a:lnTo>
                  <a:lnTo>
                    <a:pt x="248" y="764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5" name="Полилиния 1084">
              <a:extLst>
                <a:ext uri="{FF2B5EF4-FFF2-40B4-BE49-F238E27FC236}">
                  <a16:creationId xmlns:a16="http://schemas.microsoft.com/office/drawing/2014/main" id="{C3CCA706-610E-6429-4794-1780E7932C7B}"/>
                </a:ext>
              </a:extLst>
            </p:cNvPr>
            <p:cNvSpPr/>
            <p:nvPr/>
          </p:nvSpPr>
          <p:spPr>
            <a:xfrm>
              <a:off x="11006931" y="6684169"/>
              <a:ext cx="76200" cy="76200"/>
            </a:xfrm>
            <a:custGeom>
              <a:avLst/>
              <a:gdLst>
                <a:gd name="connsiteX0" fmla="*/ 248 w 76200"/>
                <a:gd name="connsiteY0" fmla="*/ 256 h 76200"/>
                <a:gd name="connsiteX1" fmla="*/ 76448 w 76200"/>
                <a:gd name="connsiteY1" fmla="*/ 256 h 76200"/>
                <a:gd name="connsiteX2" fmla="*/ 76448 w 76200"/>
                <a:gd name="connsiteY2" fmla="*/ 76456 h 76200"/>
                <a:gd name="connsiteX3" fmla="*/ 248 w 76200"/>
                <a:gd name="connsiteY3" fmla="*/ 764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48" y="256"/>
                  </a:moveTo>
                  <a:lnTo>
                    <a:pt x="76448" y="256"/>
                  </a:lnTo>
                  <a:lnTo>
                    <a:pt x="76448" y="76456"/>
                  </a:lnTo>
                  <a:lnTo>
                    <a:pt x="248" y="76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6" name="Полилиния 1085">
              <a:extLst>
                <a:ext uri="{FF2B5EF4-FFF2-40B4-BE49-F238E27FC236}">
                  <a16:creationId xmlns:a16="http://schemas.microsoft.com/office/drawing/2014/main" id="{A3FF8BC3-E9ED-0546-2B1E-EC2A1A73D96D}"/>
                </a:ext>
              </a:extLst>
            </p:cNvPr>
            <p:cNvSpPr/>
            <p:nvPr/>
          </p:nvSpPr>
          <p:spPr>
            <a:xfrm>
              <a:off x="11083131" y="4550569"/>
              <a:ext cx="76200" cy="76200"/>
            </a:xfrm>
            <a:custGeom>
              <a:avLst/>
              <a:gdLst>
                <a:gd name="connsiteX0" fmla="*/ 256 w 76200"/>
                <a:gd name="connsiteY0" fmla="*/ 32 h 76200"/>
                <a:gd name="connsiteX1" fmla="*/ 76456 w 76200"/>
                <a:gd name="connsiteY1" fmla="*/ 32 h 76200"/>
                <a:gd name="connsiteX2" fmla="*/ 76456 w 76200"/>
                <a:gd name="connsiteY2" fmla="*/ 76232 h 76200"/>
                <a:gd name="connsiteX3" fmla="*/ 2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32"/>
                  </a:moveTo>
                  <a:lnTo>
                    <a:pt x="76456" y="32"/>
                  </a:lnTo>
                  <a:lnTo>
                    <a:pt x="76456" y="76232"/>
                  </a:lnTo>
                  <a:lnTo>
                    <a:pt x="2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7" name="Полилиния 1086">
              <a:extLst>
                <a:ext uri="{FF2B5EF4-FFF2-40B4-BE49-F238E27FC236}">
                  <a16:creationId xmlns:a16="http://schemas.microsoft.com/office/drawing/2014/main" id="{244F0367-DF17-5BEB-0B8D-B0E95E43908D}"/>
                </a:ext>
              </a:extLst>
            </p:cNvPr>
            <p:cNvSpPr/>
            <p:nvPr/>
          </p:nvSpPr>
          <p:spPr>
            <a:xfrm>
              <a:off x="11083131" y="4626769"/>
              <a:ext cx="76200" cy="76200"/>
            </a:xfrm>
            <a:custGeom>
              <a:avLst/>
              <a:gdLst>
                <a:gd name="connsiteX0" fmla="*/ 256 w 76200"/>
                <a:gd name="connsiteY0" fmla="*/ 40 h 76200"/>
                <a:gd name="connsiteX1" fmla="*/ 76456 w 76200"/>
                <a:gd name="connsiteY1" fmla="*/ 40 h 76200"/>
                <a:gd name="connsiteX2" fmla="*/ 76456 w 76200"/>
                <a:gd name="connsiteY2" fmla="*/ 76240 h 76200"/>
                <a:gd name="connsiteX3" fmla="*/ 25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0"/>
                  </a:moveTo>
                  <a:lnTo>
                    <a:pt x="76456" y="40"/>
                  </a:lnTo>
                  <a:lnTo>
                    <a:pt x="76456" y="76240"/>
                  </a:lnTo>
                  <a:lnTo>
                    <a:pt x="25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8" name="Полилиния 1087">
              <a:extLst>
                <a:ext uri="{FF2B5EF4-FFF2-40B4-BE49-F238E27FC236}">
                  <a16:creationId xmlns:a16="http://schemas.microsoft.com/office/drawing/2014/main" id="{F1BD61B0-C6C4-F314-11D4-3D1D02169319}"/>
                </a:ext>
              </a:extLst>
            </p:cNvPr>
            <p:cNvSpPr/>
            <p:nvPr/>
          </p:nvSpPr>
          <p:spPr>
            <a:xfrm>
              <a:off x="11083131" y="4702969"/>
              <a:ext cx="76200" cy="76200"/>
            </a:xfrm>
            <a:custGeom>
              <a:avLst/>
              <a:gdLst>
                <a:gd name="connsiteX0" fmla="*/ 256 w 76200"/>
                <a:gd name="connsiteY0" fmla="*/ 48 h 76200"/>
                <a:gd name="connsiteX1" fmla="*/ 76456 w 76200"/>
                <a:gd name="connsiteY1" fmla="*/ 48 h 76200"/>
                <a:gd name="connsiteX2" fmla="*/ 76456 w 76200"/>
                <a:gd name="connsiteY2" fmla="*/ 76248 h 76200"/>
                <a:gd name="connsiteX3" fmla="*/ 2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48"/>
                  </a:moveTo>
                  <a:lnTo>
                    <a:pt x="76456" y="48"/>
                  </a:lnTo>
                  <a:lnTo>
                    <a:pt x="76456" y="76248"/>
                  </a:lnTo>
                  <a:lnTo>
                    <a:pt x="2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89" name="Полилиния 1088">
              <a:extLst>
                <a:ext uri="{FF2B5EF4-FFF2-40B4-BE49-F238E27FC236}">
                  <a16:creationId xmlns:a16="http://schemas.microsoft.com/office/drawing/2014/main" id="{29FC9F5F-625C-4246-CE14-EE0152A83712}"/>
                </a:ext>
              </a:extLst>
            </p:cNvPr>
            <p:cNvSpPr/>
            <p:nvPr/>
          </p:nvSpPr>
          <p:spPr>
            <a:xfrm>
              <a:off x="11083131" y="4779169"/>
              <a:ext cx="76200" cy="76200"/>
            </a:xfrm>
            <a:custGeom>
              <a:avLst/>
              <a:gdLst>
                <a:gd name="connsiteX0" fmla="*/ 256 w 76200"/>
                <a:gd name="connsiteY0" fmla="*/ 56 h 76200"/>
                <a:gd name="connsiteX1" fmla="*/ 76456 w 76200"/>
                <a:gd name="connsiteY1" fmla="*/ 56 h 76200"/>
                <a:gd name="connsiteX2" fmla="*/ 76456 w 76200"/>
                <a:gd name="connsiteY2" fmla="*/ 76256 h 76200"/>
                <a:gd name="connsiteX3" fmla="*/ 2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56"/>
                  </a:moveTo>
                  <a:lnTo>
                    <a:pt x="76456" y="56"/>
                  </a:lnTo>
                  <a:lnTo>
                    <a:pt x="76456" y="76256"/>
                  </a:lnTo>
                  <a:lnTo>
                    <a:pt x="2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0" name="Полилиния 1089">
              <a:extLst>
                <a:ext uri="{FF2B5EF4-FFF2-40B4-BE49-F238E27FC236}">
                  <a16:creationId xmlns:a16="http://schemas.microsoft.com/office/drawing/2014/main" id="{BEFEEFC7-8397-DAB0-8E77-DF81A0E57A2E}"/>
                </a:ext>
              </a:extLst>
            </p:cNvPr>
            <p:cNvSpPr/>
            <p:nvPr/>
          </p:nvSpPr>
          <p:spPr>
            <a:xfrm>
              <a:off x="11083131" y="4855369"/>
              <a:ext cx="76200" cy="76200"/>
            </a:xfrm>
            <a:custGeom>
              <a:avLst/>
              <a:gdLst>
                <a:gd name="connsiteX0" fmla="*/ 256 w 76200"/>
                <a:gd name="connsiteY0" fmla="*/ 64 h 76200"/>
                <a:gd name="connsiteX1" fmla="*/ 76456 w 76200"/>
                <a:gd name="connsiteY1" fmla="*/ 64 h 76200"/>
                <a:gd name="connsiteX2" fmla="*/ 76456 w 76200"/>
                <a:gd name="connsiteY2" fmla="*/ 76264 h 76200"/>
                <a:gd name="connsiteX3" fmla="*/ 2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64"/>
                  </a:moveTo>
                  <a:lnTo>
                    <a:pt x="76456" y="64"/>
                  </a:lnTo>
                  <a:lnTo>
                    <a:pt x="76456" y="76264"/>
                  </a:lnTo>
                  <a:lnTo>
                    <a:pt x="2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1" name="Полилиния 1090">
              <a:extLst>
                <a:ext uri="{FF2B5EF4-FFF2-40B4-BE49-F238E27FC236}">
                  <a16:creationId xmlns:a16="http://schemas.microsoft.com/office/drawing/2014/main" id="{A1B6E053-45C9-8BBB-C4E2-C5158E750F8F}"/>
                </a:ext>
              </a:extLst>
            </p:cNvPr>
            <p:cNvSpPr/>
            <p:nvPr/>
          </p:nvSpPr>
          <p:spPr>
            <a:xfrm>
              <a:off x="11083131" y="4931569"/>
              <a:ext cx="76200" cy="76200"/>
            </a:xfrm>
            <a:custGeom>
              <a:avLst/>
              <a:gdLst>
                <a:gd name="connsiteX0" fmla="*/ 256 w 76200"/>
                <a:gd name="connsiteY0" fmla="*/ 72 h 76200"/>
                <a:gd name="connsiteX1" fmla="*/ 76456 w 76200"/>
                <a:gd name="connsiteY1" fmla="*/ 72 h 76200"/>
                <a:gd name="connsiteX2" fmla="*/ 76456 w 76200"/>
                <a:gd name="connsiteY2" fmla="*/ 76272 h 76200"/>
                <a:gd name="connsiteX3" fmla="*/ 25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72"/>
                  </a:moveTo>
                  <a:lnTo>
                    <a:pt x="76456" y="72"/>
                  </a:lnTo>
                  <a:lnTo>
                    <a:pt x="76456" y="76272"/>
                  </a:lnTo>
                  <a:lnTo>
                    <a:pt x="25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2" name="Полилиния 1091">
              <a:extLst>
                <a:ext uri="{FF2B5EF4-FFF2-40B4-BE49-F238E27FC236}">
                  <a16:creationId xmlns:a16="http://schemas.microsoft.com/office/drawing/2014/main" id="{68790C1A-E8CB-7B81-4930-157676C5A721}"/>
                </a:ext>
              </a:extLst>
            </p:cNvPr>
            <p:cNvSpPr/>
            <p:nvPr/>
          </p:nvSpPr>
          <p:spPr>
            <a:xfrm>
              <a:off x="11083131" y="5007769"/>
              <a:ext cx="76200" cy="76200"/>
            </a:xfrm>
            <a:custGeom>
              <a:avLst/>
              <a:gdLst>
                <a:gd name="connsiteX0" fmla="*/ 256 w 76200"/>
                <a:gd name="connsiteY0" fmla="*/ 80 h 76200"/>
                <a:gd name="connsiteX1" fmla="*/ 76456 w 76200"/>
                <a:gd name="connsiteY1" fmla="*/ 80 h 76200"/>
                <a:gd name="connsiteX2" fmla="*/ 76456 w 76200"/>
                <a:gd name="connsiteY2" fmla="*/ 76280 h 76200"/>
                <a:gd name="connsiteX3" fmla="*/ 2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80"/>
                  </a:moveTo>
                  <a:lnTo>
                    <a:pt x="76456" y="80"/>
                  </a:lnTo>
                  <a:lnTo>
                    <a:pt x="76456" y="76280"/>
                  </a:lnTo>
                  <a:lnTo>
                    <a:pt x="2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3" name="Полилиния 1092">
              <a:extLst>
                <a:ext uri="{FF2B5EF4-FFF2-40B4-BE49-F238E27FC236}">
                  <a16:creationId xmlns:a16="http://schemas.microsoft.com/office/drawing/2014/main" id="{FC6FD991-5F69-6292-7927-E955EC6F2C8F}"/>
                </a:ext>
              </a:extLst>
            </p:cNvPr>
            <p:cNvSpPr/>
            <p:nvPr/>
          </p:nvSpPr>
          <p:spPr>
            <a:xfrm>
              <a:off x="11083131" y="5160169"/>
              <a:ext cx="76200" cy="76200"/>
            </a:xfrm>
            <a:custGeom>
              <a:avLst/>
              <a:gdLst>
                <a:gd name="connsiteX0" fmla="*/ 256 w 76200"/>
                <a:gd name="connsiteY0" fmla="*/ 96 h 76200"/>
                <a:gd name="connsiteX1" fmla="*/ 76456 w 76200"/>
                <a:gd name="connsiteY1" fmla="*/ 96 h 76200"/>
                <a:gd name="connsiteX2" fmla="*/ 76456 w 76200"/>
                <a:gd name="connsiteY2" fmla="*/ 76296 h 76200"/>
                <a:gd name="connsiteX3" fmla="*/ 25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96"/>
                  </a:moveTo>
                  <a:lnTo>
                    <a:pt x="76456" y="96"/>
                  </a:lnTo>
                  <a:lnTo>
                    <a:pt x="76456" y="76296"/>
                  </a:lnTo>
                  <a:lnTo>
                    <a:pt x="25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4" name="Полилиния 1093">
              <a:extLst>
                <a:ext uri="{FF2B5EF4-FFF2-40B4-BE49-F238E27FC236}">
                  <a16:creationId xmlns:a16="http://schemas.microsoft.com/office/drawing/2014/main" id="{A7B118E6-17BF-A810-A3EC-14FD9111E0C0}"/>
                </a:ext>
              </a:extLst>
            </p:cNvPr>
            <p:cNvSpPr/>
            <p:nvPr/>
          </p:nvSpPr>
          <p:spPr>
            <a:xfrm>
              <a:off x="11083131" y="5236369"/>
              <a:ext cx="76200" cy="76200"/>
            </a:xfrm>
            <a:custGeom>
              <a:avLst/>
              <a:gdLst>
                <a:gd name="connsiteX0" fmla="*/ 256 w 76200"/>
                <a:gd name="connsiteY0" fmla="*/ 104 h 76200"/>
                <a:gd name="connsiteX1" fmla="*/ 76456 w 76200"/>
                <a:gd name="connsiteY1" fmla="*/ 104 h 76200"/>
                <a:gd name="connsiteX2" fmla="*/ 76456 w 76200"/>
                <a:gd name="connsiteY2" fmla="*/ 76304 h 76200"/>
                <a:gd name="connsiteX3" fmla="*/ 25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04"/>
                  </a:moveTo>
                  <a:lnTo>
                    <a:pt x="76456" y="104"/>
                  </a:lnTo>
                  <a:lnTo>
                    <a:pt x="76456" y="76304"/>
                  </a:lnTo>
                  <a:lnTo>
                    <a:pt x="25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5" name="Полилиния 1094">
              <a:extLst>
                <a:ext uri="{FF2B5EF4-FFF2-40B4-BE49-F238E27FC236}">
                  <a16:creationId xmlns:a16="http://schemas.microsoft.com/office/drawing/2014/main" id="{82ADA896-3D95-4F8B-EEE8-65B4B165A822}"/>
                </a:ext>
              </a:extLst>
            </p:cNvPr>
            <p:cNvSpPr/>
            <p:nvPr/>
          </p:nvSpPr>
          <p:spPr>
            <a:xfrm>
              <a:off x="11083131" y="5388769"/>
              <a:ext cx="76200" cy="76200"/>
            </a:xfrm>
            <a:custGeom>
              <a:avLst/>
              <a:gdLst>
                <a:gd name="connsiteX0" fmla="*/ 256 w 76200"/>
                <a:gd name="connsiteY0" fmla="*/ 120 h 76200"/>
                <a:gd name="connsiteX1" fmla="*/ 76456 w 76200"/>
                <a:gd name="connsiteY1" fmla="*/ 120 h 76200"/>
                <a:gd name="connsiteX2" fmla="*/ 76456 w 76200"/>
                <a:gd name="connsiteY2" fmla="*/ 76320 h 76200"/>
                <a:gd name="connsiteX3" fmla="*/ 25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20"/>
                  </a:moveTo>
                  <a:lnTo>
                    <a:pt x="76456" y="120"/>
                  </a:lnTo>
                  <a:lnTo>
                    <a:pt x="76456" y="76320"/>
                  </a:lnTo>
                  <a:lnTo>
                    <a:pt x="25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6" name="Полилиния 1095">
              <a:extLst>
                <a:ext uri="{FF2B5EF4-FFF2-40B4-BE49-F238E27FC236}">
                  <a16:creationId xmlns:a16="http://schemas.microsoft.com/office/drawing/2014/main" id="{98AD35E7-0EAD-FA49-C429-8931C922E584}"/>
                </a:ext>
              </a:extLst>
            </p:cNvPr>
            <p:cNvSpPr/>
            <p:nvPr/>
          </p:nvSpPr>
          <p:spPr>
            <a:xfrm>
              <a:off x="11083131" y="5541169"/>
              <a:ext cx="76200" cy="76200"/>
            </a:xfrm>
            <a:custGeom>
              <a:avLst/>
              <a:gdLst>
                <a:gd name="connsiteX0" fmla="*/ 256 w 76200"/>
                <a:gd name="connsiteY0" fmla="*/ 136 h 76200"/>
                <a:gd name="connsiteX1" fmla="*/ 76456 w 76200"/>
                <a:gd name="connsiteY1" fmla="*/ 136 h 76200"/>
                <a:gd name="connsiteX2" fmla="*/ 76456 w 76200"/>
                <a:gd name="connsiteY2" fmla="*/ 76336 h 76200"/>
                <a:gd name="connsiteX3" fmla="*/ 25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36"/>
                  </a:moveTo>
                  <a:lnTo>
                    <a:pt x="76456" y="136"/>
                  </a:lnTo>
                  <a:lnTo>
                    <a:pt x="76456" y="76336"/>
                  </a:lnTo>
                  <a:lnTo>
                    <a:pt x="25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7" name="Полилиния 1096">
              <a:extLst>
                <a:ext uri="{FF2B5EF4-FFF2-40B4-BE49-F238E27FC236}">
                  <a16:creationId xmlns:a16="http://schemas.microsoft.com/office/drawing/2014/main" id="{7A19FF75-3488-67BC-8969-C3463CCA89B2}"/>
                </a:ext>
              </a:extLst>
            </p:cNvPr>
            <p:cNvSpPr/>
            <p:nvPr/>
          </p:nvSpPr>
          <p:spPr>
            <a:xfrm>
              <a:off x="11083131" y="5617369"/>
              <a:ext cx="76200" cy="76200"/>
            </a:xfrm>
            <a:custGeom>
              <a:avLst/>
              <a:gdLst>
                <a:gd name="connsiteX0" fmla="*/ 256 w 76200"/>
                <a:gd name="connsiteY0" fmla="*/ 144 h 76200"/>
                <a:gd name="connsiteX1" fmla="*/ 76456 w 76200"/>
                <a:gd name="connsiteY1" fmla="*/ 144 h 76200"/>
                <a:gd name="connsiteX2" fmla="*/ 76456 w 76200"/>
                <a:gd name="connsiteY2" fmla="*/ 76344 h 76200"/>
                <a:gd name="connsiteX3" fmla="*/ 25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144"/>
                  </a:moveTo>
                  <a:lnTo>
                    <a:pt x="76456" y="144"/>
                  </a:lnTo>
                  <a:lnTo>
                    <a:pt x="76456" y="76344"/>
                  </a:lnTo>
                  <a:lnTo>
                    <a:pt x="25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8" name="Полилиния 1097">
              <a:extLst>
                <a:ext uri="{FF2B5EF4-FFF2-40B4-BE49-F238E27FC236}">
                  <a16:creationId xmlns:a16="http://schemas.microsoft.com/office/drawing/2014/main" id="{1CEFFB32-EF08-6B61-0B08-341AD4FDCE6C}"/>
                </a:ext>
              </a:extLst>
            </p:cNvPr>
            <p:cNvSpPr/>
            <p:nvPr/>
          </p:nvSpPr>
          <p:spPr>
            <a:xfrm>
              <a:off x="11083131" y="6150769"/>
              <a:ext cx="76200" cy="76200"/>
            </a:xfrm>
            <a:custGeom>
              <a:avLst/>
              <a:gdLst>
                <a:gd name="connsiteX0" fmla="*/ 256 w 76200"/>
                <a:gd name="connsiteY0" fmla="*/ 200 h 76200"/>
                <a:gd name="connsiteX1" fmla="*/ 76456 w 76200"/>
                <a:gd name="connsiteY1" fmla="*/ 200 h 76200"/>
                <a:gd name="connsiteX2" fmla="*/ 76456 w 76200"/>
                <a:gd name="connsiteY2" fmla="*/ 76400 h 76200"/>
                <a:gd name="connsiteX3" fmla="*/ 2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00"/>
                  </a:moveTo>
                  <a:lnTo>
                    <a:pt x="76456" y="200"/>
                  </a:lnTo>
                  <a:lnTo>
                    <a:pt x="76456" y="76400"/>
                  </a:lnTo>
                  <a:lnTo>
                    <a:pt x="2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099" name="Полилиния 1098">
              <a:extLst>
                <a:ext uri="{FF2B5EF4-FFF2-40B4-BE49-F238E27FC236}">
                  <a16:creationId xmlns:a16="http://schemas.microsoft.com/office/drawing/2014/main" id="{952F43D2-66D7-1C0F-7758-1E906C7BE354}"/>
                </a:ext>
              </a:extLst>
            </p:cNvPr>
            <p:cNvSpPr/>
            <p:nvPr/>
          </p:nvSpPr>
          <p:spPr>
            <a:xfrm>
              <a:off x="11083131" y="6455569"/>
              <a:ext cx="76200" cy="76200"/>
            </a:xfrm>
            <a:custGeom>
              <a:avLst/>
              <a:gdLst>
                <a:gd name="connsiteX0" fmla="*/ 256 w 76200"/>
                <a:gd name="connsiteY0" fmla="*/ 232 h 76200"/>
                <a:gd name="connsiteX1" fmla="*/ 76456 w 76200"/>
                <a:gd name="connsiteY1" fmla="*/ 232 h 76200"/>
                <a:gd name="connsiteX2" fmla="*/ 76456 w 76200"/>
                <a:gd name="connsiteY2" fmla="*/ 76432 h 76200"/>
                <a:gd name="connsiteX3" fmla="*/ 256 w 76200"/>
                <a:gd name="connsiteY3" fmla="*/ 764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32"/>
                  </a:moveTo>
                  <a:lnTo>
                    <a:pt x="76456" y="232"/>
                  </a:lnTo>
                  <a:lnTo>
                    <a:pt x="76456" y="76432"/>
                  </a:lnTo>
                  <a:lnTo>
                    <a:pt x="256" y="764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0" name="Полилиния 1099">
              <a:extLst>
                <a:ext uri="{FF2B5EF4-FFF2-40B4-BE49-F238E27FC236}">
                  <a16:creationId xmlns:a16="http://schemas.microsoft.com/office/drawing/2014/main" id="{13BBDBFA-E00E-2193-2538-7FC006143E1A}"/>
                </a:ext>
              </a:extLst>
            </p:cNvPr>
            <p:cNvSpPr/>
            <p:nvPr/>
          </p:nvSpPr>
          <p:spPr>
            <a:xfrm>
              <a:off x="11083131" y="6531769"/>
              <a:ext cx="76200" cy="76200"/>
            </a:xfrm>
            <a:custGeom>
              <a:avLst/>
              <a:gdLst>
                <a:gd name="connsiteX0" fmla="*/ 256 w 76200"/>
                <a:gd name="connsiteY0" fmla="*/ 240 h 76200"/>
                <a:gd name="connsiteX1" fmla="*/ 76456 w 76200"/>
                <a:gd name="connsiteY1" fmla="*/ 240 h 76200"/>
                <a:gd name="connsiteX2" fmla="*/ 76456 w 76200"/>
                <a:gd name="connsiteY2" fmla="*/ 76440 h 76200"/>
                <a:gd name="connsiteX3" fmla="*/ 256 w 76200"/>
                <a:gd name="connsiteY3" fmla="*/ 764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56" y="240"/>
                  </a:moveTo>
                  <a:lnTo>
                    <a:pt x="76456" y="240"/>
                  </a:lnTo>
                  <a:lnTo>
                    <a:pt x="76456" y="76440"/>
                  </a:lnTo>
                  <a:lnTo>
                    <a:pt x="256" y="764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101" name="Полилиния 1100">
            <a:extLst>
              <a:ext uri="{FF2B5EF4-FFF2-40B4-BE49-F238E27FC236}">
                <a16:creationId xmlns:a16="http://schemas.microsoft.com/office/drawing/2014/main" id="{6EE8D117-9B28-0335-70C7-5D6B04E0D3CE}"/>
              </a:ext>
            </a:extLst>
          </p:cNvPr>
          <p:cNvSpPr/>
          <p:nvPr userDrawn="1"/>
        </p:nvSpPr>
        <p:spPr>
          <a:xfrm>
            <a:off x="10942160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1102" name="Рисунок 1120">
            <a:extLst>
              <a:ext uri="{FF2B5EF4-FFF2-40B4-BE49-F238E27FC236}">
                <a16:creationId xmlns:a16="http://schemas.microsoft.com/office/drawing/2014/main" id="{19E67C78-3F62-AB31-105A-4BC6F85AC0E0}"/>
              </a:ext>
            </a:extLst>
          </p:cNvPr>
          <p:cNvGrpSpPr/>
          <p:nvPr userDrawn="1"/>
        </p:nvGrpSpPr>
        <p:grpSpPr>
          <a:xfrm>
            <a:off x="11246960" y="7463468"/>
            <a:ext cx="1905000" cy="1905000"/>
            <a:chOff x="9101931" y="4702969"/>
            <a:chExt cx="1905000" cy="1905000"/>
          </a:xfrm>
          <a:solidFill>
            <a:srgbClr val="26242D"/>
          </a:solidFill>
        </p:grpSpPr>
        <p:sp>
          <p:nvSpPr>
            <p:cNvPr id="1103" name="Полилиния 1102">
              <a:extLst>
                <a:ext uri="{FF2B5EF4-FFF2-40B4-BE49-F238E27FC236}">
                  <a16:creationId xmlns:a16="http://schemas.microsoft.com/office/drawing/2014/main" id="{CA847CEE-AF64-DC6D-DCC0-494F0D336C46}"/>
                </a:ext>
              </a:extLst>
            </p:cNvPr>
            <p:cNvSpPr/>
            <p:nvPr/>
          </p:nvSpPr>
          <p:spPr>
            <a:xfrm>
              <a:off x="9101931" y="4702969"/>
              <a:ext cx="76200" cy="76200"/>
            </a:xfrm>
            <a:custGeom>
              <a:avLst/>
              <a:gdLst>
                <a:gd name="connsiteX0" fmla="*/ 32 w 76200"/>
                <a:gd name="connsiteY0" fmla="*/ 32 h 76200"/>
                <a:gd name="connsiteX1" fmla="*/ 76232 w 76200"/>
                <a:gd name="connsiteY1" fmla="*/ 32 h 76200"/>
                <a:gd name="connsiteX2" fmla="*/ 76232 w 76200"/>
                <a:gd name="connsiteY2" fmla="*/ 76232 h 76200"/>
                <a:gd name="connsiteX3" fmla="*/ 3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32"/>
                  </a:moveTo>
                  <a:lnTo>
                    <a:pt x="76232" y="32"/>
                  </a:lnTo>
                  <a:lnTo>
                    <a:pt x="76232" y="76232"/>
                  </a:lnTo>
                  <a:lnTo>
                    <a:pt x="3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4" name="Полилиния 1103">
              <a:extLst>
                <a:ext uri="{FF2B5EF4-FFF2-40B4-BE49-F238E27FC236}">
                  <a16:creationId xmlns:a16="http://schemas.microsoft.com/office/drawing/2014/main" id="{54920844-A514-15BE-A58D-CC2E942914A3}"/>
                </a:ext>
              </a:extLst>
            </p:cNvPr>
            <p:cNvSpPr/>
            <p:nvPr/>
          </p:nvSpPr>
          <p:spPr>
            <a:xfrm>
              <a:off x="9101931" y="4779169"/>
              <a:ext cx="76200" cy="76200"/>
            </a:xfrm>
            <a:custGeom>
              <a:avLst/>
              <a:gdLst>
                <a:gd name="connsiteX0" fmla="*/ 32 w 76200"/>
                <a:gd name="connsiteY0" fmla="*/ 40 h 76200"/>
                <a:gd name="connsiteX1" fmla="*/ 76232 w 76200"/>
                <a:gd name="connsiteY1" fmla="*/ 40 h 76200"/>
                <a:gd name="connsiteX2" fmla="*/ 76232 w 76200"/>
                <a:gd name="connsiteY2" fmla="*/ 76240 h 76200"/>
                <a:gd name="connsiteX3" fmla="*/ 3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0"/>
                  </a:moveTo>
                  <a:lnTo>
                    <a:pt x="76232" y="40"/>
                  </a:lnTo>
                  <a:lnTo>
                    <a:pt x="76232" y="76240"/>
                  </a:lnTo>
                  <a:lnTo>
                    <a:pt x="3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5" name="Полилиния 1104">
              <a:extLst>
                <a:ext uri="{FF2B5EF4-FFF2-40B4-BE49-F238E27FC236}">
                  <a16:creationId xmlns:a16="http://schemas.microsoft.com/office/drawing/2014/main" id="{2563A29F-8E7B-EF2F-389A-DEA67D1EFD56}"/>
                </a:ext>
              </a:extLst>
            </p:cNvPr>
            <p:cNvSpPr/>
            <p:nvPr/>
          </p:nvSpPr>
          <p:spPr>
            <a:xfrm>
              <a:off x="9101931" y="4855369"/>
              <a:ext cx="76200" cy="76200"/>
            </a:xfrm>
            <a:custGeom>
              <a:avLst/>
              <a:gdLst>
                <a:gd name="connsiteX0" fmla="*/ 32 w 76200"/>
                <a:gd name="connsiteY0" fmla="*/ 48 h 76200"/>
                <a:gd name="connsiteX1" fmla="*/ 76232 w 76200"/>
                <a:gd name="connsiteY1" fmla="*/ 48 h 76200"/>
                <a:gd name="connsiteX2" fmla="*/ 76232 w 76200"/>
                <a:gd name="connsiteY2" fmla="*/ 76248 h 76200"/>
                <a:gd name="connsiteX3" fmla="*/ 3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48"/>
                  </a:moveTo>
                  <a:lnTo>
                    <a:pt x="76232" y="48"/>
                  </a:lnTo>
                  <a:lnTo>
                    <a:pt x="76232" y="76248"/>
                  </a:lnTo>
                  <a:lnTo>
                    <a:pt x="3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6" name="Полилиния 1105">
              <a:extLst>
                <a:ext uri="{FF2B5EF4-FFF2-40B4-BE49-F238E27FC236}">
                  <a16:creationId xmlns:a16="http://schemas.microsoft.com/office/drawing/2014/main" id="{F4372AD2-7170-CC22-6F3E-A41B8AB18B9A}"/>
                </a:ext>
              </a:extLst>
            </p:cNvPr>
            <p:cNvSpPr/>
            <p:nvPr/>
          </p:nvSpPr>
          <p:spPr>
            <a:xfrm>
              <a:off x="9101931" y="4931569"/>
              <a:ext cx="76200" cy="76200"/>
            </a:xfrm>
            <a:custGeom>
              <a:avLst/>
              <a:gdLst>
                <a:gd name="connsiteX0" fmla="*/ 32 w 76200"/>
                <a:gd name="connsiteY0" fmla="*/ 56 h 76200"/>
                <a:gd name="connsiteX1" fmla="*/ 76232 w 76200"/>
                <a:gd name="connsiteY1" fmla="*/ 56 h 76200"/>
                <a:gd name="connsiteX2" fmla="*/ 76232 w 76200"/>
                <a:gd name="connsiteY2" fmla="*/ 76256 h 76200"/>
                <a:gd name="connsiteX3" fmla="*/ 3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56"/>
                  </a:moveTo>
                  <a:lnTo>
                    <a:pt x="76232" y="56"/>
                  </a:lnTo>
                  <a:lnTo>
                    <a:pt x="76232" y="76256"/>
                  </a:lnTo>
                  <a:lnTo>
                    <a:pt x="3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7" name="Полилиния 1106">
              <a:extLst>
                <a:ext uri="{FF2B5EF4-FFF2-40B4-BE49-F238E27FC236}">
                  <a16:creationId xmlns:a16="http://schemas.microsoft.com/office/drawing/2014/main" id="{4981D0F7-F6E7-586B-A9A3-34809FB33309}"/>
                </a:ext>
              </a:extLst>
            </p:cNvPr>
            <p:cNvSpPr/>
            <p:nvPr/>
          </p:nvSpPr>
          <p:spPr>
            <a:xfrm>
              <a:off x="9101931" y="5007769"/>
              <a:ext cx="76200" cy="76200"/>
            </a:xfrm>
            <a:custGeom>
              <a:avLst/>
              <a:gdLst>
                <a:gd name="connsiteX0" fmla="*/ 32 w 76200"/>
                <a:gd name="connsiteY0" fmla="*/ 64 h 76200"/>
                <a:gd name="connsiteX1" fmla="*/ 76232 w 76200"/>
                <a:gd name="connsiteY1" fmla="*/ 64 h 76200"/>
                <a:gd name="connsiteX2" fmla="*/ 76232 w 76200"/>
                <a:gd name="connsiteY2" fmla="*/ 76264 h 76200"/>
                <a:gd name="connsiteX3" fmla="*/ 3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64"/>
                  </a:moveTo>
                  <a:lnTo>
                    <a:pt x="76232" y="64"/>
                  </a:lnTo>
                  <a:lnTo>
                    <a:pt x="76232" y="76264"/>
                  </a:lnTo>
                  <a:lnTo>
                    <a:pt x="3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8" name="Полилиния 1107">
              <a:extLst>
                <a:ext uri="{FF2B5EF4-FFF2-40B4-BE49-F238E27FC236}">
                  <a16:creationId xmlns:a16="http://schemas.microsoft.com/office/drawing/2014/main" id="{CA3D4611-EF62-7B0D-6EF5-14F02E5D1264}"/>
                </a:ext>
              </a:extLst>
            </p:cNvPr>
            <p:cNvSpPr/>
            <p:nvPr/>
          </p:nvSpPr>
          <p:spPr>
            <a:xfrm>
              <a:off x="9101931" y="5083969"/>
              <a:ext cx="76200" cy="76200"/>
            </a:xfrm>
            <a:custGeom>
              <a:avLst/>
              <a:gdLst>
                <a:gd name="connsiteX0" fmla="*/ 32 w 76200"/>
                <a:gd name="connsiteY0" fmla="*/ 72 h 76200"/>
                <a:gd name="connsiteX1" fmla="*/ 76232 w 76200"/>
                <a:gd name="connsiteY1" fmla="*/ 72 h 76200"/>
                <a:gd name="connsiteX2" fmla="*/ 76232 w 76200"/>
                <a:gd name="connsiteY2" fmla="*/ 76272 h 76200"/>
                <a:gd name="connsiteX3" fmla="*/ 3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72"/>
                  </a:moveTo>
                  <a:lnTo>
                    <a:pt x="76232" y="72"/>
                  </a:lnTo>
                  <a:lnTo>
                    <a:pt x="76232" y="76272"/>
                  </a:lnTo>
                  <a:lnTo>
                    <a:pt x="3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09" name="Полилиния 1108">
              <a:extLst>
                <a:ext uri="{FF2B5EF4-FFF2-40B4-BE49-F238E27FC236}">
                  <a16:creationId xmlns:a16="http://schemas.microsoft.com/office/drawing/2014/main" id="{3A54EAAB-43E6-35F2-62AD-CBA782848534}"/>
                </a:ext>
              </a:extLst>
            </p:cNvPr>
            <p:cNvSpPr/>
            <p:nvPr/>
          </p:nvSpPr>
          <p:spPr>
            <a:xfrm>
              <a:off x="9101931" y="5160169"/>
              <a:ext cx="76200" cy="76200"/>
            </a:xfrm>
            <a:custGeom>
              <a:avLst/>
              <a:gdLst>
                <a:gd name="connsiteX0" fmla="*/ 32 w 76200"/>
                <a:gd name="connsiteY0" fmla="*/ 80 h 76200"/>
                <a:gd name="connsiteX1" fmla="*/ 76232 w 76200"/>
                <a:gd name="connsiteY1" fmla="*/ 80 h 76200"/>
                <a:gd name="connsiteX2" fmla="*/ 76232 w 76200"/>
                <a:gd name="connsiteY2" fmla="*/ 76280 h 76200"/>
                <a:gd name="connsiteX3" fmla="*/ 3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80"/>
                  </a:moveTo>
                  <a:lnTo>
                    <a:pt x="76232" y="80"/>
                  </a:lnTo>
                  <a:lnTo>
                    <a:pt x="76232" y="76280"/>
                  </a:lnTo>
                  <a:lnTo>
                    <a:pt x="3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0" name="Полилиния 1109">
              <a:extLst>
                <a:ext uri="{FF2B5EF4-FFF2-40B4-BE49-F238E27FC236}">
                  <a16:creationId xmlns:a16="http://schemas.microsoft.com/office/drawing/2014/main" id="{1C2E70D1-4F24-ABCF-B7AE-E207235BBBF3}"/>
                </a:ext>
              </a:extLst>
            </p:cNvPr>
            <p:cNvSpPr/>
            <p:nvPr/>
          </p:nvSpPr>
          <p:spPr>
            <a:xfrm>
              <a:off x="9101931" y="5312569"/>
              <a:ext cx="76200" cy="76200"/>
            </a:xfrm>
            <a:custGeom>
              <a:avLst/>
              <a:gdLst>
                <a:gd name="connsiteX0" fmla="*/ 32 w 76200"/>
                <a:gd name="connsiteY0" fmla="*/ 96 h 76200"/>
                <a:gd name="connsiteX1" fmla="*/ 76232 w 76200"/>
                <a:gd name="connsiteY1" fmla="*/ 96 h 76200"/>
                <a:gd name="connsiteX2" fmla="*/ 76232 w 76200"/>
                <a:gd name="connsiteY2" fmla="*/ 76296 h 76200"/>
                <a:gd name="connsiteX3" fmla="*/ 3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96"/>
                  </a:moveTo>
                  <a:lnTo>
                    <a:pt x="76232" y="96"/>
                  </a:lnTo>
                  <a:lnTo>
                    <a:pt x="76232" y="76296"/>
                  </a:lnTo>
                  <a:lnTo>
                    <a:pt x="3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1" name="Полилиния 1110">
              <a:extLst>
                <a:ext uri="{FF2B5EF4-FFF2-40B4-BE49-F238E27FC236}">
                  <a16:creationId xmlns:a16="http://schemas.microsoft.com/office/drawing/2014/main" id="{1AA0EAC1-08A0-D155-8228-240A8E2ED463}"/>
                </a:ext>
              </a:extLst>
            </p:cNvPr>
            <p:cNvSpPr/>
            <p:nvPr/>
          </p:nvSpPr>
          <p:spPr>
            <a:xfrm>
              <a:off x="9101931" y="5464969"/>
              <a:ext cx="76200" cy="76200"/>
            </a:xfrm>
            <a:custGeom>
              <a:avLst/>
              <a:gdLst>
                <a:gd name="connsiteX0" fmla="*/ 32 w 76200"/>
                <a:gd name="connsiteY0" fmla="*/ 112 h 76200"/>
                <a:gd name="connsiteX1" fmla="*/ 76232 w 76200"/>
                <a:gd name="connsiteY1" fmla="*/ 112 h 76200"/>
                <a:gd name="connsiteX2" fmla="*/ 76232 w 76200"/>
                <a:gd name="connsiteY2" fmla="*/ 76312 h 76200"/>
                <a:gd name="connsiteX3" fmla="*/ 3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12"/>
                  </a:moveTo>
                  <a:lnTo>
                    <a:pt x="76232" y="112"/>
                  </a:lnTo>
                  <a:lnTo>
                    <a:pt x="76232" y="76312"/>
                  </a:lnTo>
                  <a:lnTo>
                    <a:pt x="3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2" name="Полилиния 1111">
              <a:extLst>
                <a:ext uri="{FF2B5EF4-FFF2-40B4-BE49-F238E27FC236}">
                  <a16:creationId xmlns:a16="http://schemas.microsoft.com/office/drawing/2014/main" id="{B0EC5CFA-E6AC-D214-ECAC-4E4799B67823}"/>
                </a:ext>
              </a:extLst>
            </p:cNvPr>
            <p:cNvSpPr/>
            <p:nvPr/>
          </p:nvSpPr>
          <p:spPr>
            <a:xfrm>
              <a:off x="9101931" y="5693569"/>
              <a:ext cx="76200" cy="76200"/>
            </a:xfrm>
            <a:custGeom>
              <a:avLst/>
              <a:gdLst>
                <a:gd name="connsiteX0" fmla="*/ 32 w 76200"/>
                <a:gd name="connsiteY0" fmla="*/ 136 h 76200"/>
                <a:gd name="connsiteX1" fmla="*/ 76232 w 76200"/>
                <a:gd name="connsiteY1" fmla="*/ 136 h 76200"/>
                <a:gd name="connsiteX2" fmla="*/ 76232 w 76200"/>
                <a:gd name="connsiteY2" fmla="*/ 76336 h 76200"/>
                <a:gd name="connsiteX3" fmla="*/ 3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36"/>
                  </a:moveTo>
                  <a:lnTo>
                    <a:pt x="76232" y="136"/>
                  </a:lnTo>
                  <a:lnTo>
                    <a:pt x="76232" y="76336"/>
                  </a:lnTo>
                  <a:lnTo>
                    <a:pt x="3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3" name="Полилиния 1112">
              <a:extLst>
                <a:ext uri="{FF2B5EF4-FFF2-40B4-BE49-F238E27FC236}">
                  <a16:creationId xmlns:a16="http://schemas.microsoft.com/office/drawing/2014/main" id="{80EAB4F1-5C88-1243-0D73-2BFBB699EA94}"/>
                </a:ext>
              </a:extLst>
            </p:cNvPr>
            <p:cNvSpPr/>
            <p:nvPr/>
          </p:nvSpPr>
          <p:spPr>
            <a:xfrm>
              <a:off x="9101931" y="5845969"/>
              <a:ext cx="76200" cy="76200"/>
            </a:xfrm>
            <a:custGeom>
              <a:avLst/>
              <a:gdLst>
                <a:gd name="connsiteX0" fmla="*/ 32 w 76200"/>
                <a:gd name="connsiteY0" fmla="*/ 152 h 76200"/>
                <a:gd name="connsiteX1" fmla="*/ 76232 w 76200"/>
                <a:gd name="connsiteY1" fmla="*/ 152 h 76200"/>
                <a:gd name="connsiteX2" fmla="*/ 76232 w 76200"/>
                <a:gd name="connsiteY2" fmla="*/ 76352 h 76200"/>
                <a:gd name="connsiteX3" fmla="*/ 3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52"/>
                  </a:moveTo>
                  <a:lnTo>
                    <a:pt x="76232" y="152"/>
                  </a:lnTo>
                  <a:lnTo>
                    <a:pt x="76232" y="76352"/>
                  </a:lnTo>
                  <a:lnTo>
                    <a:pt x="3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4" name="Полилиния 1113">
              <a:extLst>
                <a:ext uri="{FF2B5EF4-FFF2-40B4-BE49-F238E27FC236}">
                  <a16:creationId xmlns:a16="http://schemas.microsoft.com/office/drawing/2014/main" id="{F76BD769-94A5-E581-2FC2-939D759CBFF2}"/>
                </a:ext>
              </a:extLst>
            </p:cNvPr>
            <p:cNvSpPr/>
            <p:nvPr/>
          </p:nvSpPr>
          <p:spPr>
            <a:xfrm>
              <a:off x="9101931" y="6074569"/>
              <a:ext cx="76200" cy="76200"/>
            </a:xfrm>
            <a:custGeom>
              <a:avLst/>
              <a:gdLst>
                <a:gd name="connsiteX0" fmla="*/ 32 w 76200"/>
                <a:gd name="connsiteY0" fmla="*/ 176 h 76200"/>
                <a:gd name="connsiteX1" fmla="*/ 76232 w 76200"/>
                <a:gd name="connsiteY1" fmla="*/ 176 h 76200"/>
                <a:gd name="connsiteX2" fmla="*/ 76232 w 76200"/>
                <a:gd name="connsiteY2" fmla="*/ 76376 h 76200"/>
                <a:gd name="connsiteX3" fmla="*/ 3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76"/>
                  </a:moveTo>
                  <a:lnTo>
                    <a:pt x="76232" y="176"/>
                  </a:lnTo>
                  <a:lnTo>
                    <a:pt x="76232" y="76376"/>
                  </a:lnTo>
                  <a:lnTo>
                    <a:pt x="3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5" name="Полилиния 1114">
              <a:extLst>
                <a:ext uri="{FF2B5EF4-FFF2-40B4-BE49-F238E27FC236}">
                  <a16:creationId xmlns:a16="http://schemas.microsoft.com/office/drawing/2014/main" id="{3504F8E5-BA03-B877-715C-593D7754A7BD}"/>
                </a:ext>
              </a:extLst>
            </p:cNvPr>
            <p:cNvSpPr/>
            <p:nvPr/>
          </p:nvSpPr>
          <p:spPr>
            <a:xfrm>
              <a:off x="9101931" y="6150769"/>
              <a:ext cx="76200" cy="76200"/>
            </a:xfrm>
            <a:custGeom>
              <a:avLst/>
              <a:gdLst>
                <a:gd name="connsiteX0" fmla="*/ 32 w 76200"/>
                <a:gd name="connsiteY0" fmla="*/ 184 h 76200"/>
                <a:gd name="connsiteX1" fmla="*/ 76232 w 76200"/>
                <a:gd name="connsiteY1" fmla="*/ 184 h 76200"/>
                <a:gd name="connsiteX2" fmla="*/ 76232 w 76200"/>
                <a:gd name="connsiteY2" fmla="*/ 76384 h 76200"/>
                <a:gd name="connsiteX3" fmla="*/ 3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84"/>
                  </a:moveTo>
                  <a:lnTo>
                    <a:pt x="76232" y="184"/>
                  </a:lnTo>
                  <a:lnTo>
                    <a:pt x="76232" y="76384"/>
                  </a:lnTo>
                  <a:lnTo>
                    <a:pt x="3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6" name="Полилиния 1115">
              <a:extLst>
                <a:ext uri="{FF2B5EF4-FFF2-40B4-BE49-F238E27FC236}">
                  <a16:creationId xmlns:a16="http://schemas.microsoft.com/office/drawing/2014/main" id="{31734B71-2E50-0FFD-FD9E-93472B8F1A9A}"/>
                </a:ext>
              </a:extLst>
            </p:cNvPr>
            <p:cNvSpPr/>
            <p:nvPr/>
          </p:nvSpPr>
          <p:spPr>
            <a:xfrm>
              <a:off x="9101931" y="6226969"/>
              <a:ext cx="76200" cy="76200"/>
            </a:xfrm>
            <a:custGeom>
              <a:avLst/>
              <a:gdLst>
                <a:gd name="connsiteX0" fmla="*/ 32 w 76200"/>
                <a:gd name="connsiteY0" fmla="*/ 192 h 76200"/>
                <a:gd name="connsiteX1" fmla="*/ 76232 w 76200"/>
                <a:gd name="connsiteY1" fmla="*/ 192 h 76200"/>
                <a:gd name="connsiteX2" fmla="*/ 76232 w 76200"/>
                <a:gd name="connsiteY2" fmla="*/ 76392 h 76200"/>
                <a:gd name="connsiteX3" fmla="*/ 3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192"/>
                  </a:moveTo>
                  <a:lnTo>
                    <a:pt x="76232" y="192"/>
                  </a:lnTo>
                  <a:lnTo>
                    <a:pt x="76232" y="76392"/>
                  </a:lnTo>
                  <a:lnTo>
                    <a:pt x="3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7" name="Полилиния 1116">
              <a:extLst>
                <a:ext uri="{FF2B5EF4-FFF2-40B4-BE49-F238E27FC236}">
                  <a16:creationId xmlns:a16="http://schemas.microsoft.com/office/drawing/2014/main" id="{D91D7EAB-DA10-CE9A-A51C-0DE76C8DA8FE}"/>
                </a:ext>
              </a:extLst>
            </p:cNvPr>
            <p:cNvSpPr/>
            <p:nvPr/>
          </p:nvSpPr>
          <p:spPr>
            <a:xfrm>
              <a:off x="9101931" y="6303169"/>
              <a:ext cx="76200" cy="76200"/>
            </a:xfrm>
            <a:custGeom>
              <a:avLst/>
              <a:gdLst>
                <a:gd name="connsiteX0" fmla="*/ 32 w 76200"/>
                <a:gd name="connsiteY0" fmla="*/ 200 h 76200"/>
                <a:gd name="connsiteX1" fmla="*/ 76232 w 76200"/>
                <a:gd name="connsiteY1" fmla="*/ 200 h 76200"/>
                <a:gd name="connsiteX2" fmla="*/ 76232 w 76200"/>
                <a:gd name="connsiteY2" fmla="*/ 76400 h 76200"/>
                <a:gd name="connsiteX3" fmla="*/ 3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0"/>
                  </a:moveTo>
                  <a:lnTo>
                    <a:pt x="76232" y="200"/>
                  </a:lnTo>
                  <a:lnTo>
                    <a:pt x="76232" y="76400"/>
                  </a:lnTo>
                  <a:lnTo>
                    <a:pt x="3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8" name="Полилиния 1117">
              <a:extLst>
                <a:ext uri="{FF2B5EF4-FFF2-40B4-BE49-F238E27FC236}">
                  <a16:creationId xmlns:a16="http://schemas.microsoft.com/office/drawing/2014/main" id="{B9372E07-E242-9DF0-BCE5-99A5E4345F6D}"/>
                </a:ext>
              </a:extLst>
            </p:cNvPr>
            <p:cNvSpPr/>
            <p:nvPr/>
          </p:nvSpPr>
          <p:spPr>
            <a:xfrm>
              <a:off x="9101931" y="6379369"/>
              <a:ext cx="76200" cy="76200"/>
            </a:xfrm>
            <a:custGeom>
              <a:avLst/>
              <a:gdLst>
                <a:gd name="connsiteX0" fmla="*/ 32 w 76200"/>
                <a:gd name="connsiteY0" fmla="*/ 208 h 76200"/>
                <a:gd name="connsiteX1" fmla="*/ 76232 w 76200"/>
                <a:gd name="connsiteY1" fmla="*/ 208 h 76200"/>
                <a:gd name="connsiteX2" fmla="*/ 76232 w 76200"/>
                <a:gd name="connsiteY2" fmla="*/ 76408 h 76200"/>
                <a:gd name="connsiteX3" fmla="*/ 3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08"/>
                  </a:moveTo>
                  <a:lnTo>
                    <a:pt x="76232" y="208"/>
                  </a:lnTo>
                  <a:lnTo>
                    <a:pt x="76232" y="76408"/>
                  </a:lnTo>
                  <a:lnTo>
                    <a:pt x="3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19" name="Полилиния 1118">
              <a:extLst>
                <a:ext uri="{FF2B5EF4-FFF2-40B4-BE49-F238E27FC236}">
                  <a16:creationId xmlns:a16="http://schemas.microsoft.com/office/drawing/2014/main" id="{487C812B-EA75-4587-EA64-68FD83ED840A}"/>
                </a:ext>
              </a:extLst>
            </p:cNvPr>
            <p:cNvSpPr/>
            <p:nvPr/>
          </p:nvSpPr>
          <p:spPr>
            <a:xfrm>
              <a:off x="9101931" y="6455569"/>
              <a:ext cx="76200" cy="76200"/>
            </a:xfrm>
            <a:custGeom>
              <a:avLst/>
              <a:gdLst>
                <a:gd name="connsiteX0" fmla="*/ 32 w 76200"/>
                <a:gd name="connsiteY0" fmla="*/ 216 h 76200"/>
                <a:gd name="connsiteX1" fmla="*/ 76232 w 76200"/>
                <a:gd name="connsiteY1" fmla="*/ 216 h 76200"/>
                <a:gd name="connsiteX2" fmla="*/ 76232 w 76200"/>
                <a:gd name="connsiteY2" fmla="*/ 76416 h 76200"/>
                <a:gd name="connsiteX3" fmla="*/ 3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16"/>
                  </a:moveTo>
                  <a:lnTo>
                    <a:pt x="76232" y="216"/>
                  </a:lnTo>
                  <a:lnTo>
                    <a:pt x="76232" y="76416"/>
                  </a:lnTo>
                  <a:lnTo>
                    <a:pt x="3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0" name="Полилиния 1119">
              <a:extLst>
                <a:ext uri="{FF2B5EF4-FFF2-40B4-BE49-F238E27FC236}">
                  <a16:creationId xmlns:a16="http://schemas.microsoft.com/office/drawing/2014/main" id="{15DD1BB7-6E20-D26B-3782-48E98D7C972C}"/>
                </a:ext>
              </a:extLst>
            </p:cNvPr>
            <p:cNvSpPr/>
            <p:nvPr/>
          </p:nvSpPr>
          <p:spPr>
            <a:xfrm>
              <a:off x="9101931" y="6531769"/>
              <a:ext cx="76200" cy="76200"/>
            </a:xfrm>
            <a:custGeom>
              <a:avLst/>
              <a:gdLst>
                <a:gd name="connsiteX0" fmla="*/ 32 w 76200"/>
                <a:gd name="connsiteY0" fmla="*/ 224 h 76200"/>
                <a:gd name="connsiteX1" fmla="*/ 76232 w 76200"/>
                <a:gd name="connsiteY1" fmla="*/ 224 h 76200"/>
                <a:gd name="connsiteX2" fmla="*/ 76232 w 76200"/>
                <a:gd name="connsiteY2" fmla="*/ 76424 h 76200"/>
                <a:gd name="connsiteX3" fmla="*/ 3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32" y="224"/>
                  </a:moveTo>
                  <a:lnTo>
                    <a:pt x="76232" y="224"/>
                  </a:lnTo>
                  <a:lnTo>
                    <a:pt x="76232" y="76424"/>
                  </a:lnTo>
                  <a:lnTo>
                    <a:pt x="3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1" name="Полилиния 1120">
              <a:extLst>
                <a:ext uri="{FF2B5EF4-FFF2-40B4-BE49-F238E27FC236}">
                  <a16:creationId xmlns:a16="http://schemas.microsoft.com/office/drawing/2014/main" id="{3BBBBDF5-3827-47E2-E12E-20AB11CCEB99}"/>
                </a:ext>
              </a:extLst>
            </p:cNvPr>
            <p:cNvSpPr/>
            <p:nvPr/>
          </p:nvSpPr>
          <p:spPr>
            <a:xfrm>
              <a:off x="9178131" y="4702969"/>
              <a:ext cx="76200" cy="76200"/>
            </a:xfrm>
            <a:custGeom>
              <a:avLst/>
              <a:gdLst>
                <a:gd name="connsiteX0" fmla="*/ 40 w 76200"/>
                <a:gd name="connsiteY0" fmla="*/ 32 h 76200"/>
                <a:gd name="connsiteX1" fmla="*/ 76240 w 76200"/>
                <a:gd name="connsiteY1" fmla="*/ 32 h 76200"/>
                <a:gd name="connsiteX2" fmla="*/ 76240 w 76200"/>
                <a:gd name="connsiteY2" fmla="*/ 76232 h 76200"/>
                <a:gd name="connsiteX3" fmla="*/ 4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32"/>
                  </a:moveTo>
                  <a:lnTo>
                    <a:pt x="76240" y="32"/>
                  </a:lnTo>
                  <a:lnTo>
                    <a:pt x="76240" y="76232"/>
                  </a:lnTo>
                  <a:lnTo>
                    <a:pt x="4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2" name="Полилиния 1121">
              <a:extLst>
                <a:ext uri="{FF2B5EF4-FFF2-40B4-BE49-F238E27FC236}">
                  <a16:creationId xmlns:a16="http://schemas.microsoft.com/office/drawing/2014/main" id="{5112549F-72B7-B406-52CC-40C75DC05991}"/>
                </a:ext>
              </a:extLst>
            </p:cNvPr>
            <p:cNvSpPr/>
            <p:nvPr/>
          </p:nvSpPr>
          <p:spPr>
            <a:xfrm>
              <a:off x="9178131" y="5160169"/>
              <a:ext cx="76200" cy="76200"/>
            </a:xfrm>
            <a:custGeom>
              <a:avLst/>
              <a:gdLst>
                <a:gd name="connsiteX0" fmla="*/ 40 w 76200"/>
                <a:gd name="connsiteY0" fmla="*/ 80 h 76200"/>
                <a:gd name="connsiteX1" fmla="*/ 76240 w 76200"/>
                <a:gd name="connsiteY1" fmla="*/ 80 h 76200"/>
                <a:gd name="connsiteX2" fmla="*/ 76240 w 76200"/>
                <a:gd name="connsiteY2" fmla="*/ 76280 h 76200"/>
                <a:gd name="connsiteX3" fmla="*/ 4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80"/>
                  </a:moveTo>
                  <a:lnTo>
                    <a:pt x="76240" y="80"/>
                  </a:lnTo>
                  <a:lnTo>
                    <a:pt x="76240" y="76280"/>
                  </a:lnTo>
                  <a:lnTo>
                    <a:pt x="4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3" name="Полилиния 1122">
              <a:extLst>
                <a:ext uri="{FF2B5EF4-FFF2-40B4-BE49-F238E27FC236}">
                  <a16:creationId xmlns:a16="http://schemas.microsoft.com/office/drawing/2014/main" id="{CC77D0B4-536D-41D4-48E5-08A450960F38}"/>
                </a:ext>
              </a:extLst>
            </p:cNvPr>
            <p:cNvSpPr/>
            <p:nvPr/>
          </p:nvSpPr>
          <p:spPr>
            <a:xfrm>
              <a:off x="9178131" y="5312569"/>
              <a:ext cx="76200" cy="76200"/>
            </a:xfrm>
            <a:custGeom>
              <a:avLst/>
              <a:gdLst>
                <a:gd name="connsiteX0" fmla="*/ 40 w 76200"/>
                <a:gd name="connsiteY0" fmla="*/ 96 h 76200"/>
                <a:gd name="connsiteX1" fmla="*/ 76240 w 76200"/>
                <a:gd name="connsiteY1" fmla="*/ 96 h 76200"/>
                <a:gd name="connsiteX2" fmla="*/ 76240 w 76200"/>
                <a:gd name="connsiteY2" fmla="*/ 76296 h 76200"/>
                <a:gd name="connsiteX3" fmla="*/ 4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96"/>
                  </a:moveTo>
                  <a:lnTo>
                    <a:pt x="76240" y="96"/>
                  </a:lnTo>
                  <a:lnTo>
                    <a:pt x="76240" y="76296"/>
                  </a:lnTo>
                  <a:lnTo>
                    <a:pt x="4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4" name="Полилиния 1123">
              <a:extLst>
                <a:ext uri="{FF2B5EF4-FFF2-40B4-BE49-F238E27FC236}">
                  <a16:creationId xmlns:a16="http://schemas.microsoft.com/office/drawing/2014/main" id="{68A0E420-3DA6-AF79-75CE-830E06782BF1}"/>
                </a:ext>
              </a:extLst>
            </p:cNvPr>
            <p:cNvSpPr/>
            <p:nvPr/>
          </p:nvSpPr>
          <p:spPr>
            <a:xfrm>
              <a:off x="9178131" y="5388769"/>
              <a:ext cx="76200" cy="76200"/>
            </a:xfrm>
            <a:custGeom>
              <a:avLst/>
              <a:gdLst>
                <a:gd name="connsiteX0" fmla="*/ 40 w 76200"/>
                <a:gd name="connsiteY0" fmla="*/ 104 h 76200"/>
                <a:gd name="connsiteX1" fmla="*/ 76240 w 76200"/>
                <a:gd name="connsiteY1" fmla="*/ 104 h 76200"/>
                <a:gd name="connsiteX2" fmla="*/ 76240 w 76200"/>
                <a:gd name="connsiteY2" fmla="*/ 76304 h 76200"/>
                <a:gd name="connsiteX3" fmla="*/ 4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04"/>
                  </a:moveTo>
                  <a:lnTo>
                    <a:pt x="76240" y="104"/>
                  </a:lnTo>
                  <a:lnTo>
                    <a:pt x="76240" y="76304"/>
                  </a:lnTo>
                  <a:lnTo>
                    <a:pt x="4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5" name="Полилиния 1124">
              <a:extLst>
                <a:ext uri="{FF2B5EF4-FFF2-40B4-BE49-F238E27FC236}">
                  <a16:creationId xmlns:a16="http://schemas.microsoft.com/office/drawing/2014/main" id="{43BF3758-2C36-CD56-CF64-B8E30ECE9320}"/>
                </a:ext>
              </a:extLst>
            </p:cNvPr>
            <p:cNvSpPr/>
            <p:nvPr/>
          </p:nvSpPr>
          <p:spPr>
            <a:xfrm>
              <a:off x="9178131" y="5693569"/>
              <a:ext cx="76200" cy="76200"/>
            </a:xfrm>
            <a:custGeom>
              <a:avLst/>
              <a:gdLst>
                <a:gd name="connsiteX0" fmla="*/ 40 w 76200"/>
                <a:gd name="connsiteY0" fmla="*/ 136 h 76200"/>
                <a:gd name="connsiteX1" fmla="*/ 76240 w 76200"/>
                <a:gd name="connsiteY1" fmla="*/ 136 h 76200"/>
                <a:gd name="connsiteX2" fmla="*/ 76240 w 76200"/>
                <a:gd name="connsiteY2" fmla="*/ 76336 h 76200"/>
                <a:gd name="connsiteX3" fmla="*/ 4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36"/>
                  </a:moveTo>
                  <a:lnTo>
                    <a:pt x="76240" y="136"/>
                  </a:lnTo>
                  <a:lnTo>
                    <a:pt x="76240" y="76336"/>
                  </a:lnTo>
                  <a:lnTo>
                    <a:pt x="4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6" name="Полилиния 1125">
              <a:extLst>
                <a:ext uri="{FF2B5EF4-FFF2-40B4-BE49-F238E27FC236}">
                  <a16:creationId xmlns:a16="http://schemas.microsoft.com/office/drawing/2014/main" id="{E937B48D-E225-63D4-AD2B-4E4B1FCA9085}"/>
                </a:ext>
              </a:extLst>
            </p:cNvPr>
            <p:cNvSpPr/>
            <p:nvPr/>
          </p:nvSpPr>
          <p:spPr>
            <a:xfrm>
              <a:off x="9178131" y="5769769"/>
              <a:ext cx="76200" cy="76200"/>
            </a:xfrm>
            <a:custGeom>
              <a:avLst/>
              <a:gdLst>
                <a:gd name="connsiteX0" fmla="*/ 40 w 76200"/>
                <a:gd name="connsiteY0" fmla="*/ 144 h 76200"/>
                <a:gd name="connsiteX1" fmla="*/ 76240 w 76200"/>
                <a:gd name="connsiteY1" fmla="*/ 144 h 76200"/>
                <a:gd name="connsiteX2" fmla="*/ 76240 w 76200"/>
                <a:gd name="connsiteY2" fmla="*/ 76344 h 76200"/>
                <a:gd name="connsiteX3" fmla="*/ 4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44"/>
                  </a:moveTo>
                  <a:lnTo>
                    <a:pt x="76240" y="144"/>
                  </a:lnTo>
                  <a:lnTo>
                    <a:pt x="76240" y="76344"/>
                  </a:lnTo>
                  <a:lnTo>
                    <a:pt x="4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7" name="Полилиния 1126">
              <a:extLst>
                <a:ext uri="{FF2B5EF4-FFF2-40B4-BE49-F238E27FC236}">
                  <a16:creationId xmlns:a16="http://schemas.microsoft.com/office/drawing/2014/main" id="{733A4A77-D800-691B-0A5C-75A15E820CA8}"/>
                </a:ext>
              </a:extLst>
            </p:cNvPr>
            <p:cNvSpPr/>
            <p:nvPr/>
          </p:nvSpPr>
          <p:spPr>
            <a:xfrm>
              <a:off x="9178131" y="5922169"/>
              <a:ext cx="76200" cy="76200"/>
            </a:xfrm>
            <a:custGeom>
              <a:avLst/>
              <a:gdLst>
                <a:gd name="connsiteX0" fmla="*/ 40 w 76200"/>
                <a:gd name="connsiteY0" fmla="*/ 160 h 76200"/>
                <a:gd name="connsiteX1" fmla="*/ 76240 w 76200"/>
                <a:gd name="connsiteY1" fmla="*/ 160 h 76200"/>
                <a:gd name="connsiteX2" fmla="*/ 76240 w 76200"/>
                <a:gd name="connsiteY2" fmla="*/ 76360 h 76200"/>
                <a:gd name="connsiteX3" fmla="*/ 4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60"/>
                  </a:moveTo>
                  <a:lnTo>
                    <a:pt x="76240" y="160"/>
                  </a:lnTo>
                  <a:lnTo>
                    <a:pt x="76240" y="76360"/>
                  </a:lnTo>
                  <a:lnTo>
                    <a:pt x="4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8" name="Полилиния 1127">
              <a:extLst>
                <a:ext uri="{FF2B5EF4-FFF2-40B4-BE49-F238E27FC236}">
                  <a16:creationId xmlns:a16="http://schemas.microsoft.com/office/drawing/2014/main" id="{2BF03323-2AD6-0C98-3B72-E82A5E44F0B5}"/>
                </a:ext>
              </a:extLst>
            </p:cNvPr>
            <p:cNvSpPr/>
            <p:nvPr/>
          </p:nvSpPr>
          <p:spPr>
            <a:xfrm>
              <a:off x="9178131" y="6074569"/>
              <a:ext cx="76200" cy="76200"/>
            </a:xfrm>
            <a:custGeom>
              <a:avLst/>
              <a:gdLst>
                <a:gd name="connsiteX0" fmla="*/ 40 w 76200"/>
                <a:gd name="connsiteY0" fmla="*/ 176 h 76200"/>
                <a:gd name="connsiteX1" fmla="*/ 76240 w 76200"/>
                <a:gd name="connsiteY1" fmla="*/ 176 h 76200"/>
                <a:gd name="connsiteX2" fmla="*/ 76240 w 76200"/>
                <a:gd name="connsiteY2" fmla="*/ 76376 h 76200"/>
                <a:gd name="connsiteX3" fmla="*/ 4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176"/>
                  </a:moveTo>
                  <a:lnTo>
                    <a:pt x="76240" y="176"/>
                  </a:lnTo>
                  <a:lnTo>
                    <a:pt x="76240" y="76376"/>
                  </a:lnTo>
                  <a:lnTo>
                    <a:pt x="4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29" name="Полилиния 1128">
              <a:extLst>
                <a:ext uri="{FF2B5EF4-FFF2-40B4-BE49-F238E27FC236}">
                  <a16:creationId xmlns:a16="http://schemas.microsoft.com/office/drawing/2014/main" id="{7F489397-28BE-63D1-344B-41C65A7C62F3}"/>
                </a:ext>
              </a:extLst>
            </p:cNvPr>
            <p:cNvSpPr/>
            <p:nvPr/>
          </p:nvSpPr>
          <p:spPr>
            <a:xfrm>
              <a:off x="9178131" y="6531769"/>
              <a:ext cx="76200" cy="76200"/>
            </a:xfrm>
            <a:custGeom>
              <a:avLst/>
              <a:gdLst>
                <a:gd name="connsiteX0" fmla="*/ 40 w 76200"/>
                <a:gd name="connsiteY0" fmla="*/ 224 h 76200"/>
                <a:gd name="connsiteX1" fmla="*/ 76240 w 76200"/>
                <a:gd name="connsiteY1" fmla="*/ 224 h 76200"/>
                <a:gd name="connsiteX2" fmla="*/ 76240 w 76200"/>
                <a:gd name="connsiteY2" fmla="*/ 76424 h 76200"/>
                <a:gd name="connsiteX3" fmla="*/ 4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0" y="224"/>
                  </a:moveTo>
                  <a:lnTo>
                    <a:pt x="76240" y="224"/>
                  </a:lnTo>
                  <a:lnTo>
                    <a:pt x="76240" y="76424"/>
                  </a:lnTo>
                  <a:lnTo>
                    <a:pt x="4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0" name="Полилиния 1129">
              <a:extLst>
                <a:ext uri="{FF2B5EF4-FFF2-40B4-BE49-F238E27FC236}">
                  <a16:creationId xmlns:a16="http://schemas.microsoft.com/office/drawing/2014/main" id="{140AC586-5FB7-6F2C-0515-3EFF949CC14F}"/>
                </a:ext>
              </a:extLst>
            </p:cNvPr>
            <p:cNvSpPr/>
            <p:nvPr/>
          </p:nvSpPr>
          <p:spPr>
            <a:xfrm>
              <a:off x="9254331" y="4702969"/>
              <a:ext cx="76200" cy="76200"/>
            </a:xfrm>
            <a:custGeom>
              <a:avLst/>
              <a:gdLst>
                <a:gd name="connsiteX0" fmla="*/ 48 w 76200"/>
                <a:gd name="connsiteY0" fmla="*/ 32 h 76200"/>
                <a:gd name="connsiteX1" fmla="*/ 76248 w 76200"/>
                <a:gd name="connsiteY1" fmla="*/ 32 h 76200"/>
                <a:gd name="connsiteX2" fmla="*/ 76248 w 76200"/>
                <a:gd name="connsiteY2" fmla="*/ 76232 h 76200"/>
                <a:gd name="connsiteX3" fmla="*/ 4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32"/>
                  </a:moveTo>
                  <a:lnTo>
                    <a:pt x="76248" y="32"/>
                  </a:lnTo>
                  <a:lnTo>
                    <a:pt x="76248" y="76232"/>
                  </a:lnTo>
                  <a:lnTo>
                    <a:pt x="4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1" name="Полилиния 1130">
              <a:extLst>
                <a:ext uri="{FF2B5EF4-FFF2-40B4-BE49-F238E27FC236}">
                  <a16:creationId xmlns:a16="http://schemas.microsoft.com/office/drawing/2014/main" id="{FA2660B7-B1A4-A775-53A2-DF20873B59A6}"/>
                </a:ext>
              </a:extLst>
            </p:cNvPr>
            <p:cNvSpPr/>
            <p:nvPr/>
          </p:nvSpPr>
          <p:spPr>
            <a:xfrm>
              <a:off x="9254331" y="4855369"/>
              <a:ext cx="76200" cy="76200"/>
            </a:xfrm>
            <a:custGeom>
              <a:avLst/>
              <a:gdLst>
                <a:gd name="connsiteX0" fmla="*/ 48 w 76200"/>
                <a:gd name="connsiteY0" fmla="*/ 48 h 76200"/>
                <a:gd name="connsiteX1" fmla="*/ 76248 w 76200"/>
                <a:gd name="connsiteY1" fmla="*/ 48 h 76200"/>
                <a:gd name="connsiteX2" fmla="*/ 76248 w 76200"/>
                <a:gd name="connsiteY2" fmla="*/ 76248 h 76200"/>
                <a:gd name="connsiteX3" fmla="*/ 4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48"/>
                  </a:moveTo>
                  <a:lnTo>
                    <a:pt x="76248" y="48"/>
                  </a:lnTo>
                  <a:lnTo>
                    <a:pt x="76248" y="76248"/>
                  </a:lnTo>
                  <a:lnTo>
                    <a:pt x="4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2" name="Полилиния 1131">
              <a:extLst>
                <a:ext uri="{FF2B5EF4-FFF2-40B4-BE49-F238E27FC236}">
                  <a16:creationId xmlns:a16="http://schemas.microsoft.com/office/drawing/2014/main" id="{4FECA6DF-4C6A-88A9-EF02-0F53EB19C879}"/>
                </a:ext>
              </a:extLst>
            </p:cNvPr>
            <p:cNvSpPr/>
            <p:nvPr/>
          </p:nvSpPr>
          <p:spPr>
            <a:xfrm>
              <a:off x="9254331" y="4931569"/>
              <a:ext cx="76200" cy="76200"/>
            </a:xfrm>
            <a:custGeom>
              <a:avLst/>
              <a:gdLst>
                <a:gd name="connsiteX0" fmla="*/ 48 w 76200"/>
                <a:gd name="connsiteY0" fmla="*/ 56 h 76200"/>
                <a:gd name="connsiteX1" fmla="*/ 76248 w 76200"/>
                <a:gd name="connsiteY1" fmla="*/ 56 h 76200"/>
                <a:gd name="connsiteX2" fmla="*/ 76248 w 76200"/>
                <a:gd name="connsiteY2" fmla="*/ 76256 h 76200"/>
                <a:gd name="connsiteX3" fmla="*/ 4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56"/>
                  </a:moveTo>
                  <a:lnTo>
                    <a:pt x="76248" y="56"/>
                  </a:lnTo>
                  <a:lnTo>
                    <a:pt x="76248" y="76256"/>
                  </a:lnTo>
                  <a:lnTo>
                    <a:pt x="4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3" name="Полилиния 1132">
              <a:extLst>
                <a:ext uri="{FF2B5EF4-FFF2-40B4-BE49-F238E27FC236}">
                  <a16:creationId xmlns:a16="http://schemas.microsoft.com/office/drawing/2014/main" id="{57DEE689-AF11-732C-2E26-4FA2580398AF}"/>
                </a:ext>
              </a:extLst>
            </p:cNvPr>
            <p:cNvSpPr/>
            <p:nvPr/>
          </p:nvSpPr>
          <p:spPr>
            <a:xfrm>
              <a:off x="9254331" y="5007769"/>
              <a:ext cx="76200" cy="76200"/>
            </a:xfrm>
            <a:custGeom>
              <a:avLst/>
              <a:gdLst>
                <a:gd name="connsiteX0" fmla="*/ 48 w 76200"/>
                <a:gd name="connsiteY0" fmla="*/ 64 h 76200"/>
                <a:gd name="connsiteX1" fmla="*/ 76248 w 76200"/>
                <a:gd name="connsiteY1" fmla="*/ 64 h 76200"/>
                <a:gd name="connsiteX2" fmla="*/ 76248 w 76200"/>
                <a:gd name="connsiteY2" fmla="*/ 76264 h 76200"/>
                <a:gd name="connsiteX3" fmla="*/ 4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64"/>
                  </a:moveTo>
                  <a:lnTo>
                    <a:pt x="76248" y="64"/>
                  </a:lnTo>
                  <a:lnTo>
                    <a:pt x="76248" y="76264"/>
                  </a:lnTo>
                  <a:lnTo>
                    <a:pt x="4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4" name="Полилиния 1133">
              <a:extLst>
                <a:ext uri="{FF2B5EF4-FFF2-40B4-BE49-F238E27FC236}">
                  <a16:creationId xmlns:a16="http://schemas.microsoft.com/office/drawing/2014/main" id="{78CE7D3E-8E1C-5C3F-8BC7-89EF36CCFB10}"/>
                </a:ext>
              </a:extLst>
            </p:cNvPr>
            <p:cNvSpPr/>
            <p:nvPr/>
          </p:nvSpPr>
          <p:spPr>
            <a:xfrm>
              <a:off x="9254331" y="5160169"/>
              <a:ext cx="76200" cy="76200"/>
            </a:xfrm>
            <a:custGeom>
              <a:avLst/>
              <a:gdLst>
                <a:gd name="connsiteX0" fmla="*/ 48 w 76200"/>
                <a:gd name="connsiteY0" fmla="*/ 80 h 76200"/>
                <a:gd name="connsiteX1" fmla="*/ 76248 w 76200"/>
                <a:gd name="connsiteY1" fmla="*/ 80 h 76200"/>
                <a:gd name="connsiteX2" fmla="*/ 76248 w 76200"/>
                <a:gd name="connsiteY2" fmla="*/ 76280 h 76200"/>
                <a:gd name="connsiteX3" fmla="*/ 4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80"/>
                  </a:moveTo>
                  <a:lnTo>
                    <a:pt x="76248" y="80"/>
                  </a:lnTo>
                  <a:lnTo>
                    <a:pt x="76248" y="76280"/>
                  </a:lnTo>
                  <a:lnTo>
                    <a:pt x="4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5" name="Полилиния 1134">
              <a:extLst>
                <a:ext uri="{FF2B5EF4-FFF2-40B4-BE49-F238E27FC236}">
                  <a16:creationId xmlns:a16="http://schemas.microsoft.com/office/drawing/2014/main" id="{A0015365-C5B9-0F8E-C020-5338AC0ED282}"/>
                </a:ext>
              </a:extLst>
            </p:cNvPr>
            <p:cNvSpPr/>
            <p:nvPr/>
          </p:nvSpPr>
          <p:spPr>
            <a:xfrm>
              <a:off x="9254331" y="5312569"/>
              <a:ext cx="76200" cy="76200"/>
            </a:xfrm>
            <a:custGeom>
              <a:avLst/>
              <a:gdLst>
                <a:gd name="connsiteX0" fmla="*/ 48 w 76200"/>
                <a:gd name="connsiteY0" fmla="*/ 96 h 76200"/>
                <a:gd name="connsiteX1" fmla="*/ 76248 w 76200"/>
                <a:gd name="connsiteY1" fmla="*/ 96 h 76200"/>
                <a:gd name="connsiteX2" fmla="*/ 76248 w 76200"/>
                <a:gd name="connsiteY2" fmla="*/ 76296 h 76200"/>
                <a:gd name="connsiteX3" fmla="*/ 4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96"/>
                  </a:moveTo>
                  <a:lnTo>
                    <a:pt x="76248" y="96"/>
                  </a:lnTo>
                  <a:lnTo>
                    <a:pt x="76248" y="76296"/>
                  </a:lnTo>
                  <a:lnTo>
                    <a:pt x="4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6" name="Полилиния 1135">
              <a:extLst>
                <a:ext uri="{FF2B5EF4-FFF2-40B4-BE49-F238E27FC236}">
                  <a16:creationId xmlns:a16="http://schemas.microsoft.com/office/drawing/2014/main" id="{16F3A744-6A71-A419-A0B1-ACEA8C0445A2}"/>
                </a:ext>
              </a:extLst>
            </p:cNvPr>
            <p:cNvSpPr/>
            <p:nvPr/>
          </p:nvSpPr>
          <p:spPr>
            <a:xfrm>
              <a:off x="9254331" y="5388769"/>
              <a:ext cx="76200" cy="76200"/>
            </a:xfrm>
            <a:custGeom>
              <a:avLst/>
              <a:gdLst>
                <a:gd name="connsiteX0" fmla="*/ 48 w 76200"/>
                <a:gd name="connsiteY0" fmla="*/ 104 h 76200"/>
                <a:gd name="connsiteX1" fmla="*/ 76248 w 76200"/>
                <a:gd name="connsiteY1" fmla="*/ 104 h 76200"/>
                <a:gd name="connsiteX2" fmla="*/ 76248 w 76200"/>
                <a:gd name="connsiteY2" fmla="*/ 76304 h 76200"/>
                <a:gd name="connsiteX3" fmla="*/ 4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04"/>
                  </a:moveTo>
                  <a:lnTo>
                    <a:pt x="76248" y="104"/>
                  </a:lnTo>
                  <a:lnTo>
                    <a:pt x="76248" y="76304"/>
                  </a:lnTo>
                  <a:lnTo>
                    <a:pt x="4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7" name="Полилиния 1136">
              <a:extLst>
                <a:ext uri="{FF2B5EF4-FFF2-40B4-BE49-F238E27FC236}">
                  <a16:creationId xmlns:a16="http://schemas.microsoft.com/office/drawing/2014/main" id="{3E6ED715-5339-34AD-BB29-A6873B9FBA27}"/>
                </a:ext>
              </a:extLst>
            </p:cNvPr>
            <p:cNvSpPr/>
            <p:nvPr/>
          </p:nvSpPr>
          <p:spPr>
            <a:xfrm>
              <a:off x="9254331" y="5541169"/>
              <a:ext cx="76200" cy="76200"/>
            </a:xfrm>
            <a:custGeom>
              <a:avLst/>
              <a:gdLst>
                <a:gd name="connsiteX0" fmla="*/ 48 w 76200"/>
                <a:gd name="connsiteY0" fmla="*/ 120 h 76200"/>
                <a:gd name="connsiteX1" fmla="*/ 76248 w 76200"/>
                <a:gd name="connsiteY1" fmla="*/ 120 h 76200"/>
                <a:gd name="connsiteX2" fmla="*/ 76248 w 76200"/>
                <a:gd name="connsiteY2" fmla="*/ 76320 h 76200"/>
                <a:gd name="connsiteX3" fmla="*/ 4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20"/>
                  </a:moveTo>
                  <a:lnTo>
                    <a:pt x="76248" y="120"/>
                  </a:lnTo>
                  <a:lnTo>
                    <a:pt x="76248" y="76320"/>
                  </a:lnTo>
                  <a:lnTo>
                    <a:pt x="4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8" name="Полилиния 1137">
              <a:extLst>
                <a:ext uri="{FF2B5EF4-FFF2-40B4-BE49-F238E27FC236}">
                  <a16:creationId xmlns:a16="http://schemas.microsoft.com/office/drawing/2014/main" id="{9851ABAB-D931-B0DE-0B8C-81E5AF78045D}"/>
                </a:ext>
              </a:extLst>
            </p:cNvPr>
            <p:cNvSpPr/>
            <p:nvPr/>
          </p:nvSpPr>
          <p:spPr>
            <a:xfrm>
              <a:off x="9254331" y="5693569"/>
              <a:ext cx="76200" cy="76200"/>
            </a:xfrm>
            <a:custGeom>
              <a:avLst/>
              <a:gdLst>
                <a:gd name="connsiteX0" fmla="*/ 48 w 76200"/>
                <a:gd name="connsiteY0" fmla="*/ 136 h 76200"/>
                <a:gd name="connsiteX1" fmla="*/ 76248 w 76200"/>
                <a:gd name="connsiteY1" fmla="*/ 136 h 76200"/>
                <a:gd name="connsiteX2" fmla="*/ 76248 w 76200"/>
                <a:gd name="connsiteY2" fmla="*/ 76336 h 76200"/>
                <a:gd name="connsiteX3" fmla="*/ 4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36"/>
                  </a:moveTo>
                  <a:lnTo>
                    <a:pt x="76248" y="136"/>
                  </a:lnTo>
                  <a:lnTo>
                    <a:pt x="76248" y="76336"/>
                  </a:lnTo>
                  <a:lnTo>
                    <a:pt x="4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39" name="Полилиния 1138">
              <a:extLst>
                <a:ext uri="{FF2B5EF4-FFF2-40B4-BE49-F238E27FC236}">
                  <a16:creationId xmlns:a16="http://schemas.microsoft.com/office/drawing/2014/main" id="{C63C6187-56C1-67AC-07F6-75C32629CE39}"/>
                </a:ext>
              </a:extLst>
            </p:cNvPr>
            <p:cNvSpPr/>
            <p:nvPr/>
          </p:nvSpPr>
          <p:spPr>
            <a:xfrm>
              <a:off x="9254331" y="5769769"/>
              <a:ext cx="76200" cy="76200"/>
            </a:xfrm>
            <a:custGeom>
              <a:avLst/>
              <a:gdLst>
                <a:gd name="connsiteX0" fmla="*/ 48 w 76200"/>
                <a:gd name="connsiteY0" fmla="*/ 144 h 76200"/>
                <a:gd name="connsiteX1" fmla="*/ 76248 w 76200"/>
                <a:gd name="connsiteY1" fmla="*/ 144 h 76200"/>
                <a:gd name="connsiteX2" fmla="*/ 76248 w 76200"/>
                <a:gd name="connsiteY2" fmla="*/ 76344 h 76200"/>
                <a:gd name="connsiteX3" fmla="*/ 4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44"/>
                  </a:moveTo>
                  <a:lnTo>
                    <a:pt x="76248" y="144"/>
                  </a:lnTo>
                  <a:lnTo>
                    <a:pt x="76248" y="76344"/>
                  </a:lnTo>
                  <a:lnTo>
                    <a:pt x="4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0" name="Полилиния 1139">
              <a:extLst>
                <a:ext uri="{FF2B5EF4-FFF2-40B4-BE49-F238E27FC236}">
                  <a16:creationId xmlns:a16="http://schemas.microsoft.com/office/drawing/2014/main" id="{64DA9C43-716D-5085-D4B4-CD8E414D116C}"/>
                </a:ext>
              </a:extLst>
            </p:cNvPr>
            <p:cNvSpPr/>
            <p:nvPr/>
          </p:nvSpPr>
          <p:spPr>
            <a:xfrm>
              <a:off x="9254331" y="5845969"/>
              <a:ext cx="76200" cy="76200"/>
            </a:xfrm>
            <a:custGeom>
              <a:avLst/>
              <a:gdLst>
                <a:gd name="connsiteX0" fmla="*/ 48 w 76200"/>
                <a:gd name="connsiteY0" fmla="*/ 152 h 76200"/>
                <a:gd name="connsiteX1" fmla="*/ 76248 w 76200"/>
                <a:gd name="connsiteY1" fmla="*/ 152 h 76200"/>
                <a:gd name="connsiteX2" fmla="*/ 76248 w 76200"/>
                <a:gd name="connsiteY2" fmla="*/ 76352 h 76200"/>
                <a:gd name="connsiteX3" fmla="*/ 4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52"/>
                  </a:moveTo>
                  <a:lnTo>
                    <a:pt x="76248" y="152"/>
                  </a:lnTo>
                  <a:lnTo>
                    <a:pt x="76248" y="76352"/>
                  </a:lnTo>
                  <a:lnTo>
                    <a:pt x="4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1" name="Полилиния 1140">
              <a:extLst>
                <a:ext uri="{FF2B5EF4-FFF2-40B4-BE49-F238E27FC236}">
                  <a16:creationId xmlns:a16="http://schemas.microsoft.com/office/drawing/2014/main" id="{26AAB990-853A-CDB9-4F46-0D3DA4600CAD}"/>
                </a:ext>
              </a:extLst>
            </p:cNvPr>
            <p:cNvSpPr/>
            <p:nvPr/>
          </p:nvSpPr>
          <p:spPr>
            <a:xfrm>
              <a:off x="9254331" y="6074569"/>
              <a:ext cx="76200" cy="76200"/>
            </a:xfrm>
            <a:custGeom>
              <a:avLst/>
              <a:gdLst>
                <a:gd name="connsiteX0" fmla="*/ 48 w 76200"/>
                <a:gd name="connsiteY0" fmla="*/ 176 h 76200"/>
                <a:gd name="connsiteX1" fmla="*/ 76248 w 76200"/>
                <a:gd name="connsiteY1" fmla="*/ 176 h 76200"/>
                <a:gd name="connsiteX2" fmla="*/ 76248 w 76200"/>
                <a:gd name="connsiteY2" fmla="*/ 76376 h 76200"/>
                <a:gd name="connsiteX3" fmla="*/ 4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76"/>
                  </a:moveTo>
                  <a:lnTo>
                    <a:pt x="76248" y="176"/>
                  </a:lnTo>
                  <a:lnTo>
                    <a:pt x="76248" y="76376"/>
                  </a:lnTo>
                  <a:lnTo>
                    <a:pt x="4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2" name="Полилиния 1141">
              <a:extLst>
                <a:ext uri="{FF2B5EF4-FFF2-40B4-BE49-F238E27FC236}">
                  <a16:creationId xmlns:a16="http://schemas.microsoft.com/office/drawing/2014/main" id="{F4B4EFE2-5DDB-DB00-C100-ACEB2974A695}"/>
                </a:ext>
              </a:extLst>
            </p:cNvPr>
            <p:cNvSpPr/>
            <p:nvPr/>
          </p:nvSpPr>
          <p:spPr>
            <a:xfrm>
              <a:off x="9254331" y="6226969"/>
              <a:ext cx="76200" cy="76200"/>
            </a:xfrm>
            <a:custGeom>
              <a:avLst/>
              <a:gdLst>
                <a:gd name="connsiteX0" fmla="*/ 48 w 76200"/>
                <a:gd name="connsiteY0" fmla="*/ 192 h 76200"/>
                <a:gd name="connsiteX1" fmla="*/ 76248 w 76200"/>
                <a:gd name="connsiteY1" fmla="*/ 192 h 76200"/>
                <a:gd name="connsiteX2" fmla="*/ 76248 w 76200"/>
                <a:gd name="connsiteY2" fmla="*/ 76392 h 76200"/>
                <a:gd name="connsiteX3" fmla="*/ 4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192"/>
                  </a:moveTo>
                  <a:lnTo>
                    <a:pt x="76248" y="192"/>
                  </a:lnTo>
                  <a:lnTo>
                    <a:pt x="76248" y="76392"/>
                  </a:lnTo>
                  <a:lnTo>
                    <a:pt x="4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3" name="Полилиния 1142">
              <a:extLst>
                <a:ext uri="{FF2B5EF4-FFF2-40B4-BE49-F238E27FC236}">
                  <a16:creationId xmlns:a16="http://schemas.microsoft.com/office/drawing/2014/main" id="{BCFBA5A9-98E2-34FA-A513-14944F8D4F8D}"/>
                </a:ext>
              </a:extLst>
            </p:cNvPr>
            <p:cNvSpPr/>
            <p:nvPr/>
          </p:nvSpPr>
          <p:spPr>
            <a:xfrm>
              <a:off x="9254331" y="6303169"/>
              <a:ext cx="76200" cy="76200"/>
            </a:xfrm>
            <a:custGeom>
              <a:avLst/>
              <a:gdLst>
                <a:gd name="connsiteX0" fmla="*/ 48 w 76200"/>
                <a:gd name="connsiteY0" fmla="*/ 200 h 76200"/>
                <a:gd name="connsiteX1" fmla="*/ 76248 w 76200"/>
                <a:gd name="connsiteY1" fmla="*/ 200 h 76200"/>
                <a:gd name="connsiteX2" fmla="*/ 76248 w 76200"/>
                <a:gd name="connsiteY2" fmla="*/ 76400 h 76200"/>
                <a:gd name="connsiteX3" fmla="*/ 4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0"/>
                  </a:moveTo>
                  <a:lnTo>
                    <a:pt x="76248" y="200"/>
                  </a:lnTo>
                  <a:lnTo>
                    <a:pt x="76248" y="76400"/>
                  </a:lnTo>
                  <a:lnTo>
                    <a:pt x="4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4" name="Полилиния 1143">
              <a:extLst>
                <a:ext uri="{FF2B5EF4-FFF2-40B4-BE49-F238E27FC236}">
                  <a16:creationId xmlns:a16="http://schemas.microsoft.com/office/drawing/2014/main" id="{536459D9-700F-7A08-CC6F-DAAF154EB501}"/>
                </a:ext>
              </a:extLst>
            </p:cNvPr>
            <p:cNvSpPr/>
            <p:nvPr/>
          </p:nvSpPr>
          <p:spPr>
            <a:xfrm>
              <a:off x="9254331" y="6379369"/>
              <a:ext cx="76200" cy="76200"/>
            </a:xfrm>
            <a:custGeom>
              <a:avLst/>
              <a:gdLst>
                <a:gd name="connsiteX0" fmla="*/ 48 w 76200"/>
                <a:gd name="connsiteY0" fmla="*/ 208 h 76200"/>
                <a:gd name="connsiteX1" fmla="*/ 76248 w 76200"/>
                <a:gd name="connsiteY1" fmla="*/ 208 h 76200"/>
                <a:gd name="connsiteX2" fmla="*/ 76248 w 76200"/>
                <a:gd name="connsiteY2" fmla="*/ 76408 h 76200"/>
                <a:gd name="connsiteX3" fmla="*/ 4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08"/>
                  </a:moveTo>
                  <a:lnTo>
                    <a:pt x="76248" y="208"/>
                  </a:lnTo>
                  <a:lnTo>
                    <a:pt x="76248" y="76408"/>
                  </a:lnTo>
                  <a:lnTo>
                    <a:pt x="4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5" name="Полилиния 1144">
              <a:extLst>
                <a:ext uri="{FF2B5EF4-FFF2-40B4-BE49-F238E27FC236}">
                  <a16:creationId xmlns:a16="http://schemas.microsoft.com/office/drawing/2014/main" id="{AC913193-5E0A-826D-6FDD-4AEA8B6A242C}"/>
                </a:ext>
              </a:extLst>
            </p:cNvPr>
            <p:cNvSpPr/>
            <p:nvPr/>
          </p:nvSpPr>
          <p:spPr>
            <a:xfrm>
              <a:off x="9254331" y="6531769"/>
              <a:ext cx="76200" cy="76200"/>
            </a:xfrm>
            <a:custGeom>
              <a:avLst/>
              <a:gdLst>
                <a:gd name="connsiteX0" fmla="*/ 48 w 76200"/>
                <a:gd name="connsiteY0" fmla="*/ 224 h 76200"/>
                <a:gd name="connsiteX1" fmla="*/ 76248 w 76200"/>
                <a:gd name="connsiteY1" fmla="*/ 224 h 76200"/>
                <a:gd name="connsiteX2" fmla="*/ 76248 w 76200"/>
                <a:gd name="connsiteY2" fmla="*/ 76424 h 76200"/>
                <a:gd name="connsiteX3" fmla="*/ 4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48" y="224"/>
                  </a:moveTo>
                  <a:lnTo>
                    <a:pt x="76248" y="224"/>
                  </a:lnTo>
                  <a:lnTo>
                    <a:pt x="76248" y="76424"/>
                  </a:lnTo>
                  <a:lnTo>
                    <a:pt x="4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6" name="Полилиния 1145">
              <a:extLst>
                <a:ext uri="{FF2B5EF4-FFF2-40B4-BE49-F238E27FC236}">
                  <a16:creationId xmlns:a16="http://schemas.microsoft.com/office/drawing/2014/main" id="{06C15BEE-2549-22D1-9A02-1E920DBBEE5E}"/>
                </a:ext>
              </a:extLst>
            </p:cNvPr>
            <p:cNvSpPr/>
            <p:nvPr/>
          </p:nvSpPr>
          <p:spPr>
            <a:xfrm>
              <a:off x="9330531" y="4702969"/>
              <a:ext cx="76200" cy="76200"/>
            </a:xfrm>
            <a:custGeom>
              <a:avLst/>
              <a:gdLst>
                <a:gd name="connsiteX0" fmla="*/ 56 w 76200"/>
                <a:gd name="connsiteY0" fmla="*/ 32 h 76200"/>
                <a:gd name="connsiteX1" fmla="*/ 76256 w 76200"/>
                <a:gd name="connsiteY1" fmla="*/ 32 h 76200"/>
                <a:gd name="connsiteX2" fmla="*/ 76256 w 76200"/>
                <a:gd name="connsiteY2" fmla="*/ 76232 h 76200"/>
                <a:gd name="connsiteX3" fmla="*/ 5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32"/>
                  </a:moveTo>
                  <a:lnTo>
                    <a:pt x="76256" y="32"/>
                  </a:lnTo>
                  <a:lnTo>
                    <a:pt x="76256" y="76232"/>
                  </a:lnTo>
                  <a:lnTo>
                    <a:pt x="5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7" name="Полилиния 1146">
              <a:extLst>
                <a:ext uri="{FF2B5EF4-FFF2-40B4-BE49-F238E27FC236}">
                  <a16:creationId xmlns:a16="http://schemas.microsoft.com/office/drawing/2014/main" id="{FBC91D5B-1BAA-5FEE-9BC8-2F70ECF4B4F0}"/>
                </a:ext>
              </a:extLst>
            </p:cNvPr>
            <p:cNvSpPr/>
            <p:nvPr/>
          </p:nvSpPr>
          <p:spPr>
            <a:xfrm>
              <a:off x="9330531" y="4855369"/>
              <a:ext cx="76200" cy="76200"/>
            </a:xfrm>
            <a:custGeom>
              <a:avLst/>
              <a:gdLst>
                <a:gd name="connsiteX0" fmla="*/ 56 w 76200"/>
                <a:gd name="connsiteY0" fmla="*/ 48 h 76200"/>
                <a:gd name="connsiteX1" fmla="*/ 76256 w 76200"/>
                <a:gd name="connsiteY1" fmla="*/ 48 h 76200"/>
                <a:gd name="connsiteX2" fmla="*/ 76256 w 76200"/>
                <a:gd name="connsiteY2" fmla="*/ 76248 h 76200"/>
                <a:gd name="connsiteX3" fmla="*/ 5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48"/>
                  </a:moveTo>
                  <a:lnTo>
                    <a:pt x="76256" y="48"/>
                  </a:lnTo>
                  <a:lnTo>
                    <a:pt x="76256" y="76248"/>
                  </a:lnTo>
                  <a:lnTo>
                    <a:pt x="5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8" name="Полилиния 1147">
              <a:extLst>
                <a:ext uri="{FF2B5EF4-FFF2-40B4-BE49-F238E27FC236}">
                  <a16:creationId xmlns:a16="http://schemas.microsoft.com/office/drawing/2014/main" id="{30B60C51-B3DE-9627-2C59-3F6A7935E0BF}"/>
                </a:ext>
              </a:extLst>
            </p:cNvPr>
            <p:cNvSpPr/>
            <p:nvPr/>
          </p:nvSpPr>
          <p:spPr>
            <a:xfrm>
              <a:off x="9330531" y="4931569"/>
              <a:ext cx="76200" cy="76200"/>
            </a:xfrm>
            <a:custGeom>
              <a:avLst/>
              <a:gdLst>
                <a:gd name="connsiteX0" fmla="*/ 56 w 76200"/>
                <a:gd name="connsiteY0" fmla="*/ 56 h 76200"/>
                <a:gd name="connsiteX1" fmla="*/ 76256 w 76200"/>
                <a:gd name="connsiteY1" fmla="*/ 56 h 76200"/>
                <a:gd name="connsiteX2" fmla="*/ 76256 w 76200"/>
                <a:gd name="connsiteY2" fmla="*/ 76256 h 76200"/>
                <a:gd name="connsiteX3" fmla="*/ 5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56"/>
                  </a:moveTo>
                  <a:lnTo>
                    <a:pt x="76256" y="56"/>
                  </a:lnTo>
                  <a:lnTo>
                    <a:pt x="76256" y="76256"/>
                  </a:lnTo>
                  <a:lnTo>
                    <a:pt x="5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49" name="Полилиния 1148">
              <a:extLst>
                <a:ext uri="{FF2B5EF4-FFF2-40B4-BE49-F238E27FC236}">
                  <a16:creationId xmlns:a16="http://schemas.microsoft.com/office/drawing/2014/main" id="{32E7A5A7-30D5-AB57-7EFB-3B1901DCEF06}"/>
                </a:ext>
              </a:extLst>
            </p:cNvPr>
            <p:cNvSpPr/>
            <p:nvPr/>
          </p:nvSpPr>
          <p:spPr>
            <a:xfrm>
              <a:off x="9330531" y="5007769"/>
              <a:ext cx="76200" cy="76200"/>
            </a:xfrm>
            <a:custGeom>
              <a:avLst/>
              <a:gdLst>
                <a:gd name="connsiteX0" fmla="*/ 56 w 76200"/>
                <a:gd name="connsiteY0" fmla="*/ 64 h 76200"/>
                <a:gd name="connsiteX1" fmla="*/ 76256 w 76200"/>
                <a:gd name="connsiteY1" fmla="*/ 64 h 76200"/>
                <a:gd name="connsiteX2" fmla="*/ 76256 w 76200"/>
                <a:gd name="connsiteY2" fmla="*/ 76264 h 76200"/>
                <a:gd name="connsiteX3" fmla="*/ 5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64"/>
                  </a:moveTo>
                  <a:lnTo>
                    <a:pt x="76256" y="64"/>
                  </a:lnTo>
                  <a:lnTo>
                    <a:pt x="76256" y="76264"/>
                  </a:lnTo>
                  <a:lnTo>
                    <a:pt x="5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0" name="Полилиния 1149">
              <a:extLst>
                <a:ext uri="{FF2B5EF4-FFF2-40B4-BE49-F238E27FC236}">
                  <a16:creationId xmlns:a16="http://schemas.microsoft.com/office/drawing/2014/main" id="{5445F132-6C53-71D9-B726-C43CC41049B2}"/>
                </a:ext>
              </a:extLst>
            </p:cNvPr>
            <p:cNvSpPr/>
            <p:nvPr/>
          </p:nvSpPr>
          <p:spPr>
            <a:xfrm>
              <a:off x="9330531" y="5160169"/>
              <a:ext cx="76200" cy="76200"/>
            </a:xfrm>
            <a:custGeom>
              <a:avLst/>
              <a:gdLst>
                <a:gd name="connsiteX0" fmla="*/ 56 w 76200"/>
                <a:gd name="connsiteY0" fmla="*/ 80 h 76200"/>
                <a:gd name="connsiteX1" fmla="*/ 76256 w 76200"/>
                <a:gd name="connsiteY1" fmla="*/ 80 h 76200"/>
                <a:gd name="connsiteX2" fmla="*/ 76256 w 76200"/>
                <a:gd name="connsiteY2" fmla="*/ 76280 h 76200"/>
                <a:gd name="connsiteX3" fmla="*/ 5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80"/>
                  </a:moveTo>
                  <a:lnTo>
                    <a:pt x="76256" y="80"/>
                  </a:lnTo>
                  <a:lnTo>
                    <a:pt x="76256" y="76280"/>
                  </a:lnTo>
                  <a:lnTo>
                    <a:pt x="5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1" name="Полилиния 1150">
              <a:extLst>
                <a:ext uri="{FF2B5EF4-FFF2-40B4-BE49-F238E27FC236}">
                  <a16:creationId xmlns:a16="http://schemas.microsoft.com/office/drawing/2014/main" id="{573179BF-DB2F-FE29-0575-8A41C7BA47A7}"/>
                </a:ext>
              </a:extLst>
            </p:cNvPr>
            <p:cNvSpPr/>
            <p:nvPr/>
          </p:nvSpPr>
          <p:spPr>
            <a:xfrm>
              <a:off x="9330531" y="5464969"/>
              <a:ext cx="76200" cy="76200"/>
            </a:xfrm>
            <a:custGeom>
              <a:avLst/>
              <a:gdLst>
                <a:gd name="connsiteX0" fmla="*/ 56 w 76200"/>
                <a:gd name="connsiteY0" fmla="*/ 112 h 76200"/>
                <a:gd name="connsiteX1" fmla="*/ 76256 w 76200"/>
                <a:gd name="connsiteY1" fmla="*/ 112 h 76200"/>
                <a:gd name="connsiteX2" fmla="*/ 76256 w 76200"/>
                <a:gd name="connsiteY2" fmla="*/ 76312 h 76200"/>
                <a:gd name="connsiteX3" fmla="*/ 5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12"/>
                  </a:moveTo>
                  <a:lnTo>
                    <a:pt x="76256" y="112"/>
                  </a:lnTo>
                  <a:lnTo>
                    <a:pt x="76256" y="76312"/>
                  </a:lnTo>
                  <a:lnTo>
                    <a:pt x="5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2" name="Полилиния 1151">
              <a:extLst>
                <a:ext uri="{FF2B5EF4-FFF2-40B4-BE49-F238E27FC236}">
                  <a16:creationId xmlns:a16="http://schemas.microsoft.com/office/drawing/2014/main" id="{BECB9766-B647-D32B-851D-73DA5739760F}"/>
                </a:ext>
              </a:extLst>
            </p:cNvPr>
            <p:cNvSpPr/>
            <p:nvPr/>
          </p:nvSpPr>
          <p:spPr>
            <a:xfrm>
              <a:off x="9330531" y="5845969"/>
              <a:ext cx="76200" cy="76200"/>
            </a:xfrm>
            <a:custGeom>
              <a:avLst/>
              <a:gdLst>
                <a:gd name="connsiteX0" fmla="*/ 56 w 76200"/>
                <a:gd name="connsiteY0" fmla="*/ 152 h 76200"/>
                <a:gd name="connsiteX1" fmla="*/ 76256 w 76200"/>
                <a:gd name="connsiteY1" fmla="*/ 152 h 76200"/>
                <a:gd name="connsiteX2" fmla="*/ 76256 w 76200"/>
                <a:gd name="connsiteY2" fmla="*/ 76352 h 76200"/>
                <a:gd name="connsiteX3" fmla="*/ 5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52"/>
                  </a:moveTo>
                  <a:lnTo>
                    <a:pt x="76256" y="152"/>
                  </a:lnTo>
                  <a:lnTo>
                    <a:pt x="76256" y="76352"/>
                  </a:lnTo>
                  <a:lnTo>
                    <a:pt x="5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3" name="Полилиния 1152">
              <a:extLst>
                <a:ext uri="{FF2B5EF4-FFF2-40B4-BE49-F238E27FC236}">
                  <a16:creationId xmlns:a16="http://schemas.microsoft.com/office/drawing/2014/main" id="{1CEEF77C-B7C7-05B9-7187-4E8393C9492F}"/>
                </a:ext>
              </a:extLst>
            </p:cNvPr>
            <p:cNvSpPr/>
            <p:nvPr/>
          </p:nvSpPr>
          <p:spPr>
            <a:xfrm>
              <a:off x="9330531" y="5922169"/>
              <a:ext cx="76200" cy="76200"/>
            </a:xfrm>
            <a:custGeom>
              <a:avLst/>
              <a:gdLst>
                <a:gd name="connsiteX0" fmla="*/ 56 w 76200"/>
                <a:gd name="connsiteY0" fmla="*/ 160 h 76200"/>
                <a:gd name="connsiteX1" fmla="*/ 76256 w 76200"/>
                <a:gd name="connsiteY1" fmla="*/ 160 h 76200"/>
                <a:gd name="connsiteX2" fmla="*/ 76256 w 76200"/>
                <a:gd name="connsiteY2" fmla="*/ 76360 h 76200"/>
                <a:gd name="connsiteX3" fmla="*/ 5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60"/>
                  </a:moveTo>
                  <a:lnTo>
                    <a:pt x="76256" y="160"/>
                  </a:lnTo>
                  <a:lnTo>
                    <a:pt x="76256" y="76360"/>
                  </a:lnTo>
                  <a:lnTo>
                    <a:pt x="5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4" name="Полилиния 1153">
              <a:extLst>
                <a:ext uri="{FF2B5EF4-FFF2-40B4-BE49-F238E27FC236}">
                  <a16:creationId xmlns:a16="http://schemas.microsoft.com/office/drawing/2014/main" id="{AEE6E2F4-3218-A129-D93D-D1CCDFC8F2A8}"/>
                </a:ext>
              </a:extLst>
            </p:cNvPr>
            <p:cNvSpPr/>
            <p:nvPr/>
          </p:nvSpPr>
          <p:spPr>
            <a:xfrm>
              <a:off x="9330531" y="6074569"/>
              <a:ext cx="76200" cy="76200"/>
            </a:xfrm>
            <a:custGeom>
              <a:avLst/>
              <a:gdLst>
                <a:gd name="connsiteX0" fmla="*/ 56 w 76200"/>
                <a:gd name="connsiteY0" fmla="*/ 176 h 76200"/>
                <a:gd name="connsiteX1" fmla="*/ 76256 w 76200"/>
                <a:gd name="connsiteY1" fmla="*/ 176 h 76200"/>
                <a:gd name="connsiteX2" fmla="*/ 76256 w 76200"/>
                <a:gd name="connsiteY2" fmla="*/ 76376 h 76200"/>
                <a:gd name="connsiteX3" fmla="*/ 5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76"/>
                  </a:moveTo>
                  <a:lnTo>
                    <a:pt x="76256" y="176"/>
                  </a:lnTo>
                  <a:lnTo>
                    <a:pt x="76256" y="76376"/>
                  </a:lnTo>
                  <a:lnTo>
                    <a:pt x="5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5" name="Полилиния 1154">
              <a:extLst>
                <a:ext uri="{FF2B5EF4-FFF2-40B4-BE49-F238E27FC236}">
                  <a16:creationId xmlns:a16="http://schemas.microsoft.com/office/drawing/2014/main" id="{476348AA-6C5C-95C3-9D9A-391865F9715F}"/>
                </a:ext>
              </a:extLst>
            </p:cNvPr>
            <p:cNvSpPr/>
            <p:nvPr/>
          </p:nvSpPr>
          <p:spPr>
            <a:xfrm>
              <a:off x="9330531" y="6226969"/>
              <a:ext cx="76200" cy="76200"/>
            </a:xfrm>
            <a:custGeom>
              <a:avLst/>
              <a:gdLst>
                <a:gd name="connsiteX0" fmla="*/ 56 w 76200"/>
                <a:gd name="connsiteY0" fmla="*/ 192 h 76200"/>
                <a:gd name="connsiteX1" fmla="*/ 76256 w 76200"/>
                <a:gd name="connsiteY1" fmla="*/ 192 h 76200"/>
                <a:gd name="connsiteX2" fmla="*/ 76256 w 76200"/>
                <a:gd name="connsiteY2" fmla="*/ 76392 h 76200"/>
                <a:gd name="connsiteX3" fmla="*/ 5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192"/>
                  </a:moveTo>
                  <a:lnTo>
                    <a:pt x="76256" y="192"/>
                  </a:lnTo>
                  <a:lnTo>
                    <a:pt x="76256" y="76392"/>
                  </a:lnTo>
                  <a:lnTo>
                    <a:pt x="5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6" name="Полилиния 1155">
              <a:extLst>
                <a:ext uri="{FF2B5EF4-FFF2-40B4-BE49-F238E27FC236}">
                  <a16:creationId xmlns:a16="http://schemas.microsoft.com/office/drawing/2014/main" id="{CECCA8D8-F516-236C-40BC-D88F76311C76}"/>
                </a:ext>
              </a:extLst>
            </p:cNvPr>
            <p:cNvSpPr/>
            <p:nvPr/>
          </p:nvSpPr>
          <p:spPr>
            <a:xfrm>
              <a:off x="9330531" y="6303169"/>
              <a:ext cx="76200" cy="76200"/>
            </a:xfrm>
            <a:custGeom>
              <a:avLst/>
              <a:gdLst>
                <a:gd name="connsiteX0" fmla="*/ 56 w 76200"/>
                <a:gd name="connsiteY0" fmla="*/ 200 h 76200"/>
                <a:gd name="connsiteX1" fmla="*/ 76256 w 76200"/>
                <a:gd name="connsiteY1" fmla="*/ 200 h 76200"/>
                <a:gd name="connsiteX2" fmla="*/ 76256 w 76200"/>
                <a:gd name="connsiteY2" fmla="*/ 76400 h 76200"/>
                <a:gd name="connsiteX3" fmla="*/ 56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0"/>
                  </a:moveTo>
                  <a:lnTo>
                    <a:pt x="76256" y="200"/>
                  </a:lnTo>
                  <a:lnTo>
                    <a:pt x="76256" y="76400"/>
                  </a:lnTo>
                  <a:lnTo>
                    <a:pt x="56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7" name="Полилиния 1156">
              <a:extLst>
                <a:ext uri="{FF2B5EF4-FFF2-40B4-BE49-F238E27FC236}">
                  <a16:creationId xmlns:a16="http://schemas.microsoft.com/office/drawing/2014/main" id="{8A497D06-F24D-5504-A6F2-CE349608933B}"/>
                </a:ext>
              </a:extLst>
            </p:cNvPr>
            <p:cNvSpPr/>
            <p:nvPr/>
          </p:nvSpPr>
          <p:spPr>
            <a:xfrm>
              <a:off x="9330531" y="6379369"/>
              <a:ext cx="76200" cy="76200"/>
            </a:xfrm>
            <a:custGeom>
              <a:avLst/>
              <a:gdLst>
                <a:gd name="connsiteX0" fmla="*/ 56 w 76200"/>
                <a:gd name="connsiteY0" fmla="*/ 208 h 76200"/>
                <a:gd name="connsiteX1" fmla="*/ 76256 w 76200"/>
                <a:gd name="connsiteY1" fmla="*/ 208 h 76200"/>
                <a:gd name="connsiteX2" fmla="*/ 76256 w 76200"/>
                <a:gd name="connsiteY2" fmla="*/ 76408 h 76200"/>
                <a:gd name="connsiteX3" fmla="*/ 5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08"/>
                  </a:moveTo>
                  <a:lnTo>
                    <a:pt x="76256" y="208"/>
                  </a:lnTo>
                  <a:lnTo>
                    <a:pt x="76256" y="76408"/>
                  </a:lnTo>
                  <a:lnTo>
                    <a:pt x="5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8" name="Полилиния 1157">
              <a:extLst>
                <a:ext uri="{FF2B5EF4-FFF2-40B4-BE49-F238E27FC236}">
                  <a16:creationId xmlns:a16="http://schemas.microsoft.com/office/drawing/2014/main" id="{546E6E60-409D-72BF-F4CB-9FDF4C3712B9}"/>
                </a:ext>
              </a:extLst>
            </p:cNvPr>
            <p:cNvSpPr/>
            <p:nvPr/>
          </p:nvSpPr>
          <p:spPr>
            <a:xfrm>
              <a:off x="9330531" y="6531769"/>
              <a:ext cx="76200" cy="76200"/>
            </a:xfrm>
            <a:custGeom>
              <a:avLst/>
              <a:gdLst>
                <a:gd name="connsiteX0" fmla="*/ 56 w 76200"/>
                <a:gd name="connsiteY0" fmla="*/ 224 h 76200"/>
                <a:gd name="connsiteX1" fmla="*/ 76256 w 76200"/>
                <a:gd name="connsiteY1" fmla="*/ 224 h 76200"/>
                <a:gd name="connsiteX2" fmla="*/ 76256 w 76200"/>
                <a:gd name="connsiteY2" fmla="*/ 76424 h 76200"/>
                <a:gd name="connsiteX3" fmla="*/ 5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56" y="224"/>
                  </a:moveTo>
                  <a:lnTo>
                    <a:pt x="76256" y="224"/>
                  </a:lnTo>
                  <a:lnTo>
                    <a:pt x="76256" y="76424"/>
                  </a:lnTo>
                  <a:lnTo>
                    <a:pt x="5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59" name="Полилиния 1158">
              <a:extLst>
                <a:ext uri="{FF2B5EF4-FFF2-40B4-BE49-F238E27FC236}">
                  <a16:creationId xmlns:a16="http://schemas.microsoft.com/office/drawing/2014/main" id="{EEC63419-90F1-5749-717C-8A9336FA427B}"/>
                </a:ext>
              </a:extLst>
            </p:cNvPr>
            <p:cNvSpPr/>
            <p:nvPr/>
          </p:nvSpPr>
          <p:spPr>
            <a:xfrm>
              <a:off x="9406731" y="4702969"/>
              <a:ext cx="76200" cy="76200"/>
            </a:xfrm>
            <a:custGeom>
              <a:avLst/>
              <a:gdLst>
                <a:gd name="connsiteX0" fmla="*/ 64 w 76200"/>
                <a:gd name="connsiteY0" fmla="*/ 32 h 76200"/>
                <a:gd name="connsiteX1" fmla="*/ 76264 w 76200"/>
                <a:gd name="connsiteY1" fmla="*/ 32 h 76200"/>
                <a:gd name="connsiteX2" fmla="*/ 76264 w 76200"/>
                <a:gd name="connsiteY2" fmla="*/ 76232 h 76200"/>
                <a:gd name="connsiteX3" fmla="*/ 6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32"/>
                  </a:moveTo>
                  <a:lnTo>
                    <a:pt x="76264" y="32"/>
                  </a:lnTo>
                  <a:lnTo>
                    <a:pt x="76264" y="76232"/>
                  </a:lnTo>
                  <a:lnTo>
                    <a:pt x="6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0" name="Полилиния 1159">
              <a:extLst>
                <a:ext uri="{FF2B5EF4-FFF2-40B4-BE49-F238E27FC236}">
                  <a16:creationId xmlns:a16="http://schemas.microsoft.com/office/drawing/2014/main" id="{1C23FA88-5908-2556-1804-764C0297C11A}"/>
                </a:ext>
              </a:extLst>
            </p:cNvPr>
            <p:cNvSpPr/>
            <p:nvPr/>
          </p:nvSpPr>
          <p:spPr>
            <a:xfrm>
              <a:off x="9406731" y="4855369"/>
              <a:ext cx="76200" cy="76200"/>
            </a:xfrm>
            <a:custGeom>
              <a:avLst/>
              <a:gdLst>
                <a:gd name="connsiteX0" fmla="*/ 64 w 76200"/>
                <a:gd name="connsiteY0" fmla="*/ 48 h 76200"/>
                <a:gd name="connsiteX1" fmla="*/ 76264 w 76200"/>
                <a:gd name="connsiteY1" fmla="*/ 48 h 76200"/>
                <a:gd name="connsiteX2" fmla="*/ 76264 w 76200"/>
                <a:gd name="connsiteY2" fmla="*/ 76248 h 76200"/>
                <a:gd name="connsiteX3" fmla="*/ 6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48"/>
                  </a:moveTo>
                  <a:lnTo>
                    <a:pt x="76264" y="48"/>
                  </a:lnTo>
                  <a:lnTo>
                    <a:pt x="76264" y="76248"/>
                  </a:lnTo>
                  <a:lnTo>
                    <a:pt x="6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1" name="Полилиния 1160">
              <a:extLst>
                <a:ext uri="{FF2B5EF4-FFF2-40B4-BE49-F238E27FC236}">
                  <a16:creationId xmlns:a16="http://schemas.microsoft.com/office/drawing/2014/main" id="{C339510A-EEA5-610E-CF39-F8BF588ACF1B}"/>
                </a:ext>
              </a:extLst>
            </p:cNvPr>
            <p:cNvSpPr/>
            <p:nvPr/>
          </p:nvSpPr>
          <p:spPr>
            <a:xfrm>
              <a:off x="9406731" y="4931569"/>
              <a:ext cx="76200" cy="76200"/>
            </a:xfrm>
            <a:custGeom>
              <a:avLst/>
              <a:gdLst>
                <a:gd name="connsiteX0" fmla="*/ 64 w 76200"/>
                <a:gd name="connsiteY0" fmla="*/ 56 h 76200"/>
                <a:gd name="connsiteX1" fmla="*/ 76264 w 76200"/>
                <a:gd name="connsiteY1" fmla="*/ 56 h 76200"/>
                <a:gd name="connsiteX2" fmla="*/ 76264 w 76200"/>
                <a:gd name="connsiteY2" fmla="*/ 76256 h 76200"/>
                <a:gd name="connsiteX3" fmla="*/ 6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56"/>
                  </a:moveTo>
                  <a:lnTo>
                    <a:pt x="76264" y="56"/>
                  </a:lnTo>
                  <a:lnTo>
                    <a:pt x="76264" y="76256"/>
                  </a:lnTo>
                  <a:lnTo>
                    <a:pt x="6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2" name="Полилиния 1161">
              <a:extLst>
                <a:ext uri="{FF2B5EF4-FFF2-40B4-BE49-F238E27FC236}">
                  <a16:creationId xmlns:a16="http://schemas.microsoft.com/office/drawing/2014/main" id="{71B93EA1-0A87-49B9-C52B-83A3FC1C0E06}"/>
                </a:ext>
              </a:extLst>
            </p:cNvPr>
            <p:cNvSpPr/>
            <p:nvPr/>
          </p:nvSpPr>
          <p:spPr>
            <a:xfrm>
              <a:off x="9406731" y="5007769"/>
              <a:ext cx="76200" cy="76200"/>
            </a:xfrm>
            <a:custGeom>
              <a:avLst/>
              <a:gdLst>
                <a:gd name="connsiteX0" fmla="*/ 64 w 76200"/>
                <a:gd name="connsiteY0" fmla="*/ 64 h 76200"/>
                <a:gd name="connsiteX1" fmla="*/ 76264 w 76200"/>
                <a:gd name="connsiteY1" fmla="*/ 64 h 76200"/>
                <a:gd name="connsiteX2" fmla="*/ 76264 w 76200"/>
                <a:gd name="connsiteY2" fmla="*/ 76264 h 76200"/>
                <a:gd name="connsiteX3" fmla="*/ 6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64"/>
                  </a:moveTo>
                  <a:lnTo>
                    <a:pt x="76264" y="64"/>
                  </a:lnTo>
                  <a:lnTo>
                    <a:pt x="76264" y="76264"/>
                  </a:lnTo>
                  <a:lnTo>
                    <a:pt x="6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3" name="Полилиния 1162">
              <a:extLst>
                <a:ext uri="{FF2B5EF4-FFF2-40B4-BE49-F238E27FC236}">
                  <a16:creationId xmlns:a16="http://schemas.microsoft.com/office/drawing/2014/main" id="{D5842158-95ED-7163-AAA0-3A2B516E2EAA}"/>
                </a:ext>
              </a:extLst>
            </p:cNvPr>
            <p:cNvSpPr/>
            <p:nvPr/>
          </p:nvSpPr>
          <p:spPr>
            <a:xfrm>
              <a:off x="9406731" y="5160169"/>
              <a:ext cx="76200" cy="76200"/>
            </a:xfrm>
            <a:custGeom>
              <a:avLst/>
              <a:gdLst>
                <a:gd name="connsiteX0" fmla="*/ 64 w 76200"/>
                <a:gd name="connsiteY0" fmla="*/ 80 h 76200"/>
                <a:gd name="connsiteX1" fmla="*/ 76264 w 76200"/>
                <a:gd name="connsiteY1" fmla="*/ 80 h 76200"/>
                <a:gd name="connsiteX2" fmla="*/ 76264 w 76200"/>
                <a:gd name="connsiteY2" fmla="*/ 76280 h 76200"/>
                <a:gd name="connsiteX3" fmla="*/ 6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80"/>
                  </a:moveTo>
                  <a:lnTo>
                    <a:pt x="76264" y="80"/>
                  </a:lnTo>
                  <a:lnTo>
                    <a:pt x="76264" y="76280"/>
                  </a:lnTo>
                  <a:lnTo>
                    <a:pt x="6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4" name="Полилиния 1163">
              <a:extLst>
                <a:ext uri="{FF2B5EF4-FFF2-40B4-BE49-F238E27FC236}">
                  <a16:creationId xmlns:a16="http://schemas.microsoft.com/office/drawing/2014/main" id="{924249E8-7A92-B349-857C-CE638285819D}"/>
                </a:ext>
              </a:extLst>
            </p:cNvPr>
            <p:cNvSpPr/>
            <p:nvPr/>
          </p:nvSpPr>
          <p:spPr>
            <a:xfrm>
              <a:off x="9406731" y="5312569"/>
              <a:ext cx="76200" cy="76200"/>
            </a:xfrm>
            <a:custGeom>
              <a:avLst/>
              <a:gdLst>
                <a:gd name="connsiteX0" fmla="*/ 64 w 76200"/>
                <a:gd name="connsiteY0" fmla="*/ 96 h 76200"/>
                <a:gd name="connsiteX1" fmla="*/ 76264 w 76200"/>
                <a:gd name="connsiteY1" fmla="*/ 96 h 76200"/>
                <a:gd name="connsiteX2" fmla="*/ 76264 w 76200"/>
                <a:gd name="connsiteY2" fmla="*/ 76296 h 76200"/>
                <a:gd name="connsiteX3" fmla="*/ 64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96"/>
                  </a:moveTo>
                  <a:lnTo>
                    <a:pt x="76264" y="96"/>
                  </a:lnTo>
                  <a:lnTo>
                    <a:pt x="76264" y="76296"/>
                  </a:lnTo>
                  <a:lnTo>
                    <a:pt x="64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5" name="Полилиния 1164">
              <a:extLst>
                <a:ext uri="{FF2B5EF4-FFF2-40B4-BE49-F238E27FC236}">
                  <a16:creationId xmlns:a16="http://schemas.microsoft.com/office/drawing/2014/main" id="{0E682F9D-FEA1-F684-BFD6-4461DB0FCC54}"/>
                </a:ext>
              </a:extLst>
            </p:cNvPr>
            <p:cNvSpPr/>
            <p:nvPr/>
          </p:nvSpPr>
          <p:spPr>
            <a:xfrm>
              <a:off x="9406731" y="5388769"/>
              <a:ext cx="76200" cy="76200"/>
            </a:xfrm>
            <a:custGeom>
              <a:avLst/>
              <a:gdLst>
                <a:gd name="connsiteX0" fmla="*/ 64 w 76200"/>
                <a:gd name="connsiteY0" fmla="*/ 104 h 76200"/>
                <a:gd name="connsiteX1" fmla="*/ 76264 w 76200"/>
                <a:gd name="connsiteY1" fmla="*/ 104 h 76200"/>
                <a:gd name="connsiteX2" fmla="*/ 76264 w 76200"/>
                <a:gd name="connsiteY2" fmla="*/ 76304 h 76200"/>
                <a:gd name="connsiteX3" fmla="*/ 6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04"/>
                  </a:moveTo>
                  <a:lnTo>
                    <a:pt x="76264" y="104"/>
                  </a:lnTo>
                  <a:lnTo>
                    <a:pt x="76264" y="76304"/>
                  </a:lnTo>
                  <a:lnTo>
                    <a:pt x="6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6" name="Полилиния 1165">
              <a:extLst>
                <a:ext uri="{FF2B5EF4-FFF2-40B4-BE49-F238E27FC236}">
                  <a16:creationId xmlns:a16="http://schemas.microsoft.com/office/drawing/2014/main" id="{B4B88569-92C4-5260-50EE-301107DD43E6}"/>
                </a:ext>
              </a:extLst>
            </p:cNvPr>
            <p:cNvSpPr/>
            <p:nvPr/>
          </p:nvSpPr>
          <p:spPr>
            <a:xfrm>
              <a:off x="9406731" y="5464969"/>
              <a:ext cx="76200" cy="76200"/>
            </a:xfrm>
            <a:custGeom>
              <a:avLst/>
              <a:gdLst>
                <a:gd name="connsiteX0" fmla="*/ 64 w 76200"/>
                <a:gd name="connsiteY0" fmla="*/ 112 h 76200"/>
                <a:gd name="connsiteX1" fmla="*/ 76264 w 76200"/>
                <a:gd name="connsiteY1" fmla="*/ 112 h 76200"/>
                <a:gd name="connsiteX2" fmla="*/ 76264 w 76200"/>
                <a:gd name="connsiteY2" fmla="*/ 76312 h 76200"/>
                <a:gd name="connsiteX3" fmla="*/ 6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12"/>
                  </a:moveTo>
                  <a:lnTo>
                    <a:pt x="76264" y="112"/>
                  </a:lnTo>
                  <a:lnTo>
                    <a:pt x="76264" y="76312"/>
                  </a:lnTo>
                  <a:lnTo>
                    <a:pt x="6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7" name="Полилиния 1166">
              <a:extLst>
                <a:ext uri="{FF2B5EF4-FFF2-40B4-BE49-F238E27FC236}">
                  <a16:creationId xmlns:a16="http://schemas.microsoft.com/office/drawing/2014/main" id="{41485E2B-DF4B-02F9-1C5C-21D06E70E5AD}"/>
                </a:ext>
              </a:extLst>
            </p:cNvPr>
            <p:cNvSpPr/>
            <p:nvPr/>
          </p:nvSpPr>
          <p:spPr>
            <a:xfrm>
              <a:off x="9406731" y="5617369"/>
              <a:ext cx="76200" cy="76200"/>
            </a:xfrm>
            <a:custGeom>
              <a:avLst/>
              <a:gdLst>
                <a:gd name="connsiteX0" fmla="*/ 64 w 76200"/>
                <a:gd name="connsiteY0" fmla="*/ 128 h 76200"/>
                <a:gd name="connsiteX1" fmla="*/ 76264 w 76200"/>
                <a:gd name="connsiteY1" fmla="*/ 128 h 76200"/>
                <a:gd name="connsiteX2" fmla="*/ 76264 w 76200"/>
                <a:gd name="connsiteY2" fmla="*/ 76328 h 76200"/>
                <a:gd name="connsiteX3" fmla="*/ 6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28"/>
                  </a:moveTo>
                  <a:lnTo>
                    <a:pt x="76264" y="128"/>
                  </a:lnTo>
                  <a:lnTo>
                    <a:pt x="76264" y="76328"/>
                  </a:lnTo>
                  <a:lnTo>
                    <a:pt x="6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8" name="Полилиния 1167">
              <a:extLst>
                <a:ext uri="{FF2B5EF4-FFF2-40B4-BE49-F238E27FC236}">
                  <a16:creationId xmlns:a16="http://schemas.microsoft.com/office/drawing/2014/main" id="{41FD9168-B9B1-21A4-446C-10F1EEFC3AAA}"/>
                </a:ext>
              </a:extLst>
            </p:cNvPr>
            <p:cNvSpPr/>
            <p:nvPr/>
          </p:nvSpPr>
          <p:spPr>
            <a:xfrm>
              <a:off x="9406731" y="5769769"/>
              <a:ext cx="76200" cy="76200"/>
            </a:xfrm>
            <a:custGeom>
              <a:avLst/>
              <a:gdLst>
                <a:gd name="connsiteX0" fmla="*/ 64 w 76200"/>
                <a:gd name="connsiteY0" fmla="*/ 144 h 76200"/>
                <a:gd name="connsiteX1" fmla="*/ 76264 w 76200"/>
                <a:gd name="connsiteY1" fmla="*/ 144 h 76200"/>
                <a:gd name="connsiteX2" fmla="*/ 76264 w 76200"/>
                <a:gd name="connsiteY2" fmla="*/ 76344 h 76200"/>
                <a:gd name="connsiteX3" fmla="*/ 6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44"/>
                  </a:moveTo>
                  <a:lnTo>
                    <a:pt x="76264" y="144"/>
                  </a:lnTo>
                  <a:lnTo>
                    <a:pt x="76264" y="76344"/>
                  </a:lnTo>
                  <a:lnTo>
                    <a:pt x="6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69" name="Полилиния 1168">
              <a:extLst>
                <a:ext uri="{FF2B5EF4-FFF2-40B4-BE49-F238E27FC236}">
                  <a16:creationId xmlns:a16="http://schemas.microsoft.com/office/drawing/2014/main" id="{79821BD2-EA12-5A8C-22A7-6EB46310A3E8}"/>
                </a:ext>
              </a:extLst>
            </p:cNvPr>
            <p:cNvSpPr/>
            <p:nvPr/>
          </p:nvSpPr>
          <p:spPr>
            <a:xfrm>
              <a:off x="9406731" y="6074569"/>
              <a:ext cx="76200" cy="76200"/>
            </a:xfrm>
            <a:custGeom>
              <a:avLst/>
              <a:gdLst>
                <a:gd name="connsiteX0" fmla="*/ 64 w 76200"/>
                <a:gd name="connsiteY0" fmla="*/ 176 h 76200"/>
                <a:gd name="connsiteX1" fmla="*/ 76264 w 76200"/>
                <a:gd name="connsiteY1" fmla="*/ 176 h 76200"/>
                <a:gd name="connsiteX2" fmla="*/ 76264 w 76200"/>
                <a:gd name="connsiteY2" fmla="*/ 76376 h 76200"/>
                <a:gd name="connsiteX3" fmla="*/ 6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76"/>
                  </a:moveTo>
                  <a:lnTo>
                    <a:pt x="76264" y="176"/>
                  </a:lnTo>
                  <a:lnTo>
                    <a:pt x="76264" y="76376"/>
                  </a:lnTo>
                  <a:lnTo>
                    <a:pt x="6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0" name="Полилиния 1169">
              <a:extLst>
                <a:ext uri="{FF2B5EF4-FFF2-40B4-BE49-F238E27FC236}">
                  <a16:creationId xmlns:a16="http://schemas.microsoft.com/office/drawing/2014/main" id="{81AF4760-E54C-74DE-E1D4-CEA9B13C8F25}"/>
                </a:ext>
              </a:extLst>
            </p:cNvPr>
            <p:cNvSpPr/>
            <p:nvPr/>
          </p:nvSpPr>
          <p:spPr>
            <a:xfrm>
              <a:off x="9406731" y="6226969"/>
              <a:ext cx="76200" cy="76200"/>
            </a:xfrm>
            <a:custGeom>
              <a:avLst/>
              <a:gdLst>
                <a:gd name="connsiteX0" fmla="*/ 64 w 76200"/>
                <a:gd name="connsiteY0" fmla="*/ 192 h 76200"/>
                <a:gd name="connsiteX1" fmla="*/ 76264 w 76200"/>
                <a:gd name="connsiteY1" fmla="*/ 192 h 76200"/>
                <a:gd name="connsiteX2" fmla="*/ 76264 w 76200"/>
                <a:gd name="connsiteY2" fmla="*/ 76392 h 76200"/>
                <a:gd name="connsiteX3" fmla="*/ 6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192"/>
                  </a:moveTo>
                  <a:lnTo>
                    <a:pt x="76264" y="192"/>
                  </a:lnTo>
                  <a:lnTo>
                    <a:pt x="76264" y="76392"/>
                  </a:lnTo>
                  <a:lnTo>
                    <a:pt x="6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1" name="Полилиния 1170">
              <a:extLst>
                <a:ext uri="{FF2B5EF4-FFF2-40B4-BE49-F238E27FC236}">
                  <a16:creationId xmlns:a16="http://schemas.microsoft.com/office/drawing/2014/main" id="{38197F56-8EDA-2534-B715-C69178CE519C}"/>
                </a:ext>
              </a:extLst>
            </p:cNvPr>
            <p:cNvSpPr/>
            <p:nvPr/>
          </p:nvSpPr>
          <p:spPr>
            <a:xfrm>
              <a:off x="9406731" y="6303169"/>
              <a:ext cx="76200" cy="76200"/>
            </a:xfrm>
            <a:custGeom>
              <a:avLst/>
              <a:gdLst>
                <a:gd name="connsiteX0" fmla="*/ 64 w 76200"/>
                <a:gd name="connsiteY0" fmla="*/ 200 h 76200"/>
                <a:gd name="connsiteX1" fmla="*/ 76264 w 76200"/>
                <a:gd name="connsiteY1" fmla="*/ 200 h 76200"/>
                <a:gd name="connsiteX2" fmla="*/ 76264 w 76200"/>
                <a:gd name="connsiteY2" fmla="*/ 76400 h 76200"/>
                <a:gd name="connsiteX3" fmla="*/ 6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0"/>
                  </a:moveTo>
                  <a:lnTo>
                    <a:pt x="76264" y="200"/>
                  </a:lnTo>
                  <a:lnTo>
                    <a:pt x="76264" y="76400"/>
                  </a:lnTo>
                  <a:lnTo>
                    <a:pt x="6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2" name="Полилиния 1171">
              <a:extLst>
                <a:ext uri="{FF2B5EF4-FFF2-40B4-BE49-F238E27FC236}">
                  <a16:creationId xmlns:a16="http://schemas.microsoft.com/office/drawing/2014/main" id="{144A15A3-9ABE-8758-6F66-D92E55BF5CFD}"/>
                </a:ext>
              </a:extLst>
            </p:cNvPr>
            <p:cNvSpPr/>
            <p:nvPr/>
          </p:nvSpPr>
          <p:spPr>
            <a:xfrm>
              <a:off x="9406731" y="6379369"/>
              <a:ext cx="76200" cy="76200"/>
            </a:xfrm>
            <a:custGeom>
              <a:avLst/>
              <a:gdLst>
                <a:gd name="connsiteX0" fmla="*/ 64 w 76200"/>
                <a:gd name="connsiteY0" fmla="*/ 208 h 76200"/>
                <a:gd name="connsiteX1" fmla="*/ 76264 w 76200"/>
                <a:gd name="connsiteY1" fmla="*/ 208 h 76200"/>
                <a:gd name="connsiteX2" fmla="*/ 76264 w 76200"/>
                <a:gd name="connsiteY2" fmla="*/ 76408 h 76200"/>
                <a:gd name="connsiteX3" fmla="*/ 6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08"/>
                  </a:moveTo>
                  <a:lnTo>
                    <a:pt x="76264" y="208"/>
                  </a:lnTo>
                  <a:lnTo>
                    <a:pt x="76264" y="76408"/>
                  </a:lnTo>
                  <a:lnTo>
                    <a:pt x="6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3" name="Полилиния 1172">
              <a:extLst>
                <a:ext uri="{FF2B5EF4-FFF2-40B4-BE49-F238E27FC236}">
                  <a16:creationId xmlns:a16="http://schemas.microsoft.com/office/drawing/2014/main" id="{89A15BF9-64CC-930F-8EB6-D7FF05F31F68}"/>
                </a:ext>
              </a:extLst>
            </p:cNvPr>
            <p:cNvSpPr/>
            <p:nvPr/>
          </p:nvSpPr>
          <p:spPr>
            <a:xfrm>
              <a:off x="9406731" y="6531769"/>
              <a:ext cx="76200" cy="76200"/>
            </a:xfrm>
            <a:custGeom>
              <a:avLst/>
              <a:gdLst>
                <a:gd name="connsiteX0" fmla="*/ 64 w 76200"/>
                <a:gd name="connsiteY0" fmla="*/ 224 h 76200"/>
                <a:gd name="connsiteX1" fmla="*/ 76264 w 76200"/>
                <a:gd name="connsiteY1" fmla="*/ 224 h 76200"/>
                <a:gd name="connsiteX2" fmla="*/ 76264 w 76200"/>
                <a:gd name="connsiteY2" fmla="*/ 76424 h 76200"/>
                <a:gd name="connsiteX3" fmla="*/ 6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64" y="224"/>
                  </a:moveTo>
                  <a:lnTo>
                    <a:pt x="76264" y="224"/>
                  </a:lnTo>
                  <a:lnTo>
                    <a:pt x="76264" y="76424"/>
                  </a:lnTo>
                  <a:lnTo>
                    <a:pt x="6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4" name="Полилиния 1173">
              <a:extLst>
                <a:ext uri="{FF2B5EF4-FFF2-40B4-BE49-F238E27FC236}">
                  <a16:creationId xmlns:a16="http://schemas.microsoft.com/office/drawing/2014/main" id="{FD7BC138-B0CA-E224-8B5D-3989123B8CE9}"/>
                </a:ext>
              </a:extLst>
            </p:cNvPr>
            <p:cNvSpPr/>
            <p:nvPr/>
          </p:nvSpPr>
          <p:spPr>
            <a:xfrm>
              <a:off x="9482931" y="4702969"/>
              <a:ext cx="76200" cy="76200"/>
            </a:xfrm>
            <a:custGeom>
              <a:avLst/>
              <a:gdLst>
                <a:gd name="connsiteX0" fmla="*/ 72 w 76200"/>
                <a:gd name="connsiteY0" fmla="*/ 32 h 76200"/>
                <a:gd name="connsiteX1" fmla="*/ 76272 w 76200"/>
                <a:gd name="connsiteY1" fmla="*/ 32 h 76200"/>
                <a:gd name="connsiteX2" fmla="*/ 76272 w 76200"/>
                <a:gd name="connsiteY2" fmla="*/ 76232 h 76200"/>
                <a:gd name="connsiteX3" fmla="*/ 7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32"/>
                  </a:moveTo>
                  <a:lnTo>
                    <a:pt x="76272" y="32"/>
                  </a:lnTo>
                  <a:lnTo>
                    <a:pt x="76272" y="76232"/>
                  </a:lnTo>
                  <a:lnTo>
                    <a:pt x="7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5" name="Полилиния 1174">
              <a:extLst>
                <a:ext uri="{FF2B5EF4-FFF2-40B4-BE49-F238E27FC236}">
                  <a16:creationId xmlns:a16="http://schemas.microsoft.com/office/drawing/2014/main" id="{3759EE30-2D41-04AC-1EAB-A423EDAD758F}"/>
                </a:ext>
              </a:extLst>
            </p:cNvPr>
            <p:cNvSpPr/>
            <p:nvPr/>
          </p:nvSpPr>
          <p:spPr>
            <a:xfrm>
              <a:off x="9482931" y="5160169"/>
              <a:ext cx="76200" cy="76200"/>
            </a:xfrm>
            <a:custGeom>
              <a:avLst/>
              <a:gdLst>
                <a:gd name="connsiteX0" fmla="*/ 72 w 76200"/>
                <a:gd name="connsiteY0" fmla="*/ 80 h 76200"/>
                <a:gd name="connsiteX1" fmla="*/ 76272 w 76200"/>
                <a:gd name="connsiteY1" fmla="*/ 80 h 76200"/>
                <a:gd name="connsiteX2" fmla="*/ 76272 w 76200"/>
                <a:gd name="connsiteY2" fmla="*/ 76280 h 76200"/>
                <a:gd name="connsiteX3" fmla="*/ 7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80"/>
                  </a:moveTo>
                  <a:lnTo>
                    <a:pt x="76272" y="80"/>
                  </a:lnTo>
                  <a:lnTo>
                    <a:pt x="76272" y="76280"/>
                  </a:lnTo>
                  <a:lnTo>
                    <a:pt x="7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6" name="Полилиния 1175">
              <a:extLst>
                <a:ext uri="{FF2B5EF4-FFF2-40B4-BE49-F238E27FC236}">
                  <a16:creationId xmlns:a16="http://schemas.microsoft.com/office/drawing/2014/main" id="{D527DD8A-64F0-1E35-E3DE-D44563BF7B9E}"/>
                </a:ext>
              </a:extLst>
            </p:cNvPr>
            <p:cNvSpPr/>
            <p:nvPr/>
          </p:nvSpPr>
          <p:spPr>
            <a:xfrm>
              <a:off x="9482931" y="5312569"/>
              <a:ext cx="76200" cy="76200"/>
            </a:xfrm>
            <a:custGeom>
              <a:avLst/>
              <a:gdLst>
                <a:gd name="connsiteX0" fmla="*/ 72 w 76200"/>
                <a:gd name="connsiteY0" fmla="*/ 96 h 76200"/>
                <a:gd name="connsiteX1" fmla="*/ 76272 w 76200"/>
                <a:gd name="connsiteY1" fmla="*/ 96 h 76200"/>
                <a:gd name="connsiteX2" fmla="*/ 76272 w 76200"/>
                <a:gd name="connsiteY2" fmla="*/ 76296 h 76200"/>
                <a:gd name="connsiteX3" fmla="*/ 7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96"/>
                  </a:moveTo>
                  <a:lnTo>
                    <a:pt x="76272" y="96"/>
                  </a:lnTo>
                  <a:lnTo>
                    <a:pt x="76272" y="76296"/>
                  </a:lnTo>
                  <a:lnTo>
                    <a:pt x="7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7" name="Полилиния 1176">
              <a:extLst>
                <a:ext uri="{FF2B5EF4-FFF2-40B4-BE49-F238E27FC236}">
                  <a16:creationId xmlns:a16="http://schemas.microsoft.com/office/drawing/2014/main" id="{6F6E818C-C7DC-D934-1B75-A6D9866FBCAE}"/>
                </a:ext>
              </a:extLst>
            </p:cNvPr>
            <p:cNvSpPr/>
            <p:nvPr/>
          </p:nvSpPr>
          <p:spPr>
            <a:xfrm>
              <a:off x="9482931" y="5617369"/>
              <a:ext cx="76200" cy="76200"/>
            </a:xfrm>
            <a:custGeom>
              <a:avLst/>
              <a:gdLst>
                <a:gd name="connsiteX0" fmla="*/ 72 w 76200"/>
                <a:gd name="connsiteY0" fmla="*/ 128 h 76200"/>
                <a:gd name="connsiteX1" fmla="*/ 76272 w 76200"/>
                <a:gd name="connsiteY1" fmla="*/ 128 h 76200"/>
                <a:gd name="connsiteX2" fmla="*/ 76272 w 76200"/>
                <a:gd name="connsiteY2" fmla="*/ 76328 h 76200"/>
                <a:gd name="connsiteX3" fmla="*/ 7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28"/>
                  </a:moveTo>
                  <a:lnTo>
                    <a:pt x="76272" y="128"/>
                  </a:lnTo>
                  <a:lnTo>
                    <a:pt x="76272" y="76328"/>
                  </a:lnTo>
                  <a:lnTo>
                    <a:pt x="7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8" name="Полилиния 1177">
              <a:extLst>
                <a:ext uri="{FF2B5EF4-FFF2-40B4-BE49-F238E27FC236}">
                  <a16:creationId xmlns:a16="http://schemas.microsoft.com/office/drawing/2014/main" id="{D52BA1C1-B274-18B2-D0E6-433E6AC40273}"/>
                </a:ext>
              </a:extLst>
            </p:cNvPr>
            <p:cNvSpPr/>
            <p:nvPr/>
          </p:nvSpPr>
          <p:spPr>
            <a:xfrm>
              <a:off x="9482931" y="5693569"/>
              <a:ext cx="76200" cy="76200"/>
            </a:xfrm>
            <a:custGeom>
              <a:avLst/>
              <a:gdLst>
                <a:gd name="connsiteX0" fmla="*/ 72 w 76200"/>
                <a:gd name="connsiteY0" fmla="*/ 136 h 76200"/>
                <a:gd name="connsiteX1" fmla="*/ 76272 w 76200"/>
                <a:gd name="connsiteY1" fmla="*/ 136 h 76200"/>
                <a:gd name="connsiteX2" fmla="*/ 76272 w 76200"/>
                <a:gd name="connsiteY2" fmla="*/ 76336 h 76200"/>
                <a:gd name="connsiteX3" fmla="*/ 72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36"/>
                  </a:moveTo>
                  <a:lnTo>
                    <a:pt x="76272" y="136"/>
                  </a:lnTo>
                  <a:lnTo>
                    <a:pt x="76272" y="76336"/>
                  </a:lnTo>
                  <a:lnTo>
                    <a:pt x="72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79" name="Полилиния 1178">
              <a:extLst>
                <a:ext uri="{FF2B5EF4-FFF2-40B4-BE49-F238E27FC236}">
                  <a16:creationId xmlns:a16="http://schemas.microsoft.com/office/drawing/2014/main" id="{46021C14-DE07-D2EF-FBC5-5841BB7E5DB9}"/>
                </a:ext>
              </a:extLst>
            </p:cNvPr>
            <p:cNvSpPr/>
            <p:nvPr/>
          </p:nvSpPr>
          <p:spPr>
            <a:xfrm>
              <a:off x="9482931" y="5845969"/>
              <a:ext cx="76200" cy="76200"/>
            </a:xfrm>
            <a:custGeom>
              <a:avLst/>
              <a:gdLst>
                <a:gd name="connsiteX0" fmla="*/ 72 w 76200"/>
                <a:gd name="connsiteY0" fmla="*/ 152 h 76200"/>
                <a:gd name="connsiteX1" fmla="*/ 76272 w 76200"/>
                <a:gd name="connsiteY1" fmla="*/ 152 h 76200"/>
                <a:gd name="connsiteX2" fmla="*/ 76272 w 76200"/>
                <a:gd name="connsiteY2" fmla="*/ 76352 h 76200"/>
                <a:gd name="connsiteX3" fmla="*/ 7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52"/>
                  </a:moveTo>
                  <a:lnTo>
                    <a:pt x="76272" y="152"/>
                  </a:lnTo>
                  <a:lnTo>
                    <a:pt x="76272" y="76352"/>
                  </a:lnTo>
                  <a:lnTo>
                    <a:pt x="7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0" name="Полилиния 1179">
              <a:extLst>
                <a:ext uri="{FF2B5EF4-FFF2-40B4-BE49-F238E27FC236}">
                  <a16:creationId xmlns:a16="http://schemas.microsoft.com/office/drawing/2014/main" id="{37D47582-619B-978E-9394-0C06CF717B6F}"/>
                </a:ext>
              </a:extLst>
            </p:cNvPr>
            <p:cNvSpPr/>
            <p:nvPr/>
          </p:nvSpPr>
          <p:spPr>
            <a:xfrm>
              <a:off x="9482931" y="6074569"/>
              <a:ext cx="76200" cy="76200"/>
            </a:xfrm>
            <a:custGeom>
              <a:avLst/>
              <a:gdLst>
                <a:gd name="connsiteX0" fmla="*/ 72 w 76200"/>
                <a:gd name="connsiteY0" fmla="*/ 176 h 76200"/>
                <a:gd name="connsiteX1" fmla="*/ 76272 w 76200"/>
                <a:gd name="connsiteY1" fmla="*/ 176 h 76200"/>
                <a:gd name="connsiteX2" fmla="*/ 76272 w 76200"/>
                <a:gd name="connsiteY2" fmla="*/ 76376 h 76200"/>
                <a:gd name="connsiteX3" fmla="*/ 7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176"/>
                  </a:moveTo>
                  <a:lnTo>
                    <a:pt x="76272" y="176"/>
                  </a:lnTo>
                  <a:lnTo>
                    <a:pt x="76272" y="76376"/>
                  </a:lnTo>
                  <a:lnTo>
                    <a:pt x="7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1" name="Полилиния 1180">
              <a:extLst>
                <a:ext uri="{FF2B5EF4-FFF2-40B4-BE49-F238E27FC236}">
                  <a16:creationId xmlns:a16="http://schemas.microsoft.com/office/drawing/2014/main" id="{CF64335D-C74E-82AD-C7BD-E8C3E9E4DA96}"/>
                </a:ext>
              </a:extLst>
            </p:cNvPr>
            <p:cNvSpPr/>
            <p:nvPr/>
          </p:nvSpPr>
          <p:spPr>
            <a:xfrm>
              <a:off x="9482931" y="6531769"/>
              <a:ext cx="76200" cy="76200"/>
            </a:xfrm>
            <a:custGeom>
              <a:avLst/>
              <a:gdLst>
                <a:gd name="connsiteX0" fmla="*/ 72 w 76200"/>
                <a:gd name="connsiteY0" fmla="*/ 224 h 76200"/>
                <a:gd name="connsiteX1" fmla="*/ 76272 w 76200"/>
                <a:gd name="connsiteY1" fmla="*/ 224 h 76200"/>
                <a:gd name="connsiteX2" fmla="*/ 76272 w 76200"/>
                <a:gd name="connsiteY2" fmla="*/ 76424 h 76200"/>
                <a:gd name="connsiteX3" fmla="*/ 7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72" y="224"/>
                  </a:moveTo>
                  <a:lnTo>
                    <a:pt x="76272" y="224"/>
                  </a:lnTo>
                  <a:lnTo>
                    <a:pt x="76272" y="76424"/>
                  </a:lnTo>
                  <a:lnTo>
                    <a:pt x="7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2" name="Полилиния 1181">
              <a:extLst>
                <a:ext uri="{FF2B5EF4-FFF2-40B4-BE49-F238E27FC236}">
                  <a16:creationId xmlns:a16="http://schemas.microsoft.com/office/drawing/2014/main" id="{7C90CC3A-6DFF-9C52-4CCB-2F8166F86CD0}"/>
                </a:ext>
              </a:extLst>
            </p:cNvPr>
            <p:cNvSpPr/>
            <p:nvPr/>
          </p:nvSpPr>
          <p:spPr>
            <a:xfrm>
              <a:off x="9559131" y="4702969"/>
              <a:ext cx="76200" cy="76200"/>
            </a:xfrm>
            <a:custGeom>
              <a:avLst/>
              <a:gdLst>
                <a:gd name="connsiteX0" fmla="*/ 80 w 76200"/>
                <a:gd name="connsiteY0" fmla="*/ 32 h 76200"/>
                <a:gd name="connsiteX1" fmla="*/ 76280 w 76200"/>
                <a:gd name="connsiteY1" fmla="*/ 32 h 76200"/>
                <a:gd name="connsiteX2" fmla="*/ 76280 w 76200"/>
                <a:gd name="connsiteY2" fmla="*/ 76232 h 76200"/>
                <a:gd name="connsiteX3" fmla="*/ 8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32"/>
                  </a:moveTo>
                  <a:lnTo>
                    <a:pt x="76280" y="32"/>
                  </a:lnTo>
                  <a:lnTo>
                    <a:pt x="76280" y="76232"/>
                  </a:lnTo>
                  <a:lnTo>
                    <a:pt x="8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3" name="Полилиния 1182">
              <a:extLst>
                <a:ext uri="{FF2B5EF4-FFF2-40B4-BE49-F238E27FC236}">
                  <a16:creationId xmlns:a16="http://schemas.microsoft.com/office/drawing/2014/main" id="{DAA73D7D-198B-7737-B6FA-E1D490D7076D}"/>
                </a:ext>
              </a:extLst>
            </p:cNvPr>
            <p:cNvSpPr/>
            <p:nvPr/>
          </p:nvSpPr>
          <p:spPr>
            <a:xfrm>
              <a:off x="9559131" y="4779169"/>
              <a:ext cx="76200" cy="76200"/>
            </a:xfrm>
            <a:custGeom>
              <a:avLst/>
              <a:gdLst>
                <a:gd name="connsiteX0" fmla="*/ 80 w 76200"/>
                <a:gd name="connsiteY0" fmla="*/ 40 h 76200"/>
                <a:gd name="connsiteX1" fmla="*/ 76280 w 76200"/>
                <a:gd name="connsiteY1" fmla="*/ 40 h 76200"/>
                <a:gd name="connsiteX2" fmla="*/ 76280 w 76200"/>
                <a:gd name="connsiteY2" fmla="*/ 76240 h 76200"/>
                <a:gd name="connsiteX3" fmla="*/ 8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0"/>
                  </a:moveTo>
                  <a:lnTo>
                    <a:pt x="76280" y="40"/>
                  </a:lnTo>
                  <a:lnTo>
                    <a:pt x="76280" y="76240"/>
                  </a:lnTo>
                  <a:lnTo>
                    <a:pt x="8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4" name="Полилиния 1183">
              <a:extLst>
                <a:ext uri="{FF2B5EF4-FFF2-40B4-BE49-F238E27FC236}">
                  <a16:creationId xmlns:a16="http://schemas.microsoft.com/office/drawing/2014/main" id="{1467BB17-421E-7CF0-ECB6-41BB1B03ED43}"/>
                </a:ext>
              </a:extLst>
            </p:cNvPr>
            <p:cNvSpPr/>
            <p:nvPr/>
          </p:nvSpPr>
          <p:spPr>
            <a:xfrm>
              <a:off x="9559131" y="4855369"/>
              <a:ext cx="76200" cy="76200"/>
            </a:xfrm>
            <a:custGeom>
              <a:avLst/>
              <a:gdLst>
                <a:gd name="connsiteX0" fmla="*/ 80 w 76200"/>
                <a:gd name="connsiteY0" fmla="*/ 48 h 76200"/>
                <a:gd name="connsiteX1" fmla="*/ 76280 w 76200"/>
                <a:gd name="connsiteY1" fmla="*/ 48 h 76200"/>
                <a:gd name="connsiteX2" fmla="*/ 76280 w 76200"/>
                <a:gd name="connsiteY2" fmla="*/ 76248 h 76200"/>
                <a:gd name="connsiteX3" fmla="*/ 8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48"/>
                  </a:moveTo>
                  <a:lnTo>
                    <a:pt x="76280" y="48"/>
                  </a:lnTo>
                  <a:lnTo>
                    <a:pt x="76280" y="76248"/>
                  </a:lnTo>
                  <a:lnTo>
                    <a:pt x="8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5" name="Полилиния 1184">
              <a:extLst>
                <a:ext uri="{FF2B5EF4-FFF2-40B4-BE49-F238E27FC236}">
                  <a16:creationId xmlns:a16="http://schemas.microsoft.com/office/drawing/2014/main" id="{CDC2EFF0-98E6-69AB-B738-2D3D2FEB2CCD}"/>
                </a:ext>
              </a:extLst>
            </p:cNvPr>
            <p:cNvSpPr/>
            <p:nvPr/>
          </p:nvSpPr>
          <p:spPr>
            <a:xfrm>
              <a:off x="9559131" y="4931569"/>
              <a:ext cx="76200" cy="76200"/>
            </a:xfrm>
            <a:custGeom>
              <a:avLst/>
              <a:gdLst>
                <a:gd name="connsiteX0" fmla="*/ 80 w 76200"/>
                <a:gd name="connsiteY0" fmla="*/ 56 h 76200"/>
                <a:gd name="connsiteX1" fmla="*/ 76280 w 76200"/>
                <a:gd name="connsiteY1" fmla="*/ 56 h 76200"/>
                <a:gd name="connsiteX2" fmla="*/ 76280 w 76200"/>
                <a:gd name="connsiteY2" fmla="*/ 76256 h 76200"/>
                <a:gd name="connsiteX3" fmla="*/ 8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56"/>
                  </a:moveTo>
                  <a:lnTo>
                    <a:pt x="76280" y="56"/>
                  </a:lnTo>
                  <a:lnTo>
                    <a:pt x="76280" y="76256"/>
                  </a:lnTo>
                  <a:lnTo>
                    <a:pt x="8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6" name="Полилиния 1185">
              <a:extLst>
                <a:ext uri="{FF2B5EF4-FFF2-40B4-BE49-F238E27FC236}">
                  <a16:creationId xmlns:a16="http://schemas.microsoft.com/office/drawing/2014/main" id="{AD0C0A36-D831-F242-F1B1-B0E8D86D94EB}"/>
                </a:ext>
              </a:extLst>
            </p:cNvPr>
            <p:cNvSpPr/>
            <p:nvPr/>
          </p:nvSpPr>
          <p:spPr>
            <a:xfrm>
              <a:off x="9559131" y="5007769"/>
              <a:ext cx="76200" cy="76200"/>
            </a:xfrm>
            <a:custGeom>
              <a:avLst/>
              <a:gdLst>
                <a:gd name="connsiteX0" fmla="*/ 80 w 76200"/>
                <a:gd name="connsiteY0" fmla="*/ 64 h 76200"/>
                <a:gd name="connsiteX1" fmla="*/ 76280 w 76200"/>
                <a:gd name="connsiteY1" fmla="*/ 64 h 76200"/>
                <a:gd name="connsiteX2" fmla="*/ 76280 w 76200"/>
                <a:gd name="connsiteY2" fmla="*/ 76264 h 76200"/>
                <a:gd name="connsiteX3" fmla="*/ 8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64"/>
                  </a:moveTo>
                  <a:lnTo>
                    <a:pt x="76280" y="64"/>
                  </a:lnTo>
                  <a:lnTo>
                    <a:pt x="76280" y="76264"/>
                  </a:lnTo>
                  <a:lnTo>
                    <a:pt x="8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7" name="Полилиния 1186">
              <a:extLst>
                <a:ext uri="{FF2B5EF4-FFF2-40B4-BE49-F238E27FC236}">
                  <a16:creationId xmlns:a16="http://schemas.microsoft.com/office/drawing/2014/main" id="{546F77DA-A4D7-93A7-8BB6-924FFFC2A13B}"/>
                </a:ext>
              </a:extLst>
            </p:cNvPr>
            <p:cNvSpPr/>
            <p:nvPr/>
          </p:nvSpPr>
          <p:spPr>
            <a:xfrm>
              <a:off x="9559131" y="5083969"/>
              <a:ext cx="76200" cy="76200"/>
            </a:xfrm>
            <a:custGeom>
              <a:avLst/>
              <a:gdLst>
                <a:gd name="connsiteX0" fmla="*/ 80 w 76200"/>
                <a:gd name="connsiteY0" fmla="*/ 72 h 76200"/>
                <a:gd name="connsiteX1" fmla="*/ 76280 w 76200"/>
                <a:gd name="connsiteY1" fmla="*/ 72 h 76200"/>
                <a:gd name="connsiteX2" fmla="*/ 76280 w 76200"/>
                <a:gd name="connsiteY2" fmla="*/ 76272 h 76200"/>
                <a:gd name="connsiteX3" fmla="*/ 8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72"/>
                  </a:moveTo>
                  <a:lnTo>
                    <a:pt x="76280" y="72"/>
                  </a:lnTo>
                  <a:lnTo>
                    <a:pt x="76280" y="76272"/>
                  </a:lnTo>
                  <a:lnTo>
                    <a:pt x="8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8" name="Полилиния 1187">
              <a:extLst>
                <a:ext uri="{FF2B5EF4-FFF2-40B4-BE49-F238E27FC236}">
                  <a16:creationId xmlns:a16="http://schemas.microsoft.com/office/drawing/2014/main" id="{3E59A069-9E5B-D1E6-384C-85FD9924CCC2}"/>
                </a:ext>
              </a:extLst>
            </p:cNvPr>
            <p:cNvSpPr/>
            <p:nvPr/>
          </p:nvSpPr>
          <p:spPr>
            <a:xfrm>
              <a:off x="9559131" y="5160169"/>
              <a:ext cx="76200" cy="76200"/>
            </a:xfrm>
            <a:custGeom>
              <a:avLst/>
              <a:gdLst>
                <a:gd name="connsiteX0" fmla="*/ 80 w 76200"/>
                <a:gd name="connsiteY0" fmla="*/ 80 h 76200"/>
                <a:gd name="connsiteX1" fmla="*/ 76280 w 76200"/>
                <a:gd name="connsiteY1" fmla="*/ 80 h 76200"/>
                <a:gd name="connsiteX2" fmla="*/ 76280 w 76200"/>
                <a:gd name="connsiteY2" fmla="*/ 76280 h 76200"/>
                <a:gd name="connsiteX3" fmla="*/ 8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80"/>
                  </a:moveTo>
                  <a:lnTo>
                    <a:pt x="76280" y="80"/>
                  </a:lnTo>
                  <a:lnTo>
                    <a:pt x="76280" y="76280"/>
                  </a:lnTo>
                  <a:lnTo>
                    <a:pt x="8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89" name="Полилиния 1188">
              <a:extLst>
                <a:ext uri="{FF2B5EF4-FFF2-40B4-BE49-F238E27FC236}">
                  <a16:creationId xmlns:a16="http://schemas.microsoft.com/office/drawing/2014/main" id="{46A01F6B-293D-3EE6-587F-D43E1C9496DD}"/>
                </a:ext>
              </a:extLst>
            </p:cNvPr>
            <p:cNvSpPr/>
            <p:nvPr/>
          </p:nvSpPr>
          <p:spPr>
            <a:xfrm>
              <a:off x="9559131" y="5312569"/>
              <a:ext cx="76200" cy="76200"/>
            </a:xfrm>
            <a:custGeom>
              <a:avLst/>
              <a:gdLst>
                <a:gd name="connsiteX0" fmla="*/ 80 w 76200"/>
                <a:gd name="connsiteY0" fmla="*/ 96 h 76200"/>
                <a:gd name="connsiteX1" fmla="*/ 76280 w 76200"/>
                <a:gd name="connsiteY1" fmla="*/ 96 h 76200"/>
                <a:gd name="connsiteX2" fmla="*/ 76280 w 76200"/>
                <a:gd name="connsiteY2" fmla="*/ 76296 h 76200"/>
                <a:gd name="connsiteX3" fmla="*/ 80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96"/>
                  </a:moveTo>
                  <a:lnTo>
                    <a:pt x="76280" y="96"/>
                  </a:lnTo>
                  <a:lnTo>
                    <a:pt x="76280" y="76296"/>
                  </a:lnTo>
                  <a:lnTo>
                    <a:pt x="80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0" name="Полилиния 1189">
              <a:extLst>
                <a:ext uri="{FF2B5EF4-FFF2-40B4-BE49-F238E27FC236}">
                  <a16:creationId xmlns:a16="http://schemas.microsoft.com/office/drawing/2014/main" id="{AC9D437A-0FFA-C10A-7B38-871AC12E0EDE}"/>
                </a:ext>
              </a:extLst>
            </p:cNvPr>
            <p:cNvSpPr/>
            <p:nvPr/>
          </p:nvSpPr>
          <p:spPr>
            <a:xfrm>
              <a:off x="9559131" y="5464969"/>
              <a:ext cx="76200" cy="76200"/>
            </a:xfrm>
            <a:custGeom>
              <a:avLst/>
              <a:gdLst>
                <a:gd name="connsiteX0" fmla="*/ 80 w 76200"/>
                <a:gd name="connsiteY0" fmla="*/ 112 h 76200"/>
                <a:gd name="connsiteX1" fmla="*/ 76280 w 76200"/>
                <a:gd name="connsiteY1" fmla="*/ 112 h 76200"/>
                <a:gd name="connsiteX2" fmla="*/ 76280 w 76200"/>
                <a:gd name="connsiteY2" fmla="*/ 76312 h 76200"/>
                <a:gd name="connsiteX3" fmla="*/ 80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12"/>
                  </a:moveTo>
                  <a:lnTo>
                    <a:pt x="76280" y="112"/>
                  </a:lnTo>
                  <a:lnTo>
                    <a:pt x="76280" y="76312"/>
                  </a:lnTo>
                  <a:lnTo>
                    <a:pt x="80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1" name="Полилиния 1190">
              <a:extLst>
                <a:ext uri="{FF2B5EF4-FFF2-40B4-BE49-F238E27FC236}">
                  <a16:creationId xmlns:a16="http://schemas.microsoft.com/office/drawing/2014/main" id="{C55E9DC5-A0FB-65F0-782D-262981CA1580}"/>
                </a:ext>
              </a:extLst>
            </p:cNvPr>
            <p:cNvSpPr/>
            <p:nvPr/>
          </p:nvSpPr>
          <p:spPr>
            <a:xfrm>
              <a:off x="9559131" y="5617369"/>
              <a:ext cx="76200" cy="76200"/>
            </a:xfrm>
            <a:custGeom>
              <a:avLst/>
              <a:gdLst>
                <a:gd name="connsiteX0" fmla="*/ 80 w 76200"/>
                <a:gd name="connsiteY0" fmla="*/ 128 h 76200"/>
                <a:gd name="connsiteX1" fmla="*/ 76280 w 76200"/>
                <a:gd name="connsiteY1" fmla="*/ 128 h 76200"/>
                <a:gd name="connsiteX2" fmla="*/ 76280 w 76200"/>
                <a:gd name="connsiteY2" fmla="*/ 76328 h 76200"/>
                <a:gd name="connsiteX3" fmla="*/ 8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28"/>
                  </a:moveTo>
                  <a:lnTo>
                    <a:pt x="76280" y="128"/>
                  </a:lnTo>
                  <a:lnTo>
                    <a:pt x="76280" y="76328"/>
                  </a:lnTo>
                  <a:lnTo>
                    <a:pt x="8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2" name="Полилиния 1191">
              <a:extLst>
                <a:ext uri="{FF2B5EF4-FFF2-40B4-BE49-F238E27FC236}">
                  <a16:creationId xmlns:a16="http://schemas.microsoft.com/office/drawing/2014/main" id="{3022A427-EDB2-BB2A-545F-C416B3E3664E}"/>
                </a:ext>
              </a:extLst>
            </p:cNvPr>
            <p:cNvSpPr/>
            <p:nvPr/>
          </p:nvSpPr>
          <p:spPr>
            <a:xfrm>
              <a:off x="9559131" y="5769769"/>
              <a:ext cx="76200" cy="76200"/>
            </a:xfrm>
            <a:custGeom>
              <a:avLst/>
              <a:gdLst>
                <a:gd name="connsiteX0" fmla="*/ 80 w 76200"/>
                <a:gd name="connsiteY0" fmla="*/ 144 h 76200"/>
                <a:gd name="connsiteX1" fmla="*/ 76280 w 76200"/>
                <a:gd name="connsiteY1" fmla="*/ 144 h 76200"/>
                <a:gd name="connsiteX2" fmla="*/ 76280 w 76200"/>
                <a:gd name="connsiteY2" fmla="*/ 76344 h 76200"/>
                <a:gd name="connsiteX3" fmla="*/ 8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44"/>
                  </a:moveTo>
                  <a:lnTo>
                    <a:pt x="76280" y="144"/>
                  </a:lnTo>
                  <a:lnTo>
                    <a:pt x="76280" y="76344"/>
                  </a:lnTo>
                  <a:lnTo>
                    <a:pt x="8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3" name="Полилиния 1192">
              <a:extLst>
                <a:ext uri="{FF2B5EF4-FFF2-40B4-BE49-F238E27FC236}">
                  <a16:creationId xmlns:a16="http://schemas.microsoft.com/office/drawing/2014/main" id="{9BC71342-7204-EB3B-45B2-5F5AEC5D8985}"/>
                </a:ext>
              </a:extLst>
            </p:cNvPr>
            <p:cNvSpPr/>
            <p:nvPr/>
          </p:nvSpPr>
          <p:spPr>
            <a:xfrm>
              <a:off x="9559131" y="5922169"/>
              <a:ext cx="76200" cy="76200"/>
            </a:xfrm>
            <a:custGeom>
              <a:avLst/>
              <a:gdLst>
                <a:gd name="connsiteX0" fmla="*/ 80 w 76200"/>
                <a:gd name="connsiteY0" fmla="*/ 160 h 76200"/>
                <a:gd name="connsiteX1" fmla="*/ 76280 w 76200"/>
                <a:gd name="connsiteY1" fmla="*/ 160 h 76200"/>
                <a:gd name="connsiteX2" fmla="*/ 76280 w 76200"/>
                <a:gd name="connsiteY2" fmla="*/ 76360 h 76200"/>
                <a:gd name="connsiteX3" fmla="*/ 8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60"/>
                  </a:moveTo>
                  <a:lnTo>
                    <a:pt x="76280" y="160"/>
                  </a:lnTo>
                  <a:lnTo>
                    <a:pt x="76280" y="76360"/>
                  </a:lnTo>
                  <a:lnTo>
                    <a:pt x="8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4" name="Полилиния 1193">
              <a:extLst>
                <a:ext uri="{FF2B5EF4-FFF2-40B4-BE49-F238E27FC236}">
                  <a16:creationId xmlns:a16="http://schemas.microsoft.com/office/drawing/2014/main" id="{F541555A-48A8-3103-3DA8-04930207C21C}"/>
                </a:ext>
              </a:extLst>
            </p:cNvPr>
            <p:cNvSpPr/>
            <p:nvPr/>
          </p:nvSpPr>
          <p:spPr>
            <a:xfrm>
              <a:off x="9559131" y="6074569"/>
              <a:ext cx="76200" cy="76200"/>
            </a:xfrm>
            <a:custGeom>
              <a:avLst/>
              <a:gdLst>
                <a:gd name="connsiteX0" fmla="*/ 80 w 76200"/>
                <a:gd name="connsiteY0" fmla="*/ 176 h 76200"/>
                <a:gd name="connsiteX1" fmla="*/ 76280 w 76200"/>
                <a:gd name="connsiteY1" fmla="*/ 176 h 76200"/>
                <a:gd name="connsiteX2" fmla="*/ 76280 w 76200"/>
                <a:gd name="connsiteY2" fmla="*/ 76376 h 76200"/>
                <a:gd name="connsiteX3" fmla="*/ 8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76"/>
                  </a:moveTo>
                  <a:lnTo>
                    <a:pt x="76280" y="176"/>
                  </a:lnTo>
                  <a:lnTo>
                    <a:pt x="76280" y="76376"/>
                  </a:lnTo>
                  <a:lnTo>
                    <a:pt x="8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5" name="Полилиния 1194">
              <a:extLst>
                <a:ext uri="{FF2B5EF4-FFF2-40B4-BE49-F238E27FC236}">
                  <a16:creationId xmlns:a16="http://schemas.microsoft.com/office/drawing/2014/main" id="{C14EA515-0618-0CFA-D185-5ABF7C4891FD}"/>
                </a:ext>
              </a:extLst>
            </p:cNvPr>
            <p:cNvSpPr/>
            <p:nvPr/>
          </p:nvSpPr>
          <p:spPr>
            <a:xfrm>
              <a:off x="9559131" y="6150769"/>
              <a:ext cx="76200" cy="76200"/>
            </a:xfrm>
            <a:custGeom>
              <a:avLst/>
              <a:gdLst>
                <a:gd name="connsiteX0" fmla="*/ 80 w 76200"/>
                <a:gd name="connsiteY0" fmla="*/ 184 h 76200"/>
                <a:gd name="connsiteX1" fmla="*/ 76280 w 76200"/>
                <a:gd name="connsiteY1" fmla="*/ 184 h 76200"/>
                <a:gd name="connsiteX2" fmla="*/ 76280 w 76200"/>
                <a:gd name="connsiteY2" fmla="*/ 76384 h 76200"/>
                <a:gd name="connsiteX3" fmla="*/ 8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84"/>
                  </a:moveTo>
                  <a:lnTo>
                    <a:pt x="76280" y="184"/>
                  </a:lnTo>
                  <a:lnTo>
                    <a:pt x="76280" y="76384"/>
                  </a:lnTo>
                  <a:lnTo>
                    <a:pt x="8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6" name="Полилиния 1195">
              <a:extLst>
                <a:ext uri="{FF2B5EF4-FFF2-40B4-BE49-F238E27FC236}">
                  <a16:creationId xmlns:a16="http://schemas.microsoft.com/office/drawing/2014/main" id="{2C34F792-0F7A-41D9-FD9D-68F117D8D335}"/>
                </a:ext>
              </a:extLst>
            </p:cNvPr>
            <p:cNvSpPr/>
            <p:nvPr/>
          </p:nvSpPr>
          <p:spPr>
            <a:xfrm>
              <a:off x="9559131" y="6226969"/>
              <a:ext cx="76200" cy="76200"/>
            </a:xfrm>
            <a:custGeom>
              <a:avLst/>
              <a:gdLst>
                <a:gd name="connsiteX0" fmla="*/ 80 w 76200"/>
                <a:gd name="connsiteY0" fmla="*/ 192 h 76200"/>
                <a:gd name="connsiteX1" fmla="*/ 76280 w 76200"/>
                <a:gd name="connsiteY1" fmla="*/ 192 h 76200"/>
                <a:gd name="connsiteX2" fmla="*/ 76280 w 76200"/>
                <a:gd name="connsiteY2" fmla="*/ 76392 h 76200"/>
                <a:gd name="connsiteX3" fmla="*/ 8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192"/>
                  </a:moveTo>
                  <a:lnTo>
                    <a:pt x="76280" y="192"/>
                  </a:lnTo>
                  <a:lnTo>
                    <a:pt x="76280" y="76392"/>
                  </a:lnTo>
                  <a:lnTo>
                    <a:pt x="8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7" name="Полилиния 1196">
              <a:extLst>
                <a:ext uri="{FF2B5EF4-FFF2-40B4-BE49-F238E27FC236}">
                  <a16:creationId xmlns:a16="http://schemas.microsoft.com/office/drawing/2014/main" id="{09E54A86-492C-2079-94FB-257B8E97C102}"/>
                </a:ext>
              </a:extLst>
            </p:cNvPr>
            <p:cNvSpPr/>
            <p:nvPr/>
          </p:nvSpPr>
          <p:spPr>
            <a:xfrm>
              <a:off x="9559131" y="6303169"/>
              <a:ext cx="76200" cy="76200"/>
            </a:xfrm>
            <a:custGeom>
              <a:avLst/>
              <a:gdLst>
                <a:gd name="connsiteX0" fmla="*/ 80 w 76200"/>
                <a:gd name="connsiteY0" fmla="*/ 200 h 76200"/>
                <a:gd name="connsiteX1" fmla="*/ 76280 w 76200"/>
                <a:gd name="connsiteY1" fmla="*/ 200 h 76200"/>
                <a:gd name="connsiteX2" fmla="*/ 76280 w 76200"/>
                <a:gd name="connsiteY2" fmla="*/ 76400 h 76200"/>
                <a:gd name="connsiteX3" fmla="*/ 8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0"/>
                  </a:moveTo>
                  <a:lnTo>
                    <a:pt x="76280" y="200"/>
                  </a:lnTo>
                  <a:lnTo>
                    <a:pt x="76280" y="76400"/>
                  </a:lnTo>
                  <a:lnTo>
                    <a:pt x="8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8" name="Полилиния 1197">
              <a:extLst>
                <a:ext uri="{FF2B5EF4-FFF2-40B4-BE49-F238E27FC236}">
                  <a16:creationId xmlns:a16="http://schemas.microsoft.com/office/drawing/2014/main" id="{67EEB38E-323F-AF83-DE95-4F32F9B3342C}"/>
                </a:ext>
              </a:extLst>
            </p:cNvPr>
            <p:cNvSpPr/>
            <p:nvPr/>
          </p:nvSpPr>
          <p:spPr>
            <a:xfrm>
              <a:off x="9559131" y="6379369"/>
              <a:ext cx="76200" cy="76200"/>
            </a:xfrm>
            <a:custGeom>
              <a:avLst/>
              <a:gdLst>
                <a:gd name="connsiteX0" fmla="*/ 80 w 76200"/>
                <a:gd name="connsiteY0" fmla="*/ 208 h 76200"/>
                <a:gd name="connsiteX1" fmla="*/ 76280 w 76200"/>
                <a:gd name="connsiteY1" fmla="*/ 208 h 76200"/>
                <a:gd name="connsiteX2" fmla="*/ 76280 w 76200"/>
                <a:gd name="connsiteY2" fmla="*/ 76408 h 76200"/>
                <a:gd name="connsiteX3" fmla="*/ 80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08"/>
                  </a:moveTo>
                  <a:lnTo>
                    <a:pt x="76280" y="208"/>
                  </a:lnTo>
                  <a:lnTo>
                    <a:pt x="76280" y="76408"/>
                  </a:lnTo>
                  <a:lnTo>
                    <a:pt x="80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199" name="Полилиния 1198">
              <a:extLst>
                <a:ext uri="{FF2B5EF4-FFF2-40B4-BE49-F238E27FC236}">
                  <a16:creationId xmlns:a16="http://schemas.microsoft.com/office/drawing/2014/main" id="{0C9F5EEF-0388-5A02-9F1A-CB441C8E99B7}"/>
                </a:ext>
              </a:extLst>
            </p:cNvPr>
            <p:cNvSpPr/>
            <p:nvPr/>
          </p:nvSpPr>
          <p:spPr>
            <a:xfrm>
              <a:off x="9559131" y="6455569"/>
              <a:ext cx="76200" cy="76200"/>
            </a:xfrm>
            <a:custGeom>
              <a:avLst/>
              <a:gdLst>
                <a:gd name="connsiteX0" fmla="*/ 80 w 76200"/>
                <a:gd name="connsiteY0" fmla="*/ 216 h 76200"/>
                <a:gd name="connsiteX1" fmla="*/ 76280 w 76200"/>
                <a:gd name="connsiteY1" fmla="*/ 216 h 76200"/>
                <a:gd name="connsiteX2" fmla="*/ 76280 w 76200"/>
                <a:gd name="connsiteY2" fmla="*/ 76416 h 76200"/>
                <a:gd name="connsiteX3" fmla="*/ 8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16"/>
                  </a:moveTo>
                  <a:lnTo>
                    <a:pt x="76280" y="216"/>
                  </a:lnTo>
                  <a:lnTo>
                    <a:pt x="76280" y="76416"/>
                  </a:lnTo>
                  <a:lnTo>
                    <a:pt x="8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0" name="Полилиния 1199">
              <a:extLst>
                <a:ext uri="{FF2B5EF4-FFF2-40B4-BE49-F238E27FC236}">
                  <a16:creationId xmlns:a16="http://schemas.microsoft.com/office/drawing/2014/main" id="{03066639-C5E4-A030-8188-A61C1D145E54}"/>
                </a:ext>
              </a:extLst>
            </p:cNvPr>
            <p:cNvSpPr/>
            <p:nvPr/>
          </p:nvSpPr>
          <p:spPr>
            <a:xfrm>
              <a:off x="9559131" y="6531769"/>
              <a:ext cx="76200" cy="76200"/>
            </a:xfrm>
            <a:custGeom>
              <a:avLst/>
              <a:gdLst>
                <a:gd name="connsiteX0" fmla="*/ 80 w 76200"/>
                <a:gd name="connsiteY0" fmla="*/ 224 h 76200"/>
                <a:gd name="connsiteX1" fmla="*/ 76280 w 76200"/>
                <a:gd name="connsiteY1" fmla="*/ 224 h 76200"/>
                <a:gd name="connsiteX2" fmla="*/ 76280 w 76200"/>
                <a:gd name="connsiteY2" fmla="*/ 76424 h 76200"/>
                <a:gd name="connsiteX3" fmla="*/ 8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0" y="224"/>
                  </a:moveTo>
                  <a:lnTo>
                    <a:pt x="76280" y="224"/>
                  </a:lnTo>
                  <a:lnTo>
                    <a:pt x="76280" y="76424"/>
                  </a:lnTo>
                  <a:lnTo>
                    <a:pt x="8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1" name="Полилиния 1200">
              <a:extLst>
                <a:ext uri="{FF2B5EF4-FFF2-40B4-BE49-F238E27FC236}">
                  <a16:creationId xmlns:a16="http://schemas.microsoft.com/office/drawing/2014/main" id="{6474BC9C-99C2-271E-1AE2-1C072AE90DC0}"/>
                </a:ext>
              </a:extLst>
            </p:cNvPr>
            <p:cNvSpPr/>
            <p:nvPr/>
          </p:nvSpPr>
          <p:spPr>
            <a:xfrm>
              <a:off x="9635331" y="5312569"/>
              <a:ext cx="76200" cy="76200"/>
            </a:xfrm>
            <a:custGeom>
              <a:avLst/>
              <a:gdLst>
                <a:gd name="connsiteX0" fmla="*/ 88 w 76200"/>
                <a:gd name="connsiteY0" fmla="*/ 96 h 76200"/>
                <a:gd name="connsiteX1" fmla="*/ 76288 w 76200"/>
                <a:gd name="connsiteY1" fmla="*/ 96 h 76200"/>
                <a:gd name="connsiteX2" fmla="*/ 76288 w 76200"/>
                <a:gd name="connsiteY2" fmla="*/ 76296 h 76200"/>
                <a:gd name="connsiteX3" fmla="*/ 8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96"/>
                  </a:moveTo>
                  <a:lnTo>
                    <a:pt x="76288" y="96"/>
                  </a:lnTo>
                  <a:lnTo>
                    <a:pt x="76288" y="76296"/>
                  </a:lnTo>
                  <a:lnTo>
                    <a:pt x="8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2" name="Полилиния 1201">
              <a:extLst>
                <a:ext uri="{FF2B5EF4-FFF2-40B4-BE49-F238E27FC236}">
                  <a16:creationId xmlns:a16="http://schemas.microsoft.com/office/drawing/2014/main" id="{D4DC3F5F-94FD-6E36-BDC6-D1788E73C21D}"/>
                </a:ext>
              </a:extLst>
            </p:cNvPr>
            <p:cNvSpPr/>
            <p:nvPr/>
          </p:nvSpPr>
          <p:spPr>
            <a:xfrm>
              <a:off x="9635331" y="5388769"/>
              <a:ext cx="76200" cy="76200"/>
            </a:xfrm>
            <a:custGeom>
              <a:avLst/>
              <a:gdLst>
                <a:gd name="connsiteX0" fmla="*/ 88 w 76200"/>
                <a:gd name="connsiteY0" fmla="*/ 104 h 76200"/>
                <a:gd name="connsiteX1" fmla="*/ 76288 w 76200"/>
                <a:gd name="connsiteY1" fmla="*/ 104 h 76200"/>
                <a:gd name="connsiteX2" fmla="*/ 76288 w 76200"/>
                <a:gd name="connsiteY2" fmla="*/ 76304 h 76200"/>
                <a:gd name="connsiteX3" fmla="*/ 8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04"/>
                  </a:moveTo>
                  <a:lnTo>
                    <a:pt x="76288" y="104"/>
                  </a:lnTo>
                  <a:lnTo>
                    <a:pt x="76288" y="76304"/>
                  </a:lnTo>
                  <a:lnTo>
                    <a:pt x="8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3" name="Полилиния 1202">
              <a:extLst>
                <a:ext uri="{FF2B5EF4-FFF2-40B4-BE49-F238E27FC236}">
                  <a16:creationId xmlns:a16="http://schemas.microsoft.com/office/drawing/2014/main" id="{AABB3BAE-0C10-E237-7F2B-506FE3957FB6}"/>
                </a:ext>
              </a:extLst>
            </p:cNvPr>
            <p:cNvSpPr/>
            <p:nvPr/>
          </p:nvSpPr>
          <p:spPr>
            <a:xfrm>
              <a:off x="9635331" y="5464969"/>
              <a:ext cx="76200" cy="76200"/>
            </a:xfrm>
            <a:custGeom>
              <a:avLst/>
              <a:gdLst>
                <a:gd name="connsiteX0" fmla="*/ 88 w 76200"/>
                <a:gd name="connsiteY0" fmla="*/ 112 h 76200"/>
                <a:gd name="connsiteX1" fmla="*/ 76288 w 76200"/>
                <a:gd name="connsiteY1" fmla="*/ 112 h 76200"/>
                <a:gd name="connsiteX2" fmla="*/ 76288 w 76200"/>
                <a:gd name="connsiteY2" fmla="*/ 76312 h 76200"/>
                <a:gd name="connsiteX3" fmla="*/ 8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12"/>
                  </a:moveTo>
                  <a:lnTo>
                    <a:pt x="76288" y="112"/>
                  </a:lnTo>
                  <a:lnTo>
                    <a:pt x="76288" y="76312"/>
                  </a:lnTo>
                  <a:lnTo>
                    <a:pt x="8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4" name="Полилиния 1203">
              <a:extLst>
                <a:ext uri="{FF2B5EF4-FFF2-40B4-BE49-F238E27FC236}">
                  <a16:creationId xmlns:a16="http://schemas.microsoft.com/office/drawing/2014/main" id="{2B79B900-F3A5-0A2E-1957-F8C08D513046}"/>
                </a:ext>
              </a:extLst>
            </p:cNvPr>
            <p:cNvSpPr/>
            <p:nvPr/>
          </p:nvSpPr>
          <p:spPr>
            <a:xfrm>
              <a:off x="9635331" y="5617369"/>
              <a:ext cx="76200" cy="76200"/>
            </a:xfrm>
            <a:custGeom>
              <a:avLst/>
              <a:gdLst>
                <a:gd name="connsiteX0" fmla="*/ 88 w 76200"/>
                <a:gd name="connsiteY0" fmla="*/ 128 h 76200"/>
                <a:gd name="connsiteX1" fmla="*/ 76288 w 76200"/>
                <a:gd name="connsiteY1" fmla="*/ 128 h 76200"/>
                <a:gd name="connsiteX2" fmla="*/ 76288 w 76200"/>
                <a:gd name="connsiteY2" fmla="*/ 76328 h 76200"/>
                <a:gd name="connsiteX3" fmla="*/ 8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28"/>
                  </a:moveTo>
                  <a:lnTo>
                    <a:pt x="76288" y="128"/>
                  </a:lnTo>
                  <a:lnTo>
                    <a:pt x="76288" y="76328"/>
                  </a:lnTo>
                  <a:lnTo>
                    <a:pt x="8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5" name="Полилиния 1204">
              <a:extLst>
                <a:ext uri="{FF2B5EF4-FFF2-40B4-BE49-F238E27FC236}">
                  <a16:creationId xmlns:a16="http://schemas.microsoft.com/office/drawing/2014/main" id="{F11F340F-E4CF-79EC-8ED3-0586D8227BFA}"/>
                </a:ext>
              </a:extLst>
            </p:cNvPr>
            <p:cNvSpPr/>
            <p:nvPr/>
          </p:nvSpPr>
          <p:spPr>
            <a:xfrm>
              <a:off x="9635331" y="5693569"/>
              <a:ext cx="76200" cy="76200"/>
            </a:xfrm>
            <a:custGeom>
              <a:avLst/>
              <a:gdLst>
                <a:gd name="connsiteX0" fmla="*/ 88 w 76200"/>
                <a:gd name="connsiteY0" fmla="*/ 136 h 76200"/>
                <a:gd name="connsiteX1" fmla="*/ 76288 w 76200"/>
                <a:gd name="connsiteY1" fmla="*/ 136 h 76200"/>
                <a:gd name="connsiteX2" fmla="*/ 76288 w 76200"/>
                <a:gd name="connsiteY2" fmla="*/ 76336 h 76200"/>
                <a:gd name="connsiteX3" fmla="*/ 8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36"/>
                  </a:moveTo>
                  <a:lnTo>
                    <a:pt x="76288" y="136"/>
                  </a:lnTo>
                  <a:lnTo>
                    <a:pt x="76288" y="76336"/>
                  </a:lnTo>
                  <a:lnTo>
                    <a:pt x="8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6" name="Полилиния 1205">
              <a:extLst>
                <a:ext uri="{FF2B5EF4-FFF2-40B4-BE49-F238E27FC236}">
                  <a16:creationId xmlns:a16="http://schemas.microsoft.com/office/drawing/2014/main" id="{12C0B5D9-1FE6-F1C6-4A84-A30EC598AB66}"/>
                </a:ext>
              </a:extLst>
            </p:cNvPr>
            <p:cNvSpPr/>
            <p:nvPr/>
          </p:nvSpPr>
          <p:spPr>
            <a:xfrm>
              <a:off x="9635331" y="5769769"/>
              <a:ext cx="76200" cy="76200"/>
            </a:xfrm>
            <a:custGeom>
              <a:avLst/>
              <a:gdLst>
                <a:gd name="connsiteX0" fmla="*/ 88 w 76200"/>
                <a:gd name="connsiteY0" fmla="*/ 144 h 76200"/>
                <a:gd name="connsiteX1" fmla="*/ 76288 w 76200"/>
                <a:gd name="connsiteY1" fmla="*/ 144 h 76200"/>
                <a:gd name="connsiteX2" fmla="*/ 76288 w 76200"/>
                <a:gd name="connsiteY2" fmla="*/ 76344 h 76200"/>
                <a:gd name="connsiteX3" fmla="*/ 8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44"/>
                  </a:moveTo>
                  <a:lnTo>
                    <a:pt x="76288" y="144"/>
                  </a:lnTo>
                  <a:lnTo>
                    <a:pt x="76288" y="76344"/>
                  </a:lnTo>
                  <a:lnTo>
                    <a:pt x="8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7" name="Полилиния 1206">
              <a:extLst>
                <a:ext uri="{FF2B5EF4-FFF2-40B4-BE49-F238E27FC236}">
                  <a16:creationId xmlns:a16="http://schemas.microsoft.com/office/drawing/2014/main" id="{1695AA88-62EA-D94A-046E-B9A10E33DE63}"/>
                </a:ext>
              </a:extLst>
            </p:cNvPr>
            <p:cNvSpPr/>
            <p:nvPr/>
          </p:nvSpPr>
          <p:spPr>
            <a:xfrm>
              <a:off x="9635331" y="5845969"/>
              <a:ext cx="76200" cy="76200"/>
            </a:xfrm>
            <a:custGeom>
              <a:avLst/>
              <a:gdLst>
                <a:gd name="connsiteX0" fmla="*/ 88 w 76200"/>
                <a:gd name="connsiteY0" fmla="*/ 152 h 76200"/>
                <a:gd name="connsiteX1" fmla="*/ 76288 w 76200"/>
                <a:gd name="connsiteY1" fmla="*/ 152 h 76200"/>
                <a:gd name="connsiteX2" fmla="*/ 76288 w 76200"/>
                <a:gd name="connsiteY2" fmla="*/ 76352 h 76200"/>
                <a:gd name="connsiteX3" fmla="*/ 8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52"/>
                  </a:moveTo>
                  <a:lnTo>
                    <a:pt x="76288" y="152"/>
                  </a:lnTo>
                  <a:lnTo>
                    <a:pt x="76288" y="76352"/>
                  </a:lnTo>
                  <a:lnTo>
                    <a:pt x="8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8" name="Полилиния 1207">
              <a:extLst>
                <a:ext uri="{FF2B5EF4-FFF2-40B4-BE49-F238E27FC236}">
                  <a16:creationId xmlns:a16="http://schemas.microsoft.com/office/drawing/2014/main" id="{C04A65BD-A9FD-AE44-A35E-00081EC50171}"/>
                </a:ext>
              </a:extLst>
            </p:cNvPr>
            <p:cNvSpPr/>
            <p:nvPr/>
          </p:nvSpPr>
          <p:spPr>
            <a:xfrm>
              <a:off x="9635331" y="5922169"/>
              <a:ext cx="76200" cy="76200"/>
            </a:xfrm>
            <a:custGeom>
              <a:avLst/>
              <a:gdLst>
                <a:gd name="connsiteX0" fmla="*/ 88 w 76200"/>
                <a:gd name="connsiteY0" fmla="*/ 160 h 76200"/>
                <a:gd name="connsiteX1" fmla="*/ 76288 w 76200"/>
                <a:gd name="connsiteY1" fmla="*/ 160 h 76200"/>
                <a:gd name="connsiteX2" fmla="*/ 76288 w 76200"/>
                <a:gd name="connsiteY2" fmla="*/ 76360 h 76200"/>
                <a:gd name="connsiteX3" fmla="*/ 8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88" y="160"/>
                  </a:moveTo>
                  <a:lnTo>
                    <a:pt x="76288" y="160"/>
                  </a:lnTo>
                  <a:lnTo>
                    <a:pt x="76288" y="76360"/>
                  </a:lnTo>
                  <a:lnTo>
                    <a:pt x="8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09" name="Полилиния 1208">
              <a:extLst>
                <a:ext uri="{FF2B5EF4-FFF2-40B4-BE49-F238E27FC236}">
                  <a16:creationId xmlns:a16="http://schemas.microsoft.com/office/drawing/2014/main" id="{32459324-A969-EAF0-CAAC-FF19A36A5CC2}"/>
                </a:ext>
              </a:extLst>
            </p:cNvPr>
            <p:cNvSpPr/>
            <p:nvPr/>
          </p:nvSpPr>
          <p:spPr>
            <a:xfrm>
              <a:off x="9711531" y="4855369"/>
              <a:ext cx="76200" cy="76200"/>
            </a:xfrm>
            <a:custGeom>
              <a:avLst/>
              <a:gdLst>
                <a:gd name="connsiteX0" fmla="*/ 96 w 76200"/>
                <a:gd name="connsiteY0" fmla="*/ 48 h 76200"/>
                <a:gd name="connsiteX1" fmla="*/ 76296 w 76200"/>
                <a:gd name="connsiteY1" fmla="*/ 48 h 76200"/>
                <a:gd name="connsiteX2" fmla="*/ 76296 w 76200"/>
                <a:gd name="connsiteY2" fmla="*/ 76248 h 76200"/>
                <a:gd name="connsiteX3" fmla="*/ 9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48"/>
                  </a:moveTo>
                  <a:lnTo>
                    <a:pt x="76296" y="48"/>
                  </a:lnTo>
                  <a:lnTo>
                    <a:pt x="76296" y="76248"/>
                  </a:lnTo>
                  <a:lnTo>
                    <a:pt x="9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0" name="Полилиния 1209">
              <a:extLst>
                <a:ext uri="{FF2B5EF4-FFF2-40B4-BE49-F238E27FC236}">
                  <a16:creationId xmlns:a16="http://schemas.microsoft.com/office/drawing/2014/main" id="{850D7ABA-67D1-B4D2-5640-491573CDECED}"/>
                </a:ext>
              </a:extLst>
            </p:cNvPr>
            <p:cNvSpPr/>
            <p:nvPr/>
          </p:nvSpPr>
          <p:spPr>
            <a:xfrm>
              <a:off x="9711531" y="5160169"/>
              <a:ext cx="76200" cy="76200"/>
            </a:xfrm>
            <a:custGeom>
              <a:avLst/>
              <a:gdLst>
                <a:gd name="connsiteX0" fmla="*/ 96 w 76200"/>
                <a:gd name="connsiteY0" fmla="*/ 80 h 76200"/>
                <a:gd name="connsiteX1" fmla="*/ 76296 w 76200"/>
                <a:gd name="connsiteY1" fmla="*/ 80 h 76200"/>
                <a:gd name="connsiteX2" fmla="*/ 76296 w 76200"/>
                <a:gd name="connsiteY2" fmla="*/ 76280 h 76200"/>
                <a:gd name="connsiteX3" fmla="*/ 9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0"/>
                  </a:moveTo>
                  <a:lnTo>
                    <a:pt x="76296" y="80"/>
                  </a:lnTo>
                  <a:lnTo>
                    <a:pt x="76296" y="76280"/>
                  </a:lnTo>
                  <a:lnTo>
                    <a:pt x="9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1" name="Полилиния 1210">
              <a:extLst>
                <a:ext uri="{FF2B5EF4-FFF2-40B4-BE49-F238E27FC236}">
                  <a16:creationId xmlns:a16="http://schemas.microsoft.com/office/drawing/2014/main" id="{6B171333-C7AC-94A1-6CAE-4632C3516E4F}"/>
                </a:ext>
              </a:extLst>
            </p:cNvPr>
            <p:cNvSpPr/>
            <p:nvPr/>
          </p:nvSpPr>
          <p:spPr>
            <a:xfrm>
              <a:off x="9711531" y="5236369"/>
              <a:ext cx="76200" cy="76200"/>
            </a:xfrm>
            <a:custGeom>
              <a:avLst/>
              <a:gdLst>
                <a:gd name="connsiteX0" fmla="*/ 96 w 76200"/>
                <a:gd name="connsiteY0" fmla="*/ 88 h 76200"/>
                <a:gd name="connsiteX1" fmla="*/ 76296 w 76200"/>
                <a:gd name="connsiteY1" fmla="*/ 88 h 76200"/>
                <a:gd name="connsiteX2" fmla="*/ 76296 w 76200"/>
                <a:gd name="connsiteY2" fmla="*/ 76288 h 76200"/>
                <a:gd name="connsiteX3" fmla="*/ 9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88"/>
                  </a:moveTo>
                  <a:lnTo>
                    <a:pt x="76296" y="88"/>
                  </a:lnTo>
                  <a:lnTo>
                    <a:pt x="76296" y="76288"/>
                  </a:lnTo>
                  <a:lnTo>
                    <a:pt x="9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2" name="Полилиния 1211">
              <a:extLst>
                <a:ext uri="{FF2B5EF4-FFF2-40B4-BE49-F238E27FC236}">
                  <a16:creationId xmlns:a16="http://schemas.microsoft.com/office/drawing/2014/main" id="{C5EA0ED8-EB0D-8FF9-D857-1B40AD820C6D}"/>
                </a:ext>
              </a:extLst>
            </p:cNvPr>
            <p:cNvSpPr/>
            <p:nvPr/>
          </p:nvSpPr>
          <p:spPr>
            <a:xfrm>
              <a:off x="9711531" y="5312569"/>
              <a:ext cx="76200" cy="76200"/>
            </a:xfrm>
            <a:custGeom>
              <a:avLst/>
              <a:gdLst>
                <a:gd name="connsiteX0" fmla="*/ 96 w 76200"/>
                <a:gd name="connsiteY0" fmla="*/ 96 h 76200"/>
                <a:gd name="connsiteX1" fmla="*/ 76296 w 76200"/>
                <a:gd name="connsiteY1" fmla="*/ 96 h 76200"/>
                <a:gd name="connsiteX2" fmla="*/ 76296 w 76200"/>
                <a:gd name="connsiteY2" fmla="*/ 76296 h 76200"/>
                <a:gd name="connsiteX3" fmla="*/ 9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96"/>
                  </a:moveTo>
                  <a:lnTo>
                    <a:pt x="76296" y="96"/>
                  </a:lnTo>
                  <a:lnTo>
                    <a:pt x="76296" y="76296"/>
                  </a:lnTo>
                  <a:lnTo>
                    <a:pt x="9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3" name="Полилиния 1212">
              <a:extLst>
                <a:ext uri="{FF2B5EF4-FFF2-40B4-BE49-F238E27FC236}">
                  <a16:creationId xmlns:a16="http://schemas.microsoft.com/office/drawing/2014/main" id="{929A1780-DF3B-91CA-2691-8F3687E6BD2A}"/>
                </a:ext>
              </a:extLst>
            </p:cNvPr>
            <p:cNvSpPr/>
            <p:nvPr/>
          </p:nvSpPr>
          <p:spPr>
            <a:xfrm>
              <a:off x="9711531" y="5464969"/>
              <a:ext cx="76200" cy="76200"/>
            </a:xfrm>
            <a:custGeom>
              <a:avLst/>
              <a:gdLst>
                <a:gd name="connsiteX0" fmla="*/ 96 w 76200"/>
                <a:gd name="connsiteY0" fmla="*/ 112 h 76200"/>
                <a:gd name="connsiteX1" fmla="*/ 76296 w 76200"/>
                <a:gd name="connsiteY1" fmla="*/ 112 h 76200"/>
                <a:gd name="connsiteX2" fmla="*/ 76296 w 76200"/>
                <a:gd name="connsiteY2" fmla="*/ 76312 h 76200"/>
                <a:gd name="connsiteX3" fmla="*/ 9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12"/>
                  </a:moveTo>
                  <a:lnTo>
                    <a:pt x="76296" y="112"/>
                  </a:lnTo>
                  <a:lnTo>
                    <a:pt x="76296" y="76312"/>
                  </a:lnTo>
                  <a:lnTo>
                    <a:pt x="9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4" name="Полилиния 1213">
              <a:extLst>
                <a:ext uri="{FF2B5EF4-FFF2-40B4-BE49-F238E27FC236}">
                  <a16:creationId xmlns:a16="http://schemas.microsoft.com/office/drawing/2014/main" id="{2AA21E19-B59F-76CF-B872-8B2A91B1A9A7}"/>
                </a:ext>
              </a:extLst>
            </p:cNvPr>
            <p:cNvSpPr/>
            <p:nvPr/>
          </p:nvSpPr>
          <p:spPr>
            <a:xfrm>
              <a:off x="9711531" y="5541169"/>
              <a:ext cx="76200" cy="76200"/>
            </a:xfrm>
            <a:custGeom>
              <a:avLst/>
              <a:gdLst>
                <a:gd name="connsiteX0" fmla="*/ 96 w 76200"/>
                <a:gd name="connsiteY0" fmla="*/ 120 h 76200"/>
                <a:gd name="connsiteX1" fmla="*/ 76296 w 76200"/>
                <a:gd name="connsiteY1" fmla="*/ 120 h 76200"/>
                <a:gd name="connsiteX2" fmla="*/ 76296 w 76200"/>
                <a:gd name="connsiteY2" fmla="*/ 76320 h 76200"/>
                <a:gd name="connsiteX3" fmla="*/ 9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0"/>
                  </a:moveTo>
                  <a:lnTo>
                    <a:pt x="76296" y="120"/>
                  </a:lnTo>
                  <a:lnTo>
                    <a:pt x="76296" y="76320"/>
                  </a:lnTo>
                  <a:lnTo>
                    <a:pt x="9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5" name="Полилиния 1214">
              <a:extLst>
                <a:ext uri="{FF2B5EF4-FFF2-40B4-BE49-F238E27FC236}">
                  <a16:creationId xmlns:a16="http://schemas.microsoft.com/office/drawing/2014/main" id="{E785D207-99DE-0606-EF62-E9EF258CFD36}"/>
                </a:ext>
              </a:extLst>
            </p:cNvPr>
            <p:cNvSpPr/>
            <p:nvPr/>
          </p:nvSpPr>
          <p:spPr>
            <a:xfrm>
              <a:off x="9711531" y="5617369"/>
              <a:ext cx="76200" cy="76200"/>
            </a:xfrm>
            <a:custGeom>
              <a:avLst/>
              <a:gdLst>
                <a:gd name="connsiteX0" fmla="*/ 96 w 76200"/>
                <a:gd name="connsiteY0" fmla="*/ 128 h 76200"/>
                <a:gd name="connsiteX1" fmla="*/ 76296 w 76200"/>
                <a:gd name="connsiteY1" fmla="*/ 128 h 76200"/>
                <a:gd name="connsiteX2" fmla="*/ 76296 w 76200"/>
                <a:gd name="connsiteY2" fmla="*/ 76328 h 76200"/>
                <a:gd name="connsiteX3" fmla="*/ 9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28"/>
                  </a:moveTo>
                  <a:lnTo>
                    <a:pt x="76296" y="128"/>
                  </a:lnTo>
                  <a:lnTo>
                    <a:pt x="76296" y="76328"/>
                  </a:lnTo>
                  <a:lnTo>
                    <a:pt x="9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6" name="Полилиния 1215">
              <a:extLst>
                <a:ext uri="{FF2B5EF4-FFF2-40B4-BE49-F238E27FC236}">
                  <a16:creationId xmlns:a16="http://schemas.microsoft.com/office/drawing/2014/main" id="{F15D9FE9-8187-0E92-0AEF-7B2B02EAB7ED}"/>
                </a:ext>
              </a:extLst>
            </p:cNvPr>
            <p:cNvSpPr/>
            <p:nvPr/>
          </p:nvSpPr>
          <p:spPr>
            <a:xfrm>
              <a:off x="9711531" y="5769769"/>
              <a:ext cx="76200" cy="76200"/>
            </a:xfrm>
            <a:custGeom>
              <a:avLst/>
              <a:gdLst>
                <a:gd name="connsiteX0" fmla="*/ 96 w 76200"/>
                <a:gd name="connsiteY0" fmla="*/ 144 h 76200"/>
                <a:gd name="connsiteX1" fmla="*/ 76296 w 76200"/>
                <a:gd name="connsiteY1" fmla="*/ 144 h 76200"/>
                <a:gd name="connsiteX2" fmla="*/ 76296 w 76200"/>
                <a:gd name="connsiteY2" fmla="*/ 76344 h 76200"/>
                <a:gd name="connsiteX3" fmla="*/ 9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44"/>
                  </a:moveTo>
                  <a:lnTo>
                    <a:pt x="76296" y="144"/>
                  </a:lnTo>
                  <a:lnTo>
                    <a:pt x="76296" y="76344"/>
                  </a:lnTo>
                  <a:lnTo>
                    <a:pt x="9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7" name="Полилиния 1216">
              <a:extLst>
                <a:ext uri="{FF2B5EF4-FFF2-40B4-BE49-F238E27FC236}">
                  <a16:creationId xmlns:a16="http://schemas.microsoft.com/office/drawing/2014/main" id="{26BFE1B8-16B2-505A-0A7C-F75940BB831D}"/>
                </a:ext>
              </a:extLst>
            </p:cNvPr>
            <p:cNvSpPr/>
            <p:nvPr/>
          </p:nvSpPr>
          <p:spPr>
            <a:xfrm>
              <a:off x="9711531" y="5998369"/>
              <a:ext cx="76200" cy="76200"/>
            </a:xfrm>
            <a:custGeom>
              <a:avLst/>
              <a:gdLst>
                <a:gd name="connsiteX0" fmla="*/ 96 w 76200"/>
                <a:gd name="connsiteY0" fmla="*/ 168 h 76200"/>
                <a:gd name="connsiteX1" fmla="*/ 76296 w 76200"/>
                <a:gd name="connsiteY1" fmla="*/ 168 h 76200"/>
                <a:gd name="connsiteX2" fmla="*/ 76296 w 76200"/>
                <a:gd name="connsiteY2" fmla="*/ 76368 h 76200"/>
                <a:gd name="connsiteX3" fmla="*/ 9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68"/>
                  </a:moveTo>
                  <a:lnTo>
                    <a:pt x="76296" y="168"/>
                  </a:lnTo>
                  <a:lnTo>
                    <a:pt x="76296" y="76368"/>
                  </a:lnTo>
                  <a:lnTo>
                    <a:pt x="9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8" name="Полилиния 1217">
              <a:extLst>
                <a:ext uri="{FF2B5EF4-FFF2-40B4-BE49-F238E27FC236}">
                  <a16:creationId xmlns:a16="http://schemas.microsoft.com/office/drawing/2014/main" id="{495C70C1-3AC4-5785-D43F-65EEEA284472}"/>
                </a:ext>
              </a:extLst>
            </p:cNvPr>
            <p:cNvSpPr/>
            <p:nvPr/>
          </p:nvSpPr>
          <p:spPr>
            <a:xfrm>
              <a:off x="9711531" y="6074569"/>
              <a:ext cx="76200" cy="76200"/>
            </a:xfrm>
            <a:custGeom>
              <a:avLst/>
              <a:gdLst>
                <a:gd name="connsiteX0" fmla="*/ 96 w 76200"/>
                <a:gd name="connsiteY0" fmla="*/ 176 h 76200"/>
                <a:gd name="connsiteX1" fmla="*/ 76296 w 76200"/>
                <a:gd name="connsiteY1" fmla="*/ 176 h 76200"/>
                <a:gd name="connsiteX2" fmla="*/ 76296 w 76200"/>
                <a:gd name="connsiteY2" fmla="*/ 76376 h 76200"/>
                <a:gd name="connsiteX3" fmla="*/ 9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76"/>
                  </a:moveTo>
                  <a:lnTo>
                    <a:pt x="76296" y="176"/>
                  </a:lnTo>
                  <a:lnTo>
                    <a:pt x="76296" y="76376"/>
                  </a:lnTo>
                  <a:lnTo>
                    <a:pt x="9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19" name="Полилиния 1218">
              <a:extLst>
                <a:ext uri="{FF2B5EF4-FFF2-40B4-BE49-F238E27FC236}">
                  <a16:creationId xmlns:a16="http://schemas.microsoft.com/office/drawing/2014/main" id="{598325AE-D681-77DB-C9C4-9421E60CDE27}"/>
                </a:ext>
              </a:extLst>
            </p:cNvPr>
            <p:cNvSpPr/>
            <p:nvPr/>
          </p:nvSpPr>
          <p:spPr>
            <a:xfrm>
              <a:off x="9711531" y="6150769"/>
              <a:ext cx="76200" cy="76200"/>
            </a:xfrm>
            <a:custGeom>
              <a:avLst/>
              <a:gdLst>
                <a:gd name="connsiteX0" fmla="*/ 96 w 76200"/>
                <a:gd name="connsiteY0" fmla="*/ 184 h 76200"/>
                <a:gd name="connsiteX1" fmla="*/ 76296 w 76200"/>
                <a:gd name="connsiteY1" fmla="*/ 184 h 76200"/>
                <a:gd name="connsiteX2" fmla="*/ 76296 w 76200"/>
                <a:gd name="connsiteY2" fmla="*/ 76384 h 76200"/>
                <a:gd name="connsiteX3" fmla="*/ 9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84"/>
                  </a:moveTo>
                  <a:lnTo>
                    <a:pt x="76296" y="184"/>
                  </a:lnTo>
                  <a:lnTo>
                    <a:pt x="76296" y="76384"/>
                  </a:lnTo>
                  <a:lnTo>
                    <a:pt x="9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0" name="Полилиния 1219">
              <a:extLst>
                <a:ext uri="{FF2B5EF4-FFF2-40B4-BE49-F238E27FC236}">
                  <a16:creationId xmlns:a16="http://schemas.microsoft.com/office/drawing/2014/main" id="{480299A5-CB58-96B7-75CB-8CD39D5A1382}"/>
                </a:ext>
              </a:extLst>
            </p:cNvPr>
            <p:cNvSpPr/>
            <p:nvPr/>
          </p:nvSpPr>
          <p:spPr>
            <a:xfrm>
              <a:off x="9711531" y="6226969"/>
              <a:ext cx="76200" cy="76200"/>
            </a:xfrm>
            <a:custGeom>
              <a:avLst/>
              <a:gdLst>
                <a:gd name="connsiteX0" fmla="*/ 96 w 76200"/>
                <a:gd name="connsiteY0" fmla="*/ 192 h 76200"/>
                <a:gd name="connsiteX1" fmla="*/ 76296 w 76200"/>
                <a:gd name="connsiteY1" fmla="*/ 192 h 76200"/>
                <a:gd name="connsiteX2" fmla="*/ 76296 w 76200"/>
                <a:gd name="connsiteY2" fmla="*/ 76392 h 76200"/>
                <a:gd name="connsiteX3" fmla="*/ 9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192"/>
                  </a:moveTo>
                  <a:lnTo>
                    <a:pt x="76296" y="192"/>
                  </a:lnTo>
                  <a:lnTo>
                    <a:pt x="76296" y="76392"/>
                  </a:lnTo>
                  <a:lnTo>
                    <a:pt x="9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1" name="Полилиния 1220">
              <a:extLst>
                <a:ext uri="{FF2B5EF4-FFF2-40B4-BE49-F238E27FC236}">
                  <a16:creationId xmlns:a16="http://schemas.microsoft.com/office/drawing/2014/main" id="{481E2C94-4FCD-E843-24CE-02DD8AE69A38}"/>
                </a:ext>
              </a:extLst>
            </p:cNvPr>
            <p:cNvSpPr/>
            <p:nvPr/>
          </p:nvSpPr>
          <p:spPr>
            <a:xfrm>
              <a:off x="9711531" y="6379369"/>
              <a:ext cx="76200" cy="76200"/>
            </a:xfrm>
            <a:custGeom>
              <a:avLst/>
              <a:gdLst>
                <a:gd name="connsiteX0" fmla="*/ 96 w 76200"/>
                <a:gd name="connsiteY0" fmla="*/ 208 h 76200"/>
                <a:gd name="connsiteX1" fmla="*/ 76296 w 76200"/>
                <a:gd name="connsiteY1" fmla="*/ 208 h 76200"/>
                <a:gd name="connsiteX2" fmla="*/ 76296 w 76200"/>
                <a:gd name="connsiteY2" fmla="*/ 76408 h 76200"/>
                <a:gd name="connsiteX3" fmla="*/ 96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08"/>
                  </a:moveTo>
                  <a:lnTo>
                    <a:pt x="76296" y="208"/>
                  </a:lnTo>
                  <a:lnTo>
                    <a:pt x="76296" y="76408"/>
                  </a:lnTo>
                  <a:lnTo>
                    <a:pt x="96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2" name="Полилиния 1221">
              <a:extLst>
                <a:ext uri="{FF2B5EF4-FFF2-40B4-BE49-F238E27FC236}">
                  <a16:creationId xmlns:a16="http://schemas.microsoft.com/office/drawing/2014/main" id="{2154A3DF-1B66-5C4E-CC15-9CB78EA49F35}"/>
                </a:ext>
              </a:extLst>
            </p:cNvPr>
            <p:cNvSpPr/>
            <p:nvPr/>
          </p:nvSpPr>
          <p:spPr>
            <a:xfrm>
              <a:off x="9711531" y="6455569"/>
              <a:ext cx="76200" cy="76200"/>
            </a:xfrm>
            <a:custGeom>
              <a:avLst/>
              <a:gdLst>
                <a:gd name="connsiteX0" fmla="*/ 96 w 76200"/>
                <a:gd name="connsiteY0" fmla="*/ 216 h 76200"/>
                <a:gd name="connsiteX1" fmla="*/ 76296 w 76200"/>
                <a:gd name="connsiteY1" fmla="*/ 216 h 76200"/>
                <a:gd name="connsiteX2" fmla="*/ 76296 w 76200"/>
                <a:gd name="connsiteY2" fmla="*/ 76416 h 76200"/>
                <a:gd name="connsiteX3" fmla="*/ 9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16"/>
                  </a:moveTo>
                  <a:lnTo>
                    <a:pt x="76296" y="216"/>
                  </a:lnTo>
                  <a:lnTo>
                    <a:pt x="76296" y="76416"/>
                  </a:lnTo>
                  <a:lnTo>
                    <a:pt x="9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3" name="Полилиния 1222">
              <a:extLst>
                <a:ext uri="{FF2B5EF4-FFF2-40B4-BE49-F238E27FC236}">
                  <a16:creationId xmlns:a16="http://schemas.microsoft.com/office/drawing/2014/main" id="{CF4F5775-9396-82F5-2C49-DE9F9B46E789}"/>
                </a:ext>
              </a:extLst>
            </p:cNvPr>
            <p:cNvSpPr/>
            <p:nvPr/>
          </p:nvSpPr>
          <p:spPr>
            <a:xfrm>
              <a:off x="9711531" y="6531769"/>
              <a:ext cx="76200" cy="76200"/>
            </a:xfrm>
            <a:custGeom>
              <a:avLst/>
              <a:gdLst>
                <a:gd name="connsiteX0" fmla="*/ 96 w 76200"/>
                <a:gd name="connsiteY0" fmla="*/ 224 h 76200"/>
                <a:gd name="connsiteX1" fmla="*/ 76296 w 76200"/>
                <a:gd name="connsiteY1" fmla="*/ 224 h 76200"/>
                <a:gd name="connsiteX2" fmla="*/ 76296 w 76200"/>
                <a:gd name="connsiteY2" fmla="*/ 76424 h 76200"/>
                <a:gd name="connsiteX3" fmla="*/ 9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96" y="224"/>
                  </a:moveTo>
                  <a:lnTo>
                    <a:pt x="76296" y="224"/>
                  </a:lnTo>
                  <a:lnTo>
                    <a:pt x="76296" y="76424"/>
                  </a:lnTo>
                  <a:lnTo>
                    <a:pt x="9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4" name="Полилиния 1223">
              <a:extLst>
                <a:ext uri="{FF2B5EF4-FFF2-40B4-BE49-F238E27FC236}">
                  <a16:creationId xmlns:a16="http://schemas.microsoft.com/office/drawing/2014/main" id="{937FD202-A6E4-8806-6CA5-40637BF27183}"/>
                </a:ext>
              </a:extLst>
            </p:cNvPr>
            <p:cNvSpPr/>
            <p:nvPr/>
          </p:nvSpPr>
          <p:spPr>
            <a:xfrm>
              <a:off x="9787731" y="4702969"/>
              <a:ext cx="76200" cy="76200"/>
            </a:xfrm>
            <a:custGeom>
              <a:avLst/>
              <a:gdLst>
                <a:gd name="connsiteX0" fmla="*/ 104 w 76200"/>
                <a:gd name="connsiteY0" fmla="*/ 32 h 76200"/>
                <a:gd name="connsiteX1" fmla="*/ 76304 w 76200"/>
                <a:gd name="connsiteY1" fmla="*/ 32 h 76200"/>
                <a:gd name="connsiteX2" fmla="*/ 76304 w 76200"/>
                <a:gd name="connsiteY2" fmla="*/ 76232 h 76200"/>
                <a:gd name="connsiteX3" fmla="*/ 10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32"/>
                  </a:moveTo>
                  <a:lnTo>
                    <a:pt x="76304" y="32"/>
                  </a:lnTo>
                  <a:lnTo>
                    <a:pt x="76304" y="76232"/>
                  </a:lnTo>
                  <a:lnTo>
                    <a:pt x="10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5" name="Полилиния 1224">
              <a:extLst>
                <a:ext uri="{FF2B5EF4-FFF2-40B4-BE49-F238E27FC236}">
                  <a16:creationId xmlns:a16="http://schemas.microsoft.com/office/drawing/2014/main" id="{596E0706-BB25-A3B6-570C-8EBABEB43A88}"/>
                </a:ext>
              </a:extLst>
            </p:cNvPr>
            <p:cNvSpPr/>
            <p:nvPr/>
          </p:nvSpPr>
          <p:spPr>
            <a:xfrm>
              <a:off x="9787731" y="5236369"/>
              <a:ext cx="76200" cy="76200"/>
            </a:xfrm>
            <a:custGeom>
              <a:avLst/>
              <a:gdLst>
                <a:gd name="connsiteX0" fmla="*/ 104 w 76200"/>
                <a:gd name="connsiteY0" fmla="*/ 88 h 76200"/>
                <a:gd name="connsiteX1" fmla="*/ 76304 w 76200"/>
                <a:gd name="connsiteY1" fmla="*/ 88 h 76200"/>
                <a:gd name="connsiteX2" fmla="*/ 76304 w 76200"/>
                <a:gd name="connsiteY2" fmla="*/ 76288 h 76200"/>
                <a:gd name="connsiteX3" fmla="*/ 10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88"/>
                  </a:moveTo>
                  <a:lnTo>
                    <a:pt x="76304" y="88"/>
                  </a:lnTo>
                  <a:lnTo>
                    <a:pt x="76304" y="76288"/>
                  </a:lnTo>
                  <a:lnTo>
                    <a:pt x="10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6" name="Полилиния 1225">
              <a:extLst>
                <a:ext uri="{FF2B5EF4-FFF2-40B4-BE49-F238E27FC236}">
                  <a16:creationId xmlns:a16="http://schemas.microsoft.com/office/drawing/2014/main" id="{E004B045-EBBD-CDDF-8FAA-B08320463D3F}"/>
                </a:ext>
              </a:extLst>
            </p:cNvPr>
            <p:cNvSpPr/>
            <p:nvPr/>
          </p:nvSpPr>
          <p:spPr>
            <a:xfrm>
              <a:off x="9787731" y="5464969"/>
              <a:ext cx="76200" cy="76200"/>
            </a:xfrm>
            <a:custGeom>
              <a:avLst/>
              <a:gdLst>
                <a:gd name="connsiteX0" fmla="*/ 104 w 76200"/>
                <a:gd name="connsiteY0" fmla="*/ 112 h 76200"/>
                <a:gd name="connsiteX1" fmla="*/ 76304 w 76200"/>
                <a:gd name="connsiteY1" fmla="*/ 112 h 76200"/>
                <a:gd name="connsiteX2" fmla="*/ 76304 w 76200"/>
                <a:gd name="connsiteY2" fmla="*/ 76312 h 76200"/>
                <a:gd name="connsiteX3" fmla="*/ 10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12"/>
                  </a:moveTo>
                  <a:lnTo>
                    <a:pt x="76304" y="112"/>
                  </a:lnTo>
                  <a:lnTo>
                    <a:pt x="76304" y="76312"/>
                  </a:lnTo>
                  <a:lnTo>
                    <a:pt x="10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7" name="Полилиния 1226">
              <a:extLst>
                <a:ext uri="{FF2B5EF4-FFF2-40B4-BE49-F238E27FC236}">
                  <a16:creationId xmlns:a16="http://schemas.microsoft.com/office/drawing/2014/main" id="{7C145CAE-D1C3-D8B2-0370-27D9881E74D3}"/>
                </a:ext>
              </a:extLst>
            </p:cNvPr>
            <p:cNvSpPr/>
            <p:nvPr/>
          </p:nvSpPr>
          <p:spPr>
            <a:xfrm>
              <a:off x="9787731" y="5693569"/>
              <a:ext cx="76200" cy="76200"/>
            </a:xfrm>
            <a:custGeom>
              <a:avLst/>
              <a:gdLst>
                <a:gd name="connsiteX0" fmla="*/ 104 w 76200"/>
                <a:gd name="connsiteY0" fmla="*/ 136 h 76200"/>
                <a:gd name="connsiteX1" fmla="*/ 76304 w 76200"/>
                <a:gd name="connsiteY1" fmla="*/ 136 h 76200"/>
                <a:gd name="connsiteX2" fmla="*/ 76304 w 76200"/>
                <a:gd name="connsiteY2" fmla="*/ 76336 h 76200"/>
                <a:gd name="connsiteX3" fmla="*/ 10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36"/>
                  </a:moveTo>
                  <a:lnTo>
                    <a:pt x="76304" y="136"/>
                  </a:lnTo>
                  <a:lnTo>
                    <a:pt x="76304" y="76336"/>
                  </a:lnTo>
                  <a:lnTo>
                    <a:pt x="10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8" name="Полилиния 1227">
              <a:extLst>
                <a:ext uri="{FF2B5EF4-FFF2-40B4-BE49-F238E27FC236}">
                  <a16:creationId xmlns:a16="http://schemas.microsoft.com/office/drawing/2014/main" id="{CEC6FEC7-054E-FF56-7FE8-433E5086539B}"/>
                </a:ext>
              </a:extLst>
            </p:cNvPr>
            <p:cNvSpPr/>
            <p:nvPr/>
          </p:nvSpPr>
          <p:spPr>
            <a:xfrm>
              <a:off x="9787731" y="5769769"/>
              <a:ext cx="76200" cy="76200"/>
            </a:xfrm>
            <a:custGeom>
              <a:avLst/>
              <a:gdLst>
                <a:gd name="connsiteX0" fmla="*/ 104 w 76200"/>
                <a:gd name="connsiteY0" fmla="*/ 144 h 76200"/>
                <a:gd name="connsiteX1" fmla="*/ 76304 w 76200"/>
                <a:gd name="connsiteY1" fmla="*/ 144 h 76200"/>
                <a:gd name="connsiteX2" fmla="*/ 76304 w 76200"/>
                <a:gd name="connsiteY2" fmla="*/ 76344 h 76200"/>
                <a:gd name="connsiteX3" fmla="*/ 10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44"/>
                  </a:moveTo>
                  <a:lnTo>
                    <a:pt x="76304" y="144"/>
                  </a:lnTo>
                  <a:lnTo>
                    <a:pt x="76304" y="76344"/>
                  </a:lnTo>
                  <a:lnTo>
                    <a:pt x="10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29" name="Полилиния 1228">
              <a:extLst>
                <a:ext uri="{FF2B5EF4-FFF2-40B4-BE49-F238E27FC236}">
                  <a16:creationId xmlns:a16="http://schemas.microsoft.com/office/drawing/2014/main" id="{C0D2F2B1-571C-C191-397C-3A27E7750487}"/>
                </a:ext>
              </a:extLst>
            </p:cNvPr>
            <p:cNvSpPr/>
            <p:nvPr/>
          </p:nvSpPr>
          <p:spPr>
            <a:xfrm>
              <a:off x="9787731" y="5998369"/>
              <a:ext cx="76200" cy="76200"/>
            </a:xfrm>
            <a:custGeom>
              <a:avLst/>
              <a:gdLst>
                <a:gd name="connsiteX0" fmla="*/ 104 w 76200"/>
                <a:gd name="connsiteY0" fmla="*/ 168 h 76200"/>
                <a:gd name="connsiteX1" fmla="*/ 76304 w 76200"/>
                <a:gd name="connsiteY1" fmla="*/ 168 h 76200"/>
                <a:gd name="connsiteX2" fmla="*/ 76304 w 76200"/>
                <a:gd name="connsiteY2" fmla="*/ 76368 h 76200"/>
                <a:gd name="connsiteX3" fmla="*/ 10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168"/>
                  </a:moveTo>
                  <a:lnTo>
                    <a:pt x="76304" y="168"/>
                  </a:lnTo>
                  <a:lnTo>
                    <a:pt x="76304" y="76368"/>
                  </a:lnTo>
                  <a:lnTo>
                    <a:pt x="10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0" name="Полилиния 1229">
              <a:extLst>
                <a:ext uri="{FF2B5EF4-FFF2-40B4-BE49-F238E27FC236}">
                  <a16:creationId xmlns:a16="http://schemas.microsoft.com/office/drawing/2014/main" id="{C4B65895-83B1-C44B-35D8-032C66551FC3}"/>
                </a:ext>
              </a:extLst>
            </p:cNvPr>
            <p:cNvSpPr/>
            <p:nvPr/>
          </p:nvSpPr>
          <p:spPr>
            <a:xfrm>
              <a:off x="9787731" y="6303169"/>
              <a:ext cx="76200" cy="76200"/>
            </a:xfrm>
            <a:custGeom>
              <a:avLst/>
              <a:gdLst>
                <a:gd name="connsiteX0" fmla="*/ 104 w 76200"/>
                <a:gd name="connsiteY0" fmla="*/ 200 h 76200"/>
                <a:gd name="connsiteX1" fmla="*/ 76304 w 76200"/>
                <a:gd name="connsiteY1" fmla="*/ 200 h 76200"/>
                <a:gd name="connsiteX2" fmla="*/ 76304 w 76200"/>
                <a:gd name="connsiteY2" fmla="*/ 76400 h 76200"/>
                <a:gd name="connsiteX3" fmla="*/ 10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0"/>
                  </a:moveTo>
                  <a:lnTo>
                    <a:pt x="76304" y="200"/>
                  </a:lnTo>
                  <a:lnTo>
                    <a:pt x="76304" y="76400"/>
                  </a:lnTo>
                  <a:lnTo>
                    <a:pt x="10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1" name="Полилиния 1230">
              <a:extLst>
                <a:ext uri="{FF2B5EF4-FFF2-40B4-BE49-F238E27FC236}">
                  <a16:creationId xmlns:a16="http://schemas.microsoft.com/office/drawing/2014/main" id="{917721D2-179B-4C8B-79AA-8F226A1D24B1}"/>
                </a:ext>
              </a:extLst>
            </p:cNvPr>
            <p:cNvSpPr/>
            <p:nvPr/>
          </p:nvSpPr>
          <p:spPr>
            <a:xfrm>
              <a:off x="9787731" y="6379369"/>
              <a:ext cx="76200" cy="76200"/>
            </a:xfrm>
            <a:custGeom>
              <a:avLst/>
              <a:gdLst>
                <a:gd name="connsiteX0" fmla="*/ 104 w 76200"/>
                <a:gd name="connsiteY0" fmla="*/ 208 h 76200"/>
                <a:gd name="connsiteX1" fmla="*/ 76304 w 76200"/>
                <a:gd name="connsiteY1" fmla="*/ 208 h 76200"/>
                <a:gd name="connsiteX2" fmla="*/ 76304 w 76200"/>
                <a:gd name="connsiteY2" fmla="*/ 76408 h 76200"/>
                <a:gd name="connsiteX3" fmla="*/ 10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08"/>
                  </a:moveTo>
                  <a:lnTo>
                    <a:pt x="76304" y="208"/>
                  </a:lnTo>
                  <a:lnTo>
                    <a:pt x="76304" y="76408"/>
                  </a:lnTo>
                  <a:lnTo>
                    <a:pt x="10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2" name="Полилиния 1231">
              <a:extLst>
                <a:ext uri="{FF2B5EF4-FFF2-40B4-BE49-F238E27FC236}">
                  <a16:creationId xmlns:a16="http://schemas.microsoft.com/office/drawing/2014/main" id="{0E3777D1-0D72-A994-4CFD-4A6394D49810}"/>
                </a:ext>
              </a:extLst>
            </p:cNvPr>
            <p:cNvSpPr/>
            <p:nvPr/>
          </p:nvSpPr>
          <p:spPr>
            <a:xfrm>
              <a:off x="9787731" y="6455569"/>
              <a:ext cx="76200" cy="76200"/>
            </a:xfrm>
            <a:custGeom>
              <a:avLst/>
              <a:gdLst>
                <a:gd name="connsiteX0" fmla="*/ 104 w 76200"/>
                <a:gd name="connsiteY0" fmla="*/ 216 h 76200"/>
                <a:gd name="connsiteX1" fmla="*/ 76304 w 76200"/>
                <a:gd name="connsiteY1" fmla="*/ 216 h 76200"/>
                <a:gd name="connsiteX2" fmla="*/ 76304 w 76200"/>
                <a:gd name="connsiteY2" fmla="*/ 76416 h 76200"/>
                <a:gd name="connsiteX3" fmla="*/ 10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04" y="216"/>
                  </a:moveTo>
                  <a:lnTo>
                    <a:pt x="76304" y="216"/>
                  </a:lnTo>
                  <a:lnTo>
                    <a:pt x="76304" y="76416"/>
                  </a:lnTo>
                  <a:lnTo>
                    <a:pt x="10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3" name="Полилиния 1232">
              <a:extLst>
                <a:ext uri="{FF2B5EF4-FFF2-40B4-BE49-F238E27FC236}">
                  <a16:creationId xmlns:a16="http://schemas.microsoft.com/office/drawing/2014/main" id="{8F95ECD7-AFA2-1F42-70B7-97440BB91937}"/>
                </a:ext>
              </a:extLst>
            </p:cNvPr>
            <p:cNvSpPr/>
            <p:nvPr/>
          </p:nvSpPr>
          <p:spPr>
            <a:xfrm>
              <a:off x="9863931" y="4702969"/>
              <a:ext cx="76200" cy="76200"/>
            </a:xfrm>
            <a:custGeom>
              <a:avLst/>
              <a:gdLst>
                <a:gd name="connsiteX0" fmla="*/ 112 w 76200"/>
                <a:gd name="connsiteY0" fmla="*/ 32 h 76200"/>
                <a:gd name="connsiteX1" fmla="*/ 76312 w 76200"/>
                <a:gd name="connsiteY1" fmla="*/ 32 h 76200"/>
                <a:gd name="connsiteX2" fmla="*/ 76312 w 76200"/>
                <a:gd name="connsiteY2" fmla="*/ 76232 h 76200"/>
                <a:gd name="connsiteX3" fmla="*/ 11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32"/>
                  </a:moveTo>
                  <a:lnTo>
                    <a:pt x="76312" y="32"/>
                  </a:lnTo>
                  <a:lnTo>
                    <a:pt x="76312" y="76232"/>
                  </a:lnTo>
                  <a:lnTo>
                    <a:pt x="11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4" name="Полилиния 1233">
              <a:extLst>
                <a:ext uri="{FF2B5EF4-FFF2-40B4-BE49-F238E27FC236}">
                  <a16:creationId xmlns:a16="http://schemas.microsoft.com/office/drawing/2014/main" id="{73681B76-53D0-C0A5-C504-7480A6C1A8E0}"/>
                </a:ext>
              </a:extLst>
            </p:cNvPr>
            <p:cNvSpPr/>
            <p:nvPr/>
          </p:nvSpPr>
          <p:spPr>
            <a:xfrm>
              <a:off x="9863931" y="4779169"/>
              <a:ext cx="76200" cy="76200"/>
            </a:xfrm>
            <a:custGeom>
              <a:avLst/>
              <a:gdLst>
                <a:gd name="connsiteX0" fmla="*/ 112 w 76200"/>
                <a:gd name="connsiteY0" fmla="*/ 40 h 76200"/>
                <a:gd name="connsiteX1" fmla="*/ 76312 w 76200"/>
                <a:gd name="connsiteY1" fmla="*/ 40 h 76200"/>
                <a:gd name="connsiteX2" fmla="*/ 76312 w 76200"/>
                <a:gd name="connsiteY2" fmla="*/ 76240 h 76200"/>
                <a:gd name="connsiteX3" fmla="*/ 11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0"/>
                  </a:moveTo>
                  <a:lnTo>
                    <a:pt x="76312" y="40"/>
                  </a:lnTo>
                  <a:lnTo>
                    <a:pt x="76312" y="76240"/>
                  </a:lnTo>
                  <a:lnTo>
                    <a:pt x="11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5" name="Полилиния 1234">
              <a:extLst>
                <a:ext uri="{FF2B5EF4-FFF2-40B4-BE49-F238E27FC236}">
                  <a16:creationId xmlns:a16="http://schemas.microsoft.com/office/drawing/2014/main" id="{40A10596-494F-4373-210E-8DCD0D09DA33}"/>
                </a:ext>
              </a:extLst>
            </p:cNvPr>
            <p:cNvSpPr/>
            <p:nvPr/>
          </p:nvSpPr>
          <p:spPr>
            <a:xfrm>
              <a:off x="9863931" y="4855369"/>
              <a:ext cx="76200" cy="76200"/>
            </a:xfrm>
            <a:custGeom>
              <a:avLst/>
              <a:gdLst>
                <a:gd name="connsiteX0" fmla="*/ 112 w 76200"/>
                <a:gd name="connsiteY0" fmla="*/ 48 h 76200"/>
                <a:gd name="connsiteX1" fmla="*/ 76312 w 76200"/>
                <a:gd name="connsiteY1" fmla="*/ 48 h 76200"/>
                <a:gd name="connsiteX2" fmla="*/ 76312 w 76200"/>
                <a:gd name="connsiteY2" fmla="*/ 76248 h 76200"/>
                <a:gd name="connsiteX3" fmla="*/ 11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48"/>
                  </a:moveTo>
                  <a:lnTo>
                    <a:pt x="76312" y="48"/>
                  </a:lnTo>
                  <a:lnTo>
                    <a:pt x="76312" y="76248"/>
                  </a:lnTo>
                  <a:lnTo>
                    <a:pt x="11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6" name="Полилиния 1235">
              <a:extLst>
                <a:ext uri="{FF2B5EF4-FFF2-40B4-BE49-F238E27FC236}">
                  <a16:creationId xmlns:a16="http://schemas.microsoft.com/office/drawing/2014/main" id="{CB44D34C-587A-6D1C-2B35-C330DE54E5F2}"/>
                </a:ext>
              </a:extLst>
            </p:cNvPr>
            <p:cNvSpPr/>
            <p:nvPr/>
          </p:nvSpPr>
          <p:spPr>
            <a:xfrm>
              <a:off x="9863931" y="4931569"/>
              <a:ext cx="76200" cy="76200"/>
            </a:xfrm>
            <a:custGeom>
              <a:avLst/>
              <a:gdLst>
                <a:gd name="connsiteX0" fmla="*/ 112 w 76200"/>
                <a:gd name="connsiteY0" fmla="*/ 56 h 76200"/>
                <a:gd name="connsiteX1" fmla="*/ 76312 w 76200"/>
                <a:gd name="connsiteY1" fmla="*/ 56 h 76200"/>
                <a:gd name="connsiteX2" fmla="*/ 76312 w 76200"/>
                <a:gd name="connsiteY2" fmla="*/ 76256 h 76200"/>
                <a:gd name="connsiteX3" fmla="*/ 11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56"/>
                  </a:moveTo>
                  <a:lnTo>
                    <a:pt x="76312" y="56"/>
                  </a:lnTo>
                  <a:lnTo>
                    <a:pt x="76312" y="76256"/>
                  </a:lnTo>
                  <a:lnTo>
                    <a:pt x="11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7" name="Полилиния 1236">
              <a:extLst>
                <a:ext uri="{FF2B5EF4-FFF2-40B4-BE49-F238E27FC236}">
                  <a16:creationId xmlns:a16="http://schemas.microsoft.com/office/drawing/2014/main" id="{CD41FA72-8ADD-B0E8-675A-0CF84075E35A}"/>
                </a:ext>
              </a:extLst>
            </p:cNvPr>
            <p:cNvSpPr/>
            <p:nvPr/>
          </p:nvSpPr>
          <p:spPr>
            <a:xfrm>
              <a:off x="9863931" y="5007769"/>
              <a:ext cx="76200" cy="76200"/>
            </a:xfrm>
            <a:custGeom>
              <a:avLst/>
              <a:gdLst>
                <a:gd name="connsiteX0" fmla="*/ 112 w 76200"/>
                <a:gd name="connsiteY0" fmla="*/ 64 h 76200"/>
                <a:gd name="connsiteX1" fmla="*/ 76312 w 76200"/>
                <a:gd name="connsiteY1" fmla="*/ 64 h 76200"/>
                <a:gd name="connsiteX2" fmla="*/ 76312 w 76200"/>
                <a:gd name="connsiteY2" fmla="*/ 76264 h 76200"/>
                <a:gd name="connsiteX3" fmla="*/ 11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64"/>
                  </a:moveTo>
                  <a:lnTo>
                    <a:pt x="76312" y="64"/>
                  </a:lnTo>
                  <a:lnTo>
                    <a:pt x="76312" y="76264"/>
                  </a:lnTo>
                  <a:lnTo>
                    <a:pt x="11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8" name="Полилиния 1237">
              <a:extLst>
                <a:ext uri="{FF2B5EF4-FFF2-40B4-BE49-F238E27FC236}">
                  <a16:creationId xmlns:a16="http://schemas.microsoft.com/office/drawing/2014/main" id="{2CFBCD06-8B51-CE5D-C684-74495BB280AB}"/>
                </a:ext>
              </a:extLst>
            </p:cNvPr>
            <p:cNvSpPr/>
            <p:nvPr/>
          </p:nvSpPr>
          <p:spPr>
            <a:xfrm>
              <a:off x="9863931" y="5083969"/>
              <a:ext cx="76200" cy="76200"/>
            </a:xfrm>
            <a:custGeom>
              <a:avLst/>
              <a:gdLst>
                <a:gd name="connsiteX0" fmla="*/ 112 w 76200"/>
                <a:gd name="connsiteY0" fmla="*/ 72 h 76200"/>
                <a:gd name="connsiteX1" fmla="*/ 76312 w 76200"/>
                <a:gd name="connsiteY1" fmla="*/ 72 h 76200"/>
                <a:gd name="connsiteX2" fmla="*/ 76312 w 76200"/>
                <a:gd name="connsiteY2" fmla="*/ 76272 h 76200"/>
                <a:gd name="connsiteX3" fmla="*/ 11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72"/>
                  </a:moveTo>
                  <a:lnTo>
                    <a:pt x="76312" y="72"/>
                  </a:lnTo>
                  <a:lnTo>
                    <a:pt x="76312" y="76272"/>
                  </a:lnTo>
                  <a:lnTo>
                    <a:pt x="11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39" name="Полилиния 1238">
              <a:extLst>
                <a:ext uri="{FF2B5EF4-FFF2-40B4-BE49-F238E27FC236}">
                  <a16:creationId xmlns:a16="http://schemas.microsoft.com/office/drawing/2014/main" id="{488AC392-4256-8F0E-8FD6-2F120DA5E54A}"/>
                </a:ext>
              </a:extLst>
            </p:cNvPr>
            <p:cNvSpPr/>
            <p:nvPr/>
          </p:nvSpPr>
          <p:spPr>
            <a:xfrm>
              <a:off x="9863931" y="5160169"/>
              <a:ext cx="76200" cy="76200"/>
            </a:xfrm>
            <a:custGeom>
              <a:avLst/>
              <a:gdLst>
                <a:gd name="connsiteX0" fmla="*/ 112 w 76200"/>
                <a:gd name="connsiteY0" fmla="*/ 80 h 76200"/>
                <a:gd name="connsiteX1" fmla="*/ 76312 w 76200"/>
                <a:gd name="connsiteY1" fmla="*/ 80 h 76200"/>
                <a:gd name="connsiteX2" fmla="*/ 76312 w 76200"/>
                <a:gd name="connsiteY2" fmla="*/ 76280 h 76200"/>
                <a:gd name="connsiteX3" fmla="*/ 11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0"/>
                  </a:moveTo>
                  <a:lnTo>
                    <a:pt x="76312" y="80"/>
                  </a:lnTo>
                  <a:lnTo>
                    <a:pt x="76312" y="76280"/>
                  </a:lnTo>
                  <a:lnTo>
                    <a:pt x="11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0" name="Полилиния 1239">
              <a:extLst>
                <a:ext uri="{FF2B5EF4-FFF2-40B4-BE49-F238E27FC236}">
                  <a16:creationId xmlns:a16="http://schemas.microsoft.com/office/drawing/2014/main" id="{9D89887A-3151-394B-1405-F53809843B07}"/>
                </a:ext>
              </a:extLst>
            </p:cNvPr>
            <p:cNvSpPr/>
            <p:nvPr/>
          </p:nvSpPr>
          <p:spPr>
            <a:xfrm>
              <a:off x="9863931" y="5236369"/>
              <a:ext cx="76200" cy="76200"/>
            </a:xfrm>
            <a:custGeom>
              <a:avLst/>
              <a:gdLst>
                <a:gd name="connsiteX0" fmla="*/ 112 w 76200"/>
                <a:gd name="connsiteY0" fmla="*/ 88 h 76200"/>
                <a:gd name="connsiteX1" fmla="*/ 76312 w 76200"/>
                <a:gd name="connsiteY1" fmla="*/ 88 h 76200"/>
                <a:gd name="connsiteX2" fmla="*/ 76312 w 76200"/>
                <a:gd name="connsiteY2" fmla="*/ 76288 h 76200"/>
                <a:gd name="connsiteX3" fmla="*/ 112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88"/>
                  </a:moveTo>
                  <a:lnTo>
                    <a:pt x="76312" y="88"/>
                  </a:lnTo>
                  <a:lnTo>
                    <a:pt x="76312" y="76288"/>
                  </a:lnTo>
                  <a:lnTo>
                    <a:pt x="112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1" name="Полилиния 1240">
              <a:extLst>
                <a:ext uri="{FF2B5EF4-FFF2-40B4-BE49-F238E27FC236}">
                  <a16:creationId xmlns:a16="http://schemas.microsoft.com/office/drawing/2014/main" id="{08D4BE04-1D66-96B6-7451-2E1A73440319}"/>
                </a:ext>
              </a:extLst>
            </p:cNvPr>
            <p:cNvSpPr/>
            <p:nvPr/>
          </p:nvSpPr>
          <p:spPr>
            <a:xfrm>
              <a:off x="9863931" y="5312569"/>
              <a:ext cx="76200" cy="76200"/>
            </a:xfrm>
            <a:custGeom>
              <a:avLst/>
              <a:gdLst>
                <a:gd name="connsiteX0" fmla="*/ 112 w 76200"/>
                <a:gd name="connsiteY0" fmla="*/ 96 h 76200"/>
                <a:gd name="connsiteX1" fmla="*/ 76312 w 76200"/>
                <a:gd name="connsiteY1" fmla="*/ 96 h 76200"/>
                <a:gd name="connsiteX2" fmla="*/ 76312 w 76200"/>
                <a:gd name="connsiteY2" fmla="*/ 76296 h 76200"/>
                <a:gd name="connsiteX3" fmla="*/ 112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96"/>
                  </a:moveTo>
                  <a:lnTo>
                    <a:pt x="76312" y="96"/>
                  </a:lnTo>
                  <a:lnTo>
                    <a:pt x="76312" y="76296"/>
                  </a:lnTo>
                  <a:lnTo>
                    <a:pt x="112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2" name="Полилиния 1241">
              <a:extLst>
                <a:ext uri="{FF2B5EF4-FFF2-40B4-BE49-F238E27FC236}">
                  <a16:creationId xmlns:a16="http://schemas.microsoft.com/office/drawing/2014/main" id="{AB45AF71-49FA-9A04-FF42-16A36F470526}"/>
                </a:ext>
              </a:extLst>
            </p:cNvPr>
            <p:cNvSpPr/>
            <p:nvPr/>
          </p:nvSpPr>
          <p:spPr>
            <a:xfrm>
              <a:off x="9863931" y="5845969"/>
              <a:ext cx="76200" cy="76200"/>
            </a:xfrm>
            <a:custGeom>
              <a:avLst/>
              <a:gdLst>
                <a:gd name="connsiteX0" fmla="*/ 112 w 76200"/>
                <a:gd name="connsiteY0" fmla="*/ 152 h 76200"/>
                <a:gd name="connsiteX1" fmla="*/ 76312 w 76200"/>
                <a:gd name="connsiteY1" fmla="*/ 152 h 76200"/>
                <a:gd name="connsiteX2" fmla="*/ 76312 w 76200"/>
                <a:gd name="connsiteY2" fmla="*/ 76352 h 76200"/>
                <a:gd name="connsiteX3" fmla="*/ 11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52"/>
                  </a:moveTo>
                  <a:lnTo>
                    <a:pt x="76312" y="152"/>
                  </a:lnTo>
                  <a:lnTo>
                    <a:pt x="76312" y="76352"/>
                  </a:lnTo>
                  <a:lnTo>
                    <a:pt x="11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3" name="Полилиния 1242">
              <a:extLst>
                <a:ext uri="{FF2B5EF4-FFF2-40B4-BE49-F238E27FC236}">
                  <a16:creationId xmlns:a16="http://schemas.microsoft.com/office/drawing/2014/main" id="{793C196B-AB2E-4B76-A728-1E0341B8F054}"/>
                </a:ext>
              </a:extLst>
            </p:cNvPr>
            <p:cNvSpPr/>
            <p:nvPr/>
          </p:nvSpPr>
          <p:spPr>
            <a:xfrm>
              <a:off x="9863931" y="6074569"/>
              <a:ext cx="76200" cy="76200"/>
            </a:xfrm>
            <a:custGeom>
              <a:avLst/>
              <a:gdLst>
                <a:gd name="connsiteX0" fmla="*/ 112 w 76200"/>
                <a:gd name="connsiteY0" fmla="*/ 176 h 76200"/>
                <a:gd name="connsiteX1" fmla="*/ 76312 w 76200"/>
                <a:gd name="connsiteY1" fmla="*/ 176 h 76200"/>
                <a:gd name="connsiteX2" fmla="*/ 76312 w 76200"/>
                <a:gd name="connsiteY2" fmla="*/ 76376 h 76200"/>
                <a:gd name="connsiteX3" fmla="*/ 11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176"/>
                  </a:moveTo>
                  <a:lnTo>
                    <a:pt x="76312" y="176"/>
                  </a:lnTo>
                  <a:lnTo>
                    <a:pt x="76312" y="76376"/>
                  </a:lnTo>
                  <a:lnTo>
                    <a:pt x="11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4" name="Полилиния 1243">
              <a:extLst>
                <a:ext uri="{FF2B5EF4-FFF2-40B4-BE49-F238E27FC236}">
                  <a16:creationId xmlns:a16="http://schemas.microsoft.com/office/drawing/2014/main" id="{F6743307-0CDA-71A2-0B63-F0F57952925F}"/>
                </a:ext>
              </a:extLst>
            </p:cNvPr>
            <p:cNvSpPr/>
            <p:nvPr/>
          </p:nvSpPr>
          <p:spPr>
            <a:xfrm>
              <a:off x="9863931" y="6379369"/>
              <a:ext cx="76200" cy="76200"/>
            </a:xfrm>
            <a:custGeom>
              <a:avLst/>
              <a:gdLst>
                <a:gd name="connsiteX0" fmla="*/ 112 w 76200"/>
                <a:gd name="connsiteY0" fmla="*/ 208 h 76200"/>
                <a:gd name="connsiteX1" fmla="*/ 76312 w 76200"/>
                <a:gd name="connsiteY1" fmla="*/ 208 h 76200"/>
                <a:gd name="connsiteX2" fmla="*/ 76312 w 76200"/>
                <a:gd name="connsiteY2" fmla="*/ 76408 h 76200"/>
                <a:gd name="connsiteX3" fmla="*/ 11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08"/>
                  </a:moveTo>
                  <a:lnTo>
                    <a:pt x="76312" y="208"/>
                  </a:lnTo>
                  <a:lnTo>
                    <a:pt x="76312" y="76408"/>
                  </a:lnTo>
                  <a:lnTo>
                    <a:pt x="11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5" name="Полилиния 1244">
              <a:extLst>
                <a:ext uri="{FF2B5EF4-FFF2-40B4-BE49-F238E27FC236}">
                  <a16:creationId xmlns:a16="http://schemas.microsoft.com/office/drawing/2014/main" id="{CC0479CE-EDF0-D044-053C-854295E08B00}"/>
                </a:ext>
              </a:extLst>
            </p:cNvPr>
            <p:cNvSpPr/>
            <p:nvPr/>
          </p:nvSpPr>
          <p:spPr>
            <a:xfrm>
              <a:off x="9863931" y="6531769"/>
              <a:ext cx="76200" cy="76200"/>
            </a:xfrm>
            <a:custGeom>
              <a:avLst/>
              <a:gdLst>
                <a:gd name="connsiteX0" fmla="*/ 112 w 76200"/>
                <a:gd name="connsiteY0" fmla="*/ 224 h 76200"/>
                <a:gd name="connsiteX1" fmla="*/ 76312 w 76200"/>
                <a:gd name="connsiteY1" fmla="*/ 224 h 76200"/>
                <a:gd name="connsiteX2" fmla="*/ 76312 w 76200"/>
                <a:gd name="connsiteY2" fmla="*/ 76424 h 76200"/>
                <a:gd name="connsiteX3" fmla="*/ 112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12" y="224"/>
                  </a:moveTo>
                  <a:lnTo>
                    <a:pt x="76312" y="224"/>
                  </a:lnTo>
                  <a:lnTo>
                    <a:pt x="76312" y="76424"/>
                  </a:lnTo>
                  <a:lnTo>
                    <a:pt x="112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6" name="Полилиния 1245">
              <a:extLst>
                <a:ext uri="{FF2B5EF4-FFF2-40B4-BE49-F238E27FC236}">
                  <a16:creationId xmlns:a16="http://schemas.microsoft.com/office/drawing/2014/main" id="{F5369837-F9FE-F028-86F4-EA49A38A6D2E}"/>
                </a:ext>
              </a:extLst>
            </p:cNvPr>
            <p:cNvSpPr/>
            <p:nvPr/>
          </p:nvSpPr>
          <p:spPr>
            <a:xfrm>
              <a:off x="9940131" y="4702969"/>
              <a:ext cx="76200" cy="76200"/>
            </a:xfrm>
            <a:custGeom>
              <a:avLst/>
              <a:gdLst>
                <a:gd name="connsiteX0" fmla="*/ 120 w 76200"/>
                <a:gd name="connsiteY0" fmla="*/ 32 h 76200"/>
                <a:gd name="connsiteX1" fmla="*/ 76320 w 76200"/>
                <a:gd name="connsiteY1" fmla="*/ 32 h 76200"/>
                <a:gd name="connsiteX2" fmla="*/ 76320 w 76200"/>
                <a:gd name="connsiteY2" fmla="*/ 76232 h 76200"/>
                <a:gd name="connsiteX3" fmla="*/ 12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32"/>
                  </a:moveTo>
                  <a:lnTo>
                    <a:pt x="76320" y="32"/>
                  </a:lnTo>
                  <a:lnTo>
                    <a:pt x="76320" y="76232"/>
                  </a:lnTo>
                  <a:lnTo>
                    <a:pt x="12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7" name="Полилиния 1246">
              <a:extLst>
                <a:ext uri="{FF2B5EF4-FFF2-40B4-BE49-F238E27FC236}">
                  <a16:creationId xmlns:a16="http://schemas.microsoft.com/office/drawing/2014/main" id="{52ED58FD-4710-09A7-6D57-2C0A5D1E9639}"/>
                </a:ext>
              </a:extLst>
            </p:cNvPr>
            <p:cNvSpPr/>
            <p:nvPr/>
          </p:nvSpPr>
          <p:spPr>
            <a:xfrm>
              <a:off x="9940131" y="4779169"/>
              <a:ext cx="76200" cy="76200"/>
            </a:xfrm>
            <a:custGeom>
              <a:avLst/>
              <a:gdLst>
                <a:gd name="connsiteX0" fmla="*/ 120 w 76200"/>
                <a:gd name="connsiteY0" fmla="*/ 40 h 76200"/>
                <a:gd name="connsiteX1" fmla="*/ 76320 w 76200"/>
                <a:gd name="connsiteY1" fmla="*/ 40 h 76200"/>
                <a:gd name="connsiteX2" fmla="*/ 76320 w 76200"/>
                <a:gd name="connsiteY2" fmla="*/ 76240 h 76200"/>
                <a:gd name="connsiteX3" fmla="*/ 12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40"/>
                  </a:moveTo>
                  <a:lnTo>
                    <a:pt x="76320" y="40"/>
                  </a:lnTo>
                  <a:lnTo>
                    <a:pt x="76320" y="76240"/>
                  </a:lnTo>
                  <a:lnTo>
                    <a:pt x="12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8" name="Полилиния 1247">
              <a:extLst>
                <a:ext uri="{FF2B5EF4-FFF2-40B4-BE49-F238E27FC236}">
                  <a16:creationId xmlns:a16="http://schemas.microsoft.com/office/drawing/2014/main" id="{15DBAF53-33B1-7BD9-BA00-0F5FF5C9FC22}"/>
                </a:ext>
              </a:extLst>
            </p:cNvPr>
            <p:cNvSpPr/>
            <p:nvPr/>
          </p:nvSpPr>
          <p:spPr>
            <a:xfrm>
              <a:off x="9940131" y="5007769"/>
              <a:ext cx="76200" cy="76200"/>
            </a:xfrm>
            <a:custGeom>
              <a:avLst/>
              <a:gdLst>
                <a:gd name="connsiteX0" fmla="*/ 120 w 76200"/>
                <a:gd name="connsiteY0" fmla="*/ 64 h 76200"/>
                <a:gd name="connsiteX1" fmla="*/ 76320 w 76200"/>
                <a:gd name="connsiteY1" fmla="*/ 64 h 76200"/>
                <a:gd name="connsiteX2" fmla="*/ 76320 w 76200"/>
                <a:gd name="connsiteY2" fmla="*/ 76264 h 76200"/>
                <a:gd name="connsiteX3" fmla="*/ 12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64"/>
                  </a:moveTo>
                  <a:lnTo>
                    <a:pt x="76320" y="64"/>
                  </a:lnTo>
                  <a:lnTo>
                    <a:pt x="76320" y="76264"/>
                  </a:lnTo>
                  <a:lnTo>
                    <a:pt x="12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49" name="Полилиния 1248">
              <a:extLst>
                <a:ext uri="{FF2B5EF4-FFF2-40B4-BE49-F238E27FC236}">
                  <a16:creationId xmlns:a16="http://schemas.microsoft.com/office/drawing/2014/main" id="{F776BC49-8123-8CF5-2919-E0413EFD269D}"/>
                </a:ext>
              </a:extLst>
            </p:cNvPr>
            <p:cNvSpPr/>
            <p:nvPr/>
          </p:nvSpPr>
          <p:spPr>
            <a:xfrm>
              <a:off x="9940131" y="5083969"/>
              <a:ext cx="76200" cy="76200"/>
            </a:xfrm>
            <a:custGeom>
              <a:avLst/>
              <a:gdLst>
                <a:gd name="connsiteX0" fmla="*/ 120 w 76200"/>
                <a:gd name="connsiteY0" fmla="*/ 72 h 76200"/>
                <a:gd name="connsiteX1" fmla="*/ 76320 w 76200"/>
                <a:gd name="connsiteY1" fmla="*/ 72 h 76200"/>
                <a:gd name="connsiteX2" fmla="*/ 76320 w 76200"/>
                <a:gd name="connsiteY2" fmla="*/ 76272 h 76200"/>
                <a:gd name="connsiteX3" fmla="*/ 12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72"/>
                  </a:moveTo>
                  <a:lnTo>
                    <a:pt x="76320" y="72"/>
                  </a:lnTo>
                  <a:lnTo>
                    <a:pt x="76320" y="76272"/>
                  </a:lnTo>
                  <a:lnTo>
                    <a:pt x="12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0" name="Полилиния 1249">
              <a:extLst>
                <a:ext uri="{FF2B5EF4-FFF2-40B4-BE49-F238E27FC236}">
                  <a16:creationId xmlns:a16="http://schemas.microsoft.com/office/drawing/2014/main" id="{9124DAB0-5903-E54C-3F57-F2EF0908A733}"/>
                </a:ext>
              </a:extLst>
            </p:cNvPr>
            <p:cNvSpPr/>
            <p:nvPr/>
          </p:nvSpPr>
          <p:spPr>
            <a:xfrm>
              <a:off x="9940131" y="5236369"/>
              <a:ext cx="76200" cy="76200"/>
            </a:xfrm>
            <a:custGeom>
              <a:avLst/>
              <a:gdLst>
                <a:gd name="connsiteX0" fmla="*/ 120 w 76200"/>
                <a:gd name="connsiteY0" fmla="*/ 88 h 76200"/>
                <a:gd name="connsiteX1" fmla="*/ 76320 w 76200"/>
                <a:gd name="connsiteY1" fmla="*/ 88 h 76200"/>
                <a:gd name="connsiteX2" fmla="*/ 76320 w 76200"/>
                <a:gd name="connsiteY2" fmla="*/ 76288 h 76200"/>
                <a:gd name="connsiteX3" fmla="*/ 120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88"/>
                  </a:moveTo>
                  <a:lnTo>
                    <a:pt x="76320" y="88"/>
                  </a:lnTo>
                  <a:lnTo>
                    <a:pt x="76320" y="76288"/>
                  </a:lnTo>
                  <a:lnTo>
                    <a:pt x="120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1" name="Полилиния 1250">
              <a:extLst>
                <a:ext uri="{FF2B5EF4-FFF2-40B4-BE49-F238E27FC236}">
                  <a16:creationId xmlns:a16="http://schemas.microsoft.com/office/drawing/2014/main" id="{9AA96102-956B-04EC-4F01-EB1B4AB1F27F}"/>
                </a:ext>
              </a:extLst>
            </p:cNvPr>
            <p:cNvSpPr/>
            <p:nvPr/>
          </p:nvSpPr>
          <p:spPr>
            <a:xfrm>
              <a:off x="9940131" y="5845969"/>
              <a:ext cx="76200" cy="76200"/>
            </a:xfrm>
            <a:custGeom>
              <a:avLst/>
              <a:gdLst>
                <a:gd name="connsiteX0" fmla="*/ 120 w 76200"/>
                <a:gd name="connsiteY0" fmla="*/ 152 h 76200"/>
                <a:gd name="connsiteX1" fmla="*/ 76320 w 76200"/>
                <a:gd name="connsiteY1" fmla="*/ 152 h 76200"/>
                <a:gd name="connsiteX2" fmla="*/ 76320 w 76200"/>
                <a:gd name="connsiteY2" fmla="*/ 76352 h 76200"/>
                <a:gd name="connsiteX3" fmla="*/ 120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152"/>
                  </a:moveTo>
                  <a:lnTo>
                    <a:pt x="76320" y="152"/>
                  </a:lnTo>
                  <a:lnTo>
                    <a:pt x="76320" y="76352"/>
                  </a:lnTo>
                  <a:lnTo>
                    <a:pt x="120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2" name="Полилиния 1251">
              <a:extLst>
                <a:ext uri="{FF2B5EF4-FFF2-40B4-BE49-F238E27FC236}">
                  <a16:creationId xmlns:a16="http://schemas.microsoft.com/office/drawing/2014/main" id="{0B254B76-AD09-BEB0-8771-A9DF24235CA9}"/>
                </a:ext>
              </a:extLst>
            </p:cNvPr>
            <p:cNvSpPr/>
            <p:nvPr/>
          </p:nvSpPr>
          <p:spPr>
            <a:xfrm>
              <a:off x="9940131" y="6531769"/>
              <a:ext cx="76200" cy="76200"/>
            </a:xfrm>
            <a:custGeom>
              <a:avLst/>
              <a:gdLst>
                <a:gd name="connsiteX0" fmla="*/ 120 w 76200"/>
                <a:gd name="connsiteY0" fmla="*/ 224 h 76200"/>
                <a:gd name="connsiteX1" fmla="*/ 76320 w 76200"/>
                <a:gd name="connsiteY1" fmla="*/ 224 h 76200"/>
                <a:gd name="connsiteX2" fmla="*/ 76320 w 76200"/>
                <a:gd name="connsiteY2" fmla="*/ 76424 h 76200"/>
                <a:gd name="connsiteX3" fmla="*/ 12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0" y="224"/>
                  </a:moveTo>
                  <a:lnTo>
                    <a:pt x="76320" y="224"/>
                  </a:lnTo>
                  <a:lnTo>
                    <a:pt x="76320" y="76424"/>
                  </a:lnTo>
                  <a:lnTo>
                    <a:pt x="12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3" name="Полилиния 1252">
              <a:extLst>
                <a:ext uri="{FF2B5EF4-FFF2-40B4-BE49-F238E27FC236}">
                  <a16:creationId xmlns:a16="http://schemas.microsoft.com/office/drawing/2014/main" id="{7A8285C9-8F9F-2D46-A6A7-895A2C1546B2}"/>
                </a:ext>
              </a:extLst>
            </p:cNvPr>
            <p:cNvSpPr/>
            <p:nvPr/>
          </p:nvSpPr>
          <p:spPr>
            <a:xfrm>
              <a:off x="10016331" y="4779169"/>
              <a:ext cx="76200" cy="76200"/>
            </a:xfrm>
            <a:custGeom>
              <a:avLst/>
              <a:gdLst>
                <a:gd name="connsiteX0" fmla="*/ 128 w 76200"/>
                <a:gd name="connsiteY0" fmla="*/ 40 h 76200"/>
                <a:gd name="connsiteX1" fmla="*/ 76328 w 76200"/>
                <a:gd name="connsiteY1" fmla="*/ 40 h 76200"/>
                <a:gd name="connsiteX2" fmla="*/ 76328 w 76200"/>
                <a:gd name="connsiteY2" fmla="*/ 76240 h 76200"/>
                <a:gd name="connsiteX3" fmla="*/ 128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0"/>
                  </a:moveTo>
                  <a:lnTo>
                    <a:pt x="76328" y="40"/>
                  </a:lnTo>
                  <a:lnTo>
                    <a:pt x="76328" y="76240"/>
                  </a:lnTo>
                  <a:lnTo>
                    <a:pt x="128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4" name="Полилиния 1253">
              <a:extLst>
                <a:ext uri="{FF2B5EF4-FFF2-40B4-BE49-F238E27FC236}">
                  <a16:creationId xmlns:a16="http://schemas.microsoft.com/office/drawing/2014/main" id="{3875E004-6F87-C571-5143-F269951FAB6F}"/>
                </a:ext>
              </a:extLst>
            </p:cNvPr>
            <p:cNvSpPr/>
            <p:nvPr/>
          </p:nvSpPr>
          <p:spPr>
            <a:xfrm>
              <a:off x="10016331" y="4855369"/>
              <a:ext cx="76200" cy="76200"/>
            </a:xfrm>
            <a:custGeom>
              <a:avLst/>
              <a:gdLst>
                <a:gd name="connsiteX0" fmla="*/ 128 w 76200"/>
                <a:gd name="connsiteY0" fmla="*/ 48 h 76200"/>
                <a:gd name="connsiteX1" fmla="*/ 76328 w 76200"/>
                <a:gd name="connsiteY1" fmla="*/ 48 h 76200"/>
                <a:gd name="connsiteX2" fmla="*/ 76328 w 76200"/>
                <a:gd name="connsiteY2" fmla="*/ 76248 h 76200"/>
                <a:gd name="connsiteX3" fmla="*/ 12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48"/>
                  </a:moveTo>
                  <a:lnTo>
                    <a:pt x="76328" y="48"/>
                  </a:lnTo>
                  <a:lnTo>
                    <a:pt x="76328" y="76248"/>
                  </a:lnTo>
                  <a:lnTo>
                    <a:pt x="12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5" name="Полилиния 1254">
              <a:extLst>
                <a:ext uri="{FF2B5EF4-FFF2-40B4-BE49-F238E27FC236}">
                  <a16:creationId xmlns:a16="http://schemas.microsoft.com/office/drawing/2014/main" id="{F3C5AB87-1F4D-473A-6B76-C6BF4448F9F1}"/>
                </a:ext>
              </a:extLst>
            </p:cNvPr>
            <p:cNvSpPr/>
            <p:nvPr/>
          </p:nvSpPr>
          <p:spPr>
            <a:xfrm>
              <a:off x="10016331" y="5160169"/>
              <a:ext cx="76200" cy="76200"/>
            </a:xfrm>
            <a:custGeom>
              <a:avLst/>
              <a:gdLst>
                <a:gd name="connsiteX0" fmla="*/ 128 w 76200"/>
                <a:gd name="connsiteY0" fmla="*/ 80 h 76200"/>
                <a:gd name="connsiteX1" fmla="*/ 76328 w 76200"/>
                <a:gd name="connsiteY1" fmla="*/ 80 h 76200"/>
                <a:gd name="connsiteX2" fmla="*/ 76328 w 76200"/>
                <a:gd name="connsiteY2" fmla="*/ 76280 h 76200"/>
                <a:gd name="connsiteX3" fmla="*/ 12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0"/>
                  </a:moveTo>
                  <a:lnTo>
                    <a:pt x="76328" y="80"/>
                  </a:lnTo>
                  <a:lnTo>
                    <a:pt x="76328" y="76280"/>
                  </a:lnTo>
                  <a:lnTo>
                    <a:pt x="12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6" name="Полилиния 1255">
              <a:extLst>
                <a:ext uri="{FF2B5EF4-FFF2-40B4-BE49-F238E27FC236}">
                  <a16:creationId xmlns:a16="http://schemas.microsoft.com/office/drawing/2014/main" id="{405319E3-6F70-D2FA-4A36-81888601C9A2}"/>
                </a:ext>
              </a:extLst>
            </p:cNvPr>
            <p:cNvSpPr/>
            <p:nvPr/>
          </p:nvSpPr>
          <p:spPr>
            <a:xfrm>
              <a:off x="10016331" y="5236369"/>
              <a:ext cx="76200" cy="76200"/>
            </a:xfrm>
            <a:custGeom>
              <a:avLst/>
              <a:gdLst>
                <a:gd name="connsiteX0" fmla="*/ 128 w 76200"/>
                <a:gd name="connsiteY0" fmla="*/ 88 h 76200"/>
                <a:gd name="connsiteX1" fmla="*/ 76328 w 76200"/>
                <a:gd name="connsiteY1" fmla="*/ 88 h 76200"/>
                <a:gd name="connsiteX2" fmla="*/ 76328 w 76200"/>
                <a:gd name="connsiteY2" fmla="*/ 76288 h 76200"/>
                <a:gd name="connsiteX3" fmla="*/ 128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88"/>
                  </a:moveTo>
                  <a:lnTo>
                    <a:pt x="76328" y="88"/>
                  </a:lnTo>
                  <a:lnTo>
                    <a:pt x="76328" y="76288"/>
                  </a:lnTo>
                  <a:lnTo>
                    <a:pt x="128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7" name="Полилиния 1256">
              <a:extLst>
                <a:ext uri="{FF2B5EF4-FFF2-40B4-BE49-F238E27FC236}">
                  <a16:creationId xmlns:a16="http://schemas.microsoft.com/office/drawing/2014/main" id="{DA009B76-7733-1480-22AB-9EABDAD63758}"/>
                </a:ext>
              </a:extLst>
            </p:cNvPr>
            <p:cNvSpPr/>
            <p:nvPr/>
          </p:nvSpPr>
          <p:spPr>
            <a:xfrm>
              <a:off x="10016331" y="5388769"/>
              <a:ext cx="76200" cy="76200"/>
            </a:xfrm>
            <a:custGeom>
              <a:avLst/>
              <a:gdLst>
                <a:gd name="connsiteX0" fmla="*/ 128 w 76200"/>
                <a:gd name="connsiteY0" fmla="*/ 104 h 76200"/>
                <a:gd name="connsiteX1" fmla="*/ 76328 w 76200"/>
                <a:gd name="connsiteY1" fmla="*/ 104 h 76200"/>
                <a:gd name="connsiteX2" fmla="*/ 76328 w 76200"/>
                <a:gd name="connsiteY2" fmla="*/ 76304 h 76200"/>
                <a:gd name="connsiteX3" fmla="*/ 12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04"/>
                  </a:moveTo>
                  <a:lnTo>
                    <a:pt x="76328" y="104"/>
                  </a:lnTo>
                  <a:lnTo>
                    <a:pt x="76328" y="76304"/>
                  </a:lnTo>
                  <a:lnTo>
                    <a:pt x="12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8" name="Полилиния 1257">
              <a:extLst>
                <a:ext uri="{FF2B5EF4-FFF2-40B4-BE49-F238E27FC236}">
                  <a16:creationId xmlns:a16="http://schemas.microsoft.com/office/drawing/2014/main" id="{50CD5806-A175-3B33-3BC5-40A45AB18A8E}"/>
                </a:ext>
              </a:extLst>
            </p:cNvPr>
            <p:cNvSpPr/>
            <p:nvPr/>
          </p:nvSpPr>
          <p:spPr>
            <a:xfrm>
              <a:off x="10016331" y="5693569"/>
              <a:ext cx="76200" cy="76200"/>
            </a:xfrm>
            <a:custGeom>
              <a:avLst/>
              <a:gdLst>
                <a:gd name="connsiteX0" fmla="*/ 128 w 76200"/>
                <a:gd name="connsiteY0" fmla="*/ 136 h 76200"/>
                <a:gd name="connsiteX1" fmla="*/ 76328 w 76200"/>
                <a:gd name="connsiteY1" fmla="*/ 136 h 76200"/>
                <a:gd name="connsiteX2" fmla="*/ 76328 w 76200"/>
                <a:gd name="connsiteY2" fmla="*/ 76336 h 76200"/>
                <a:gd name="connsiteX3" fmla="*/ 12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36"/>
                  </a:moveTo>
                  <a:lnTo>
                    <a:pt x="76328" y="136"/>
                  </a:lnTo>
                  <a:lnTo>
                    <a:pt x="76328" y="76336"/>
                  </a:lnTo>
                  <a:lnTo>
                    <a:pt x="12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59" name="Полилиния 1258">
              <a:extLst>
                <a:ext uri="{FF2B5EF4-FFF2-40B4-BE49-F238E27FC236}">
                  <a16:creationId xmlns:a16="http://schemas.microsoft.com/office/drawing/2014/main" id="{71CFA59C-EF2B-747F-9D39-6A9CC206CE31}"/>
                </a:ext>
              </a:extLst>
            </p:cNvPr>
            <p:cNvSpPr/>
            <p:nvPr/>
          </p:nvSpPr>
          <p:spPr>
            <a:xfrm>
              <a:off x="10016331" y="5845969"/>
              <a:ext cx="76200" cy="76200"/>
            </a:xfrm>
            <a:custGeom>
              <a:avLst/>
              <a:gdLst>
                <a:gd name="connsiteX0" fmla="*/ 128 w 76200"/>
                <a:gd name="connsiteY0" fmla="*/ 152 h 76200"/>
                <a:gd name="connsiteX1" fmla="*/ 76328 w 76200"/>
                <a:gd name="connsiteY1" fmla="*/ 152 h 76200"/>
                <a:gd name="connsiteX2" fmla="*/ 76328 w 76200"/>
                <a:gd name="connsiteY2" fmla="*/ 76352 h 76200"/>
                <a:gd name="connsiteX3" fmla="*/ 128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52"/>
                  </a:moveTo>
                  <a:lnTo>
                    <a:pt x="76328" y="152"/>
                  </a:lnTo>
                  <a:lnTo>
                    <a:pt x="76328" y="76352"/>
                  </a:lnTo>
                  <a:lnTo>
                    <a:pt x="128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0" name="Полилиния 1259">
              <a:extLst>
                <a:ext uri="{FF2B5EF4-FFF2-40B4-BE49-F238E27FC236}">
                  <a16:creationId xmlns:a16="http://schemas.microsoft.com/office/drawing/2014/main" id="{E27607AF-B98A-CF6A-38E0-DA58EF530607}"/>
                </a:ext>
              </a:extLst>
            </p:cNvPr>
            <p:cNvSpPr/>
            <p:nvPr/>
          </p:nvSpPr>
          <p:spPr>
            <a:xfrm>
              <a:off x="10016331" y="5922169"/>
              <a:ext cx="76200" cy="76200"/>
            </a:xfrm>
            <a:custGeom>
              <a:avLst/>
              <a:gdLst>
                <a:gd name="connsiteX0" fmla="*/ 128 w 76200"/>
                <a:gd name="connsiteY0" fmla="*/ 160 h 76200"/>
                <a:gd name="connsiteX1" fmla="*/ 76328 w 76200"/>
                <a:gd name="connsiteY1" fmla="*/ 160 h 76200"/>
                <a:gd name="connsiteX2" fmla="*/ 76328 w 76200"/>
                <a:gd name="connsiteY2" fmla="*/ 76360 h 76200"/>
                <a:gd name="connsiteX3" fmla="*/ 12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0"/>
                  </a:moveTo>
                  <a:lnTo>
                    <a:pt x="76328" y="160"/>
                  </a:lnTo>
                  <a:lnTo>
                    <a:pt x="76328" y="76360"/>
                  </a:lnTo>
                  <a:lnTo>
                    <a:pt x="12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1" name="Полилиния 1260">
              <a:extLst>
                <a:ext uri="{FF2B5EF4-FFF2-40B4-BE49-F238E27FC236}">
                  <a16:creationId xmlns:a16="http://schemas.microsoft.com/office/drawing/2014/main" id="{A11F33CD-5830-CE59-EA74-B2E186721E83}"/>
                </a:ext>
              </a:extLst>
            </p:cNvPr>
            <p:cNvSpPr/>
            <p:nvPr/>
          </p:nvSpPr>
          <p:spPr>
            <a:xfrm>
              <a:off x="10016331" y="5998369"/>
              <a:ext cx="76200" cy="76200"/>
            </a:xfrm>
            <a:custGeom>
              <a:avLst/>
              <a:gdLst>
                <a:gd name="connsiteX0" fmla="*/ 128 w 76200"/>
                <a:gd name="connsiteY0" fmla="*/ 168 h 76200"/>
                <a:gd name="connsiteX1" fmla="*/ 76328 w 76200"/>
                <a:gd name="connsiteY1" fmla="*/ 168 h 76200"/>
                <a:gd name="connsiteX2" fmla="*/ 76328 w 76200"/>
                <a:gd name="connsiteY2" fmla="*/ 76368 h 76200"/>
                <a:gd name="connsiteX3" fmla="*/ 128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68"/>
                  </a:moveTo>
                  <a:lnTo>
                    <a:pt x="76328" y="168"/>
                  </a:lnTo>
                  <a:lnTo>
                    <a:pt x="76328" y="76368"/>
                  </a:lnTo>
                  <a:lnTo>
                    <a:pt x="128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2" name="Полилиния 1261">
              <a:extLst>
                <a:ext uri="{FF2B5EF4-FFF2-40B4-BE49-F238E27FC236}">
                  <a16:creationId xmlns:a16="http://schemas.microsoft.com/office/drawing/2014/main" id="{1331C09A-EB1D-1DB9-B449-332119D45AE2}"/>
                </a:ext>
              </a:extLst>
            </p:cNvPr>
            <p:cNvSpPr/>
            <p:nvPr/>
          </p:nvSpPr>
          <p:spPr>
            <a:xfrm>
              <a:off x="10016331" y="6074569"/>
              <a:ext cx="76200" cy="76200"/>
            </a:xfrm>
            <a:custGeom>
              <a:avLst/>
              <a:gdLst>
                <a:gd name="connsiteX0" fmla="*/ 128 w 76200"/>
                <a:gd name="connsiteY0" fmla="*/ 176 h 76200"/>
                <a:gd name="connsiteX1" fmla="*/ 76328 w 76200"/>
                <a:gd name="connsiteY1" fmla="*/ 176 h 76200"/>
                <a:gd name="connsiteX2" fmla="*/ 76328 w 76200"/>
                <a:gd name="connsiteY2" fmla="*/ 76376 h 76200"/>
                <a:gd name="connsiteX3" fmla="*/ 128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76"/>
                  </a:moveTo>
                  <a:lnTo>
                    <a:pt x="76328" y="176"/>
                  </a:lnTo>
                  <a:lnTo>
                    <a:pt x="76328" y="76376"/>
                  </a:lnTo>
                  <a:lnTo>
                    <a:pt x="128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3" name="Полилиния 1262">
              <a:extLst>
                <a:ext uri="{FF2B5EF4-FFF2-40B4-BE49-F238E27FC236}">
                  <a16:creationId xmlns:a16="http://schemas.microsoft.com/office/drawing/2014/main" id="{ECF8D951-7572-0A86-625B-8527277E6180}"/>
                </a:ext>
              </a:extLst>
            </p:cNvPr>
            <p:cNvSpPr/>
            <p:nvPr/>
          </p:nvSpPr>
          <p:spPr>
            <a:xfrm>
              <a:off x="10016331" y="6150769"/>
              <a:ext cx="76200" cy="76200"/>
            </a:xfrm>
            <a:custGeom>
              <a:avLst/>
              <a:gdLst>
                <a:gd name="connsiteX0" fmla="*/ 128 w 76200"/>
                <a:gd name="connsiteY0" fmla="*/ 184 h 76200"/>
                <a:gd name="connsiteX1" fmla="*/ 76328 w 76200"/>
                <a:gd name="connsiteY1" fmla="*/ 184 h 76200"/>
                <a:gd name="connsiteX2" fmla="*/ 76328 w 76200"/>
                <a:gd name="connsiteY2" fmla="*/ 76384 h 76200"/>
                <a:gd name="connsiteX3" fmla="*/ 128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184"/>
                  </a:moveTo>
                  <a:lnTo>
                    <a:pt x="76328" y="184"/>
                  </a:lnTo>
                  <a:lnTo>
                    <a:pt x="76328" y="76384"/>
                  </a:lnTo>
                  <a:lnTo>
                    <a:pt x="128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4" name="Полилиния 1263">
              <a:extLst>
                <a:ext uri="{FF2B5EF4-FFF2-40B4-BE49-F238E27FC236}">
                  <a16:creationId xmlns:a16="http://schemas.microsoft.com/office/drawing/2014/main" id="{CCF4406B-F4C0-C278-9E74-C9B78E236C79}"/>
                </a:ext>
              </a:extLst>
            </p:cNvPr>
            <p:cNvSpPr/>
            <p:nvPr/>
          </p:nvSpPr>
          <p:spPr>
            <a:xfrm>
              <a:off x="10016331" y="6303169"/>
              <a:ext cx="76200" cy="76200"/>
            </a:xfrm>
            <a:custGeom>
              <a:avLst/>
              <a:gdLst>
                <a:gd name="connsiteX0" fmla="*/ 128 w 76200"/>
                <a:gd name="connsiteY0" fmla="*/ 200 h 76200"/>
                <a:gd name="connsiteX1" fmla="*/ 76328 w 76200"/>
                <a:gd name="connsiteY1" fmla="*/ 200 h 76200"/>
                <a:gd name="connsiteX2" fmla="*/ 76328 w 76200"/>
                <a:gd name="connsiteY2" fmla="*/ 76400 h 76200"/>
                <a:gd name="connsiteX3" fmla="*/ 12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0"/>
                  </a:moveTo>
                  <a:lnTo>
                    <a:pt x="76328" y="200"/>
                  </a:lnTo>
                  <a:lnTo>
                    <a:pt x="76328" y="76400"/>
                  </a:lnTo>
                  <a:lnTo>
                    <a:pt x="12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5" name="Полилиния 1264">
              <a:extLst>
                <a:ext uri="{FF2B5EF4-FFF2-40B4-BE49-F238E27FC236}">
                  <a16:creationId xmlns:a16="http://schemas.microsoft.com/office/drawing/2014/main" id="{13D28061-7E6F-3FAD-8CA2-989D592F4CC0}"/>
                </a:ext>
              </a:extLst>
            </p:cNvPr>
            <p:cNvSpPr/>
            <p:nvPr/>
          </p:nvSpPr>
          <p:spPr>
            <a:xfrm>
              <a:off x="10016331" y="6379369"/>
              <a:ext cx="76200" cy="76200"/>
            </a:xfrm>
            <a:custGeom>
              <a:avLst/>
              <a:gdLst>
                <a:gd name="connsiteX0" fmla="*/ 128 w 76200"/>
                <a:gd name="connsiteY0" fmla="*/ 208 h 76200"/>
                <a:gd name="connsiteX1" fmla="*/ 76328 w 76200"/>
                <a:gd name="connsiteY1" fmla="*/ 208 h 76200"/>
                <a:gd name="connsiteX2" fmla="*/ 76328 w 76200"/>
                <a:gd name="connsiteY2" fmla="*/ 76408 h 76200"/>
                <a:gd name="connsiteX3" fmla="*/ 128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08"/>
                  </a:moveTo>
                  <a:lnTo>
                    <a:pt x="76328" y="208"/>
                  </a:lnTo>
                  <a:lnTo>
                    <a:pt x="76328" y="76408"/>
                  </a:lnTo>
                  <a:lnTo>
                    <a:pt x="128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6" name="Полилиния 1265">
              <a:extLst>
                <a:ext uri="{FF2B5EF4-FFF2-40B4-BE49-F238E27FC236}">
                  <a16:creationId xmlns:a16="http://schemas.microsoft.com/office/drawing/2014/main" id="{93724227-BEAF-D184-3D0A-C7B5BB5CF1B2}"/>
                </a:ext>
              </a:extLst>
            </p:cNvPr>
            <p:cNvSpPr/>
            <p:nvPr/>
          </p:nvSpPr>
          <p:spPr>
            <a:xfrm>
              <a:off x="10016331" y="6455569"/>
              <a:ext cx="76200" cy="76200"/>
            </a:xfrm>
            <a:custGeom>
              <a:avLst/>
              <a:gdLst>
                <a:gd name="connsiteX0" fmla="*/ 128 w 76200"/>
                <a:gd name="connsiteY0" fmla="*/ 216 h 76200"/>
                <a:gd name="connsiteX1" fmla="*/ 76328 w 76200"/>
                <a:gd name="connsiteY1" fmla="*/ 216 h 76200"/>
                <a:gd name="connsiteX2" fmla="*/ 76328 w 76200"/>
                <a:gd name="connsiteY2" fmla="*/ 76416 h 76200"/>
                <a:gd name="connsiteX3" fmla="*/ 128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16"/>
                  </a:moveTo>
                  <a:lnTo>
                    <a:pt x="76328" y="216"/>
                  </a:lnTo>
                  <a:lnTo>
                    <a:pt x="76328" y="76416"/>
                  </a:lnTo>
                  <a:lnTo>
                    <a:pt x="128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7" name="Полилиния 1266">
              <a:extLst>
                <a:ext uri="{FF2B5EF4-FFF2-40B4-BE49-F238E27FC236}">
                  <a16:creationId xmlns:a16="http://schemas.microsoft.com/office/drawing/2014/main" id="{3A7E554E-37C8-0C3B-3233-6631A90FCF87}"/>
                </a:ext>
              </a:extLst>
            </p:cNvPr>
            <p:cNvSpPr/>
            <p:nvPr/>
          </p:nvSpPr>
          <p:spPr>
            <a:xfrm>
              <a:off x="10016331" y="6531769"/>
              <a:ext cx="76200" cy="76200"/>
            </a:xfrm>
            <a:custGeom>
              <a:avLst/>
              <a:gdLst>
                <a:gd name="connsiteX0" fmla="*/ 128 w 76200"/>
                <a:gd name="connsiteY0" fmla="*/ 224 h 76200"/>
                <a:gd name="connsiteX1" fmla="*/ 76328 w 76200"/>
                <a:gd name="connsiteY1" fmla="*/ 224 h 76200"/>
                <a:gd name="connsiteX2" fmla="*/ 76328 w 76200"/>
                <a:gd name="connsiteY2" fmla="*/ 76424 h 76200"/>
                <a:gd name="connsiteX3" fmla="*/ 12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28" y="224"/>
                  </a:moveTo>
                  <a:lnTo>
                    <a:pt x="76328" y="224"/>
                  </a:lnTo>
                  <a:lnTo>
                    <a:pt x="76328" y="76424"/>
                  </a:lnTo>
                  <a:lnTo>
                    <a:pt x="12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8" name="Полилиния 1267">
              <a:extLst>
                <a:ext uri="{FF2B5EF4-FFF2-40B4-BE49-F238E27FC236}">
                  <a16:creationId xmlns:a16="http://schemas.microsoft.com/office/drawing/2014/main" id="{8986F682-AC7E-89D8-D488-56EA4C3E4F1A}"/>
                </a:ext>
              </a:extLst>
            </p:cNvPr>
            <p:cNvSpPr/>
            <p:nvPr/>
          </p:nvSpPr>
          <p:spPr>
            <a:xfrm>
              <a:off x="10092531" y="4779169"/>
              <a:ext cx="76200" cy="76200"/>
            </a:xfrm>
            <a:custGeom>
              <a:avLst/>
              <a:gdLst>
                <a:gd name="connsiteX0" fmla="*/ 136 w 76200"/>
                <a:gd name="connsiteY0" fmla="*/ 40 h 76200"/>
                <a:gd name="connsiteX1" fmla="*/ 76336 w 76200"/>
                <a:gd name="connsiteY1" fmla="*/ 40 h 76200"/>
                <a:gd name="connsiteX2" fmla="*/ 76336 w 76200"/>
                <a:gd name="connsiteY2" fmla="*/ 76240 h 76200"/>
                <a:gd name="connsiteX3" fmla="*/ 13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40"/>
                  </a:moveTo>
                  <a:lnTo>
                    <a:pt x="76336" y="40"/>
                  </a:lnTo>
                  <a:lnTo>
                    <a:pt x="76336" y="76240"/>
                  </a:lnTo>
                  <a:lnTo>
                    <a:pt x="13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69" name="Полилиния 1268">
              <a:extLst>
                <a:ext uri="{FF2B5EF4-FFF2-40B4-BE49-F238E27FC236}">
                  <a16:creationId xmlns:a16="http://schemas.microsoft.com/office/drawing/2014/main" id="{6649C9B1-635D-B105-8574-A3AA85E99D60}"/>
                </a:ext>
              </a:extLst>
            </p:cNvPr>
            <p:cNvSpPr/>
            <p:nvPr/>
          </p:nvSpPr>
          <p:spPr>
            <a:xfrm>
              <a:off x="10092531" y="5007769"/>
              <a:ext cx="76200" cy="76200"/>
            </a:xfrm>
            <a:custGeom>
              <a:avLst/>
              <a:gdLst>
                <a:gd name="connsiteX0" fmla="*/ 136 w 76200"/>
                <a:gd name="connsiteY0" fmla="*/ 64 h 76200"/>
                <a:gd name="connsiteX1" fmla="*/ 76336 w 76200"/>
                <a:gd name="connsiteY1" fmla="*/ 64 h 76200"/>
                <a:gd name="connsiteX2" fmla="*/ 76336 w 76200"/>
                <a:gd name="connsiteY2" fmla="*/ 76264 h 76200"/>
                <a:gd name="connsiteX3" fmla="*/ 13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64"/>
                  </a:moveTo>
                  <a:lnTo>
                    <a:pt x="76336" y="64"/>
                  </a:lnTo>
                  <a:lnTo>
                    <a:pt x="76336" y="76264"/>
                  </a:lnTo>
                  <a:lnTo>
                    <a:pt x="13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0" name="Полилиния 1269">
              <a:extLst>
                <a:ext uri="{FF2B5EF4-FFF2-40B4-BE49-F238E27FC236}">
                  <a16:creationId xmlns:a16="http://schemas.microsoft.com/office/drawing/2014/main" id="{3446B764-1E51-2359-7637-B9B716E03801}"/>
                </a:ext>
              </a:extLst>
            </p:cNvPr>
            <p:cNvSpPr/>
            <p:nvPr/>
          </p:nvSpPr>
          <p:spPr>
            <a:xfrm>
              <a:off x="10092531" y="5083969"/>
              <a:ext cx="76200" cy="76200"/>
            </a:xfrm>
            <a:custGeom>
              <a:avLst/>
              <a:gdLst>
                <a:gd name="connsiteX0" fmla="*/ 136 w 76200"/>
                <a:gd name="connsiteY0" fmla="*/ 72 h 76200"/>
                <a:gd name="connsiteX1" fmla="*/ 76336 w 76200"/>
                <a:gd name="connsiteY1" fmla="*/ 72 h 76200"/>
                <a:gd name="connsiteX2" fmla="*/ 76336 w 76200"/>
                <a:gd name="connsiteY2" fmla="*/ 76272 h 76200"/>
                <a:gd name="connsiteX3" fmla="*/ 13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72"/>
                  </a:moveTo>
                  <a:lnTo>
                    <a:pt x="76336" y="72"/>
                  </a:lnTo>
                  <a:lnTo>
                    <a:pt x="76336" y="76272"/>
                  </a:lnTo>
                  <a:lnTo>
                    <a:pt x="13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1" name="Полилиния 1270">
              <a:extLst>
                <a:ext uri="{FF2B5EF4-FFF2-40B4-BE49-F238E27FC236}">
                  <a16:creationId xmlns:a16="http://schemas.microsoft.com/office/drawing/2014/main" id="{9A3ED11D-232C-0120-AA5C-3A05D1B7073B}"/>
                </a:ext>
              </a:extLst>
            </p:cNvPr>
            <p:cNvSpPr/>
            <p:nvPr/>
          </p:nvSpPr>
          <p:spPr>
            <a:xfrm>
              <a:off x="10092531" y="5236369"/>
              <a:ext cx="76200" cy="76200"/>
            </a:xfrm>
            <a:custGeom>
              <a:avLst/>
              <a:gdLst>
                <a:gd name="connsiteX0" fmla="*/ 136 w 76200"/>
                <a:gd name="connsiteY0" fmla="*/ 88 h 76200"/>
                <a:gd name="connsiteX1" fmla="*/ 76336 w 76200"/>
                <a:gd name="connsiteY1" fmla="*/ 88 h 76200"/>
                <a:gd name="connsiteX2" fmla="*/ 76336 w 76200"/>
                <a:gd name="connsiteY2" fmla="*/ 76288 h 76200"/>
                <a:gd name="connsiteX3" fmla="*/ 136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88"/>
                  </a:moveTo>
                  <a:lnTo>
                    <a:pt x="76336" y="88"/>
                  </a:lnTo>
                  <a:lnTo>
                    <a:pt x="76336" y="76288"/>
                  </a:lnTo>
                  <a:lnTo>
                    <a:pt x="136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2" name="Полилиния 1271">
              <a:extLst>
                <a:ext uri="{FF2B5EF4-FFF2-40B4-BE49-F238E27FC236}">
                  <a16:creationId xmlns:a16="http://schemas.microsoft.com/office/drawing/2014/main" id="{534ED4C5-1AB0-ED10-56D2-2A831325AD87}"/>
                </a:ext>
              </a:extLst>
            </p:cNvPr>
            <p:cNvSpPr/>
            <p:nvPr/>
          </p:nvSpPr>
          <p:spPr>
            <a:xfrm>
              <a:off x="10092531" y="5312569"/>
              <a:ext cx="76200" cy="76200"/>
            </a:xfrm>
            <a:custGeom>
              <a:avLst/>
              <a:gdLst>
                <a:gd name="connsiteX0" fmla="*/ 136 w 76200"/>
                <a:gd name="connsiteY0" fmla="*/ 96 h 76200"/>
                <a:gd name="connsiteX1" fmla="*/ 76336 w 76200"/>
                <a:gd name="connsiteY1" fmla="*/ 96 h 76200"/>
                <a:gd name="connsiteX2" fmla="*/ 76336 w 76200"/>
                <a:gd name="connsiteY2" fmla="*/ 76296 h 76200"/>
                <a:gd name="connsiteX3" fmla="*/ 13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96"/>
                  </a:moveTo>
                  <a:lnTo>
                    <a:pt x="76336" y="96"/>
                  </a:lnTo>
                  <a:lnTo>
                    <a:pt x="76336" y="76296"/>
                  </a:lnTo>
                  <a:lnTo>
                    <a:pt x="13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3" name="Полилиния 1272">
              <a:extLst>
                <a:ext uri="{FF2B5EF4-FFF2-40B4-BE49-F238E27FC236}">
                  <a16:creationId xmlns:a16="http://schemas.microsoft.com/office/drawing/2014/main" id="{5D2A4E50-BEA6-3FB9-F2C0-7F84EB76D6D4}"/>
                </a:ext>
              </a:extLst>
            </p:cNvPr>
            <p:cNvSpPr/>
            <p:nvPr/>
          </p:nvSpPr>
          <p:spPr>
            <a:xfrm>
              <a:off x="10092531" y="5388769"/>
              <a:ext cx="76200" cy="76200"/>
            </a:xfrm>
            <a:custGeom>
              <a:avLst/>
              <a:gdLst>
                <a:gd name="connsiteX0" fmla="*/ 136 w 76200"/>
                <a:gd name="connsiteY0" fmla="*/ 104 h 76200"/>
                <a:gd name="connsiteX1" fmla="*/ 76336 w 76200"/>
                <a:gd name="connsiteY1" fmla="*/ 104 h 76200"/>
                <a:gd name="connsiteX2" fmla="*/ 76336 w 76200"/>
                <a:gd name="connsiteY2" fmla="*/ 76304 h 76200"/>
                <a:gd name="connsiteX3" fmla="*/ 13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04"/>
                  </a:moveTo>
                  <a:lnTo>
                    <a:pt x="76336" y="104"/>
                  </a:lnTo>
                  <a:lnTo>
                    <a:pt x="76336" y="76304"/>
                  </a:lnTo>
                  <a:lnTo>
                    <a:pt x="13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4" name="Полилиния 1273">
              <a:extLst>
                <a:ext uri="{FF2B5EF4-FFF2-40B4-BE49-F238E27FC236}">
                  <a16:creationId xmlns:a16="http://schemas.microsoft.com/office/drawing/2014/main" id="{1EDF234A-3C86-C096-B083-9562B604CC7E}"/>
                </a:ext>
              </a:extLst>
            </p:cNvPr>
            <p:cNvSpPr/>
            <p:nvPr/>
          </p:nvSpPr>
          <p:spPr>
            <a:xfrm>
              <a:off x="10092531" y="5464969"/>
              <a:ext cx="76200" cy="76200"/>
            </a:xfrm>
            <a:custGeom>
              <a:avLst/>
              <a:gdLst>
                <a:gd name="connsiteX0" fmla="*/ 136 w 76200"/>
                <a:gd name="connsiteY0" fmla="*/ 112 h 76200"/>
                <a:gd name="connsiteX1" fmla="*/ 76336 w 76200"/>
                <a:gd name="connsiteY1" fmla="*/ 112 h 76200"/>
                <a:gd name="connsiteX2" fmla="*/ 76336 w 76200"/>
                <a:gd name="connsiteY2" fmla="*/ 76312 h 76200"/>
                <a:gd name="connsiteX3" fmla="*/ 13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12"/>
                  </a:moveTo>
                  <a:lnTo>
                    <a:pt x="76336" y="112"/>
                  </a:lnTo>
                  <a:lnTo>
                    <a:pt x="76336" y="76312"/>
                  </a:lnTo>
                  <a:lnTo>
                    <a:pt x="13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5" name="Полилиния 1274">
              <a:extLst>
                <a:ext uri="{FF2B5EF4-FFF2-40B4-BE49-F238E27FC236}">
                  <a16:creationId xmlns:a16="http://schemas.microsoft.com/office/drawing/2014/main" id="{403F098B-81B0-8E17-C222-1B0944C10C0F}"/>
                </a:ext>
              </a:extLst>
            </p:cNvPr>
            <p:cNvSpPr/>
            <p:nvPr/>
          </p:nvSpPr>
          <p:spPr>
            <a:xfrm>
              <a:off x="10092531" y="5541169"/>
              <a:ext cx="76200" cy="76200"/>
            </a:xfrm>
            <a:custGeom>
              <a:avLst/>
              <a:gdLst>
                <a:gd name="connsiteX0" fmla="*/ 136 w 76200"/>
                <a:gd name="connsiteY0" fmla="*/ 120 h 76200"/>
                <a:gd name="connsiteX1" fmla="*/ 76336 w 76200"/>
                <a:gd name="connsiteY1" fmla="*/ 120 h 76200"/>
                <a:gd name="connsiteX2" fmla="*/ 76336 w 76200"/>
                <a:gd name="connsiteY2" fmla="*/ 76320 h 76200"/>
                <a:gd name="connsiteX3" fmla="*/ 13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0"/>
                  </a:moveTo>
                  <a:lnTo>
                    <a:pt x="76336" y="120"/>
                  </a:lnTo>
                  <a:lnTo>
                    <a:pt x="76336" y="76320"/>
                  </a:lnTo>
                  <a:lnTo>
                    <a:pt x="13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6" name="Полилиния 1275">
              <a:extLst>
                <a:ext uri="{FF2B5EF4-FFF2-40B4-BE49-F238E27FC236}">
                  <a16:creationId xmlns:a16="http://schemas.microsoft.com/office/drawing/2014/main" id="{79F6975E-5C51-F99A-E3F7-DE2FEDB67AA3}"/>
                </a:ext>
              </a:extLst>
            </p:cNvPr>
            <p:cNvSpPr/>
            <p:nvPr/>
          </p:nvSpPr>
          <p:spPr>
            <a:xfrm>
              <a:off x="10092531" y="5617369"/>
              <a:ext cx="76200" cy="76200"/>
            </a:xfrm>
            <a:custGeom>
              <a:avLst/>
              <a:gdLst>
                <a:gd name="connsiteX0" fmla="*/ 136 w 76200"/>
                <a:gd name="connsiteY0" fmla="*/ 128 h 76200"/>
                <a:gd name="connsiteX1" fmla="*/ 76336 w 76200"/>
                <a:gd name="connsiteY1" fmla="*/ 128 h 76200"/>
                <a:gd name="connsiteX2" fmla="*/ 76336 w 76200"/>
                <a:gd name="connsiteY2" fmla="*/ 76328 h 76200"/>
                <a:gd name="connsiteX3" fmla="*/ 13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28"/>
                  </a:moveTo>
                  <a:lnTo>
                    <a:pt x="76336" y="128"/>
                  </a:lnTo>
                  <a:lnTo>
                    <a:pt x="76336" y="76328"/>
                  </a:lnTo>
                  <a:lnTo>
                    <a:pt x="13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7" name="Полилиния 1276">
              <a:extLst>
                <a:ext uri="{FF2B5EF4-FFF2-40B4-BE49-F238E27FC236}">
                  <a16:creationId xmlns:a16="http://schemas.microsoft.com/office/drawing/2014/main" id="{2C829B1D-F5A8-C6CD-642E-40DEC948EE4E}"/>
                </a:ext>
              </a:extLst>
            </p:cNvPr>
            <p:cNvSpPr/>
            <p:nvPr/>
          </p:nvSpPr>
          <p:spPr>
            <a:xfrm>
              <a:off x="10092531" y="5693569"/>
              <a:ext cx="76200" cy="76200"/>
            </a:xfrm>
            <a:custGeom>
              <a:avLst/>
              <a:gdLst>
                <a:gd name="connsiteX0" fmla="*/ 136 w 76200"/>
                <a:gd name="connsiteY0" fmla="*/ 136 h 76200"/>
                <a:gd name="connsiteX1" fmla="*/ 76336 w 76200"/>
                <a:gd name="connsiteY1" fmla="*/ 136 h 76200"/>
                <a:gd name="connsiteX2" fmla="*/ 76336 w 76200"/>
                <a:gd name="connsiteY2" fmla="*/ 76336 h 76200"/>
                <a:gd name="connsiteX3" fmla="*/ 13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36"/>
                  </a:moveTo>
                  <a:lnTo>
                    <a:pt x="76336" y="136"/>
                  </a:lnTo>
                  <a:lnTo>
                    <a:pt x="76336" y="76336"/>
                  </a:lnTo>
                  <a:lnTo>
                    <a:pt x="13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8" name="Полилиния 1277">
              <a:extLst>
                <a:ext uri="{FF2B5EF4-FFF2-40B4-BE49-F238E27FC236}">
                  <a16:creationId xmlns:a16="http://schemas.microsoft.com/office/drawing/2014/main" id="{7C06D8AF-FDBC-ABF7-4EDE-DD65ABC7374C}"/>
                </a:ext>
              </a:extLst>
            </p:cNvPr>
            <p:cNvSpPr/>
            <p:nvPr/>
          </p:nvSpPr>
          <p:spPr>
            <a:xfrm>
              <a:off x="10092531" y="5845969"/>
              <a:ext cx="76200" cy="76200"/>
            </a:xfrm>
            <a:custGeom>
              <a:avLst/>
              <a:gdLst>
                <a:gd name="connsiteX0" fmla="*/ 136 w 76200"/>
                <a:gd name="connsiteY0" fmla="*/ 152 h 76200"/>
                <a:gd name="connsiteX1" fmla="*/ 76336 w 76200"/>
                <a:gd name="connsiteY1" fmla="*/ 152 h 76200"/>
                <a:gd name="connsiteX2" fmla="*/ 76336 w 76200"/>
                <a:gd name="connsiteY2" fmla="*/ 76352 h 76200"/>
                <a:gd name="connsiteX3" fmla="*/ 13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52"/>
                  </a:moveTo>
                  <a:lnTo>
                    <a:pt x="76336" y="152"/>
                  </a:lnTo>
                  <a:lnTo>
                    <a:pt x="76336" y="76352"/>
                  </a:lnTo>
                  <a:lnTo>
                    <a:pt x="13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79" name="Полилиния 1278">
              <a:extLst>
                <a:ext uri="{FF2B5EF4-FFF2-40B4-BE49-F238E27FC236}">
                  <a16:creationId xmlns:a16="http://schemas.microsoft.com/office/drawing/2014/main" id="{B464B591-E137-622F-1004-3F3954A6C9D2}"/>
                </a:ext>
              </a:extLst>
            </p:cNvPr>
            <p:cNvSpPr/>
            <p:nvPr/>
          </p:nvSpPr>
          <p:spPr>
            <a:xfrm>
              <a:off x="10092531" y="6074569"/>
              <a:ext cx="76200" cy="76200"/>
            </a:xfrm>
            <a:custGeom>
              <a:avLst/>
              <a:gdLst>
                <a:gd name="connsiteX0" fmla="*/ 136 w 76200"/>
                <a:gd name="connsiteY0" fmla="*/ 176 h 76200"/>
                <a:gd name="connsiteX1" fmla="*/ 76336 w 76200"/>
                <a:gd name="connsiteY1" fmla="*/ 176 h 76200"/>
                <a:gd name="connsiteX2" fmla="*/ 76336 w 76200"/>
                <a:gd name="connsiteY2" fmla="*/ 76376 h 76200"/>
                <a:gd name="connsiteX3" fmla="*/ 13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76"/>
                  </a:moveTo>
                  <a:lnTo>
                    <a:pt x="76336" y="176"/>
                  </a:lnTo>
                  <a:lnTo>
                    <a:pt x="76336" y="76376"/>
                  </a:lnTo>
                  <a:lnTo>
                    <a:pt x="13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0" name="Полилиния 1279">
              <a:extLst>
                <a:ext uri="{FF2B5EF4-FFF2-40B4-BE49-F238E27FC236}">
                  <a16:creationId xmlns:a16="http://schemas.microsoft.com/office/drawing/2014/main" id="{755BDF1B-00A3-33ED-7B69-231E31D13F5D}"/>
                </a:ext>
              </a:extLst>
            </p:cNvPr>
            <p:cNvSpPr/>
            <p:nvPr/>
          </p:nvSpPr>
          <p:spPr>
            <a:xfrm>
              <a:off x="10092531" y="6150769"/>
              <a:ext cx="76200" cy="76200"/>
            </a:xfrm>
            <a:custGeom>
              <a:avLst/>
              <a:gdLst>
                <a:gd name="connsiteX0" fmla="*/ 136 w 76200"/>
                <a:gd name="connsiteY0" fmla="*/ 184 h 76200"/>
                <a:gd name="connsiteX1" fmla="*/ 76336 w 76200"/>
                <a:gd name="connsiteY1" fmla="*/ 184 h 76200"/>
                <a:gd name="connsiteX2" fmla="*/ 76336 w 76200"/>
                <a:gd name="connsiteY2" fmla="*/ 76384 h 76200"/>
                <a:gd name="connsiteX3" fmla="*/ 136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84"/>
                  </a:moveTo>
                  <a:lnTo>
                    <a:pt x="76336" y="184"/>
                  </a:lnTo>
                  <a:lnTo>
                    <a:pt x="76336" y="76384"/>
                  </a:lnTo>
                  <a:lnTo>
                    <a:pt x="136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1" name="Полилиния 1280">
              <a:extLst>
                <a:ext uri="{FF2B5EF4-FFF2-40B4-BE49-F238E27FC236}">
                  <a16:creationId xmlns:a16="http://schemas.microsoft.com/office/drawing/2014/main" id="{DD03D489-C6C8-8786-B88A-36B719782CD5}"/>
                </a:ext>
              </a:extLst>
            </p:cNvPr>
            <p:cNvSpPr/>
            <p:nvPr/>
          </p:nvSpPr>
          <p:spPr>
            <a:xfrm>
              <a:off x="10092531" y="6226969"/>
              <a:ext cx="76200" cy="76200"/>
            </a:xfrm>
            <a:custGeom>
              <a:avLst/>
              <a:gdLst>
                <a:gd name="connsiteX0" fmla="*/ 136 w 76200"/>
                <a:gd name="connsiteY0" fmla="*/ 192 h 76200"/>
                <a:gd name="connsiteX1" fmla="*/ 76336 w 76200"/>
                <a:gd name="connsiteY1" fmla="*/ 192 h 76200"/>
                <a:gd name="connsiteX2" fmla="*/ 76336 w 76200"/>
                <a:gd name="connsiteY2" fmla="*/ 76392 h 76200"/>
                <a:gd name="connsiteX3" fmla="*/ 13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192"/>
                  </a:moveTo>
                  <a:lnTo>
                    <a:pt x="76336" y="192"/>
                  </a:lnTo>
                  <a:lnTo>
                    <a:pt x="76336" y="76392"/>
                  </a:lnTo>
                  <a:lnTo>
                    <a:pt x="13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2" name="Полилиния 1281">
              <a:extLst>
                <a:ext uri="{FF2B5EF4-FFF2-40B4-BE49-F238E27FC236}">
                  <a16:creationId xmlns:a16="http://schemas.microsoft.com/office/drawing/2014/main" id="{F36FDD0D-30CD-1787-F82B-936A35442632}"/>
                </a:ext>
              </a:extLst>
            </p:cNvPr>
            <p:cNvSpPr/>
            <p:nvPr/>
          </p:nvSpPr>
          <p:spPr>
            <a:xfrm>
              <a:off x="10092531" y="6455569"/>
              <a:ext cx="76200" cy="76200"/>
            </a:xfrm>
            <a:custGeom>
              <a:avLst/>
              <a:gdLst>
                <a:gd name="connsiteX0" fmla="*/ 136 w 76200"/>
                <a:gd name="connsiteY0" fmla="*/ 216 h 76200"/>
                <a:gd name="connsiteX1" fmla="*/ 76336 w 76200"/>
                <a:gd name="connsiteY1" fmla="*/ 216 h 76200"/>
                <a:gd name="connsiteX2" fmla="*/ 76336 w 76200"/>
                <a:gd name="connsiteY2" fmla="*/ 76416 h 76200"/>
                <a:gd name="connsiteX3" fmla="*/ 13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16"/>
                  </a:moveTo>
                  <a:lnTo>
                    <a:pt x="76336" y="216"/>
                  </a:lnTo>
                  <a:lnTo>
                    <a:pt x="76336" y="76416"/>
                  </a:lnTo>
                  <a:lnTo>
                    <a:pt x="13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3" name="Полилиния 1282">
              <a:extLst>
                <a:ext uri="{FF2B5EF4-FFF2-40B4-BE49-F238E27FC236}">
                  <a16:creationId xmlns:a16="http://schemas.microsoft.com/office/drawing/2014/main" id="{AC005802-BFCE-E0C3-BB72-05EA86D1ABF4}"/>
                </a:ext>
              </a:extLst>
            </p:cNvPr>
            <p:cNvSpPr/>
            <p:nvPr/>
          </p:nvSpPr>
          <p:spPr>
            <a:xfrm>
              <a:off x="10092531" y="6531769"/>
              <a:ext cx="76200" cy="76200"/>
            </a:xfrm>
            <a:custGeom>
              <a:avLst/>
              <a:gdLst>
                <a:gd name="connsiteX0" fmla="*/ 136 w 76200"/>
                <a:gd name="connsiteY0" fmla="*/ 224 h 76200"/>
                <a:gd name="connsiteX1" fmla="*/ 76336 w 76200"/>
                <a:gd name="connsiteY1" fmla="*/ 224 h 76200"/>
                <a:gd name="connsiteX2" fmla="*/ 76336 w 76200"/>
                <a:gd name="connsiteY2" fmla="*/ 76424 h 76200"/>
                <a:gd name="connsiteX3" fmla="*/ 13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36" y="224"/>
                  </a:moveTo>
                  <a:lnTo>
                    <a:pt x="76336" y="224"/>
                  </a:lnTo>
                  <a:lnTo>
                    <a:pt x="76336" y="76424"/>
                  </a:lnTo>
                  <a:lnTo>
                    <a:pt x="13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4" name="Полилиния 1283">
              <a:extLst>
                <a:ext uri="{FF2B5EF4-FFF2-40B4-BE49-F238E27FC236}">
                  <a16:creationId xmlns:a16="http://schemas.microsoft.com/office/drawing/2014/main" id="{D9BFB95C-5ABB-310D-E478-799FFEE2F856}"/>
                </a:ext>
              </a:extLst>
            </p:cNvPr>
            <p:cNvSpPr/>
            <p:nvPr/>
          </p:nvSpPr>
          <p:spPr>
            <a:xfrm>
              <a:off x="10168731" y="4779169"/>
              <a:ext cx="76200" cy="76200"/>
            </a:xfrm>
            <a:custGeom>
              <a:avLst/>
              <a:gdLst>
                <a:gd name="connsiteX0" fmla="*/ 144 w 76200"/>
                <a:gd name="connsiteY0" fmla="*/ 40 h 76200"/>
                <a:gd name="connsiteX1" fmla="*/ 76344 w 76200"/>
                <a:gd name="connsiteY1" fmla="*/ 40 h 76200"/>
                <a:gd name="connsiteX2" fmla="*/ 76344 w 76200"/>
                <a:gd name="connsiteY2" fmla="*/ 76240 h 76200"/>
                <a:gd name="connsiteX3" fmla="*/ 14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0"/>
                  </a:moveTo>
                  <a:lnTo>
                    <a:pt x="76344" y="40"/>
                  </a:lnTo>
                  <a:lnTo>
                    <a:pt x="76344" y="76240"/>
                  </a:lnTo>
                  <a:lnTo>
                    <a:pt x="14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5" name="Полилиния 1284">
              <a:extLst>
                <a:ext uri="{FF2B5EF4-FFF2-40B4-BE49-F238E27FC236}">
                  <a16:creationId xmlns:a16="http://schemas.microsoft.com/office/drawing/2014/main" id="{F87A3C6A-B5B2-56B2-D683-A225C375AD06}"/>
                </a:ext>
              </a:extLst>
            </p:cNvPr>
            <p:cNvSpPr/>
            <p:nvPr/>
          </p:nvSpPr>
          <p:spPr>
            <a:xfrm>
              <a:off x="10168731" y="4855369"/>
              <a:ext cx="76200" cy="76200"/>
            </a:xfrm>
            <a:custGeom>
              <a:avLst/>
              <a:gdLst>
                <a:gd name="connsiteX0" fmla="*/ 144 w 76200"/>
                <a:gd name="connsiteY0" fmla="*/ 48 h 76200"/>
                <a:gd name="connsiteX1" fmla="*/ 76344 w 76200"/>
                <a:gd name="connsiteY1" fmla="*/ 48 h 76200"/>
                <a:gd name="connsiteX2" fmla="*/ 76344 w 76200"/>
                <a:gd name="connsiteY2" fmla="*/ 76248 h 76200"/>
                <a:gd name="connsiteX3" fmla="*/ 14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48"/>
                  </a:moveTo>
                  <a:lnTo>
                    <a:pt x="76344" y="48"/>
                  </a:lnTo>
                  <a:lnTo>
                    <a:pt x="76344" y="76248"/>
                  </a:lnTo>
                  <a:lnTo>
                    <a:pt x="14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6" name="Полилиния 1285">
              <a:extLst>
                <a:ext uri="{FF2B5EF4-FFF2-40B4-BE49-F238E27FC236}">
                  <a16:creationId xmlns:a16="http://schemas.microsoft.com/office/drawing/2014/main" id="{42BD60D8-2ECC-7E6D-E305-6DE94E7360F2}"/>
                </a:ext>
              </a:extLst>
            </p:cNvPr>
            <p:cNvSpPr/>
            <p:nvPr/>
          </p:nvSpPr>
          <p:spPr>
            <a:xfrm>
              <a:off x="10168731" y="4931569"/>
              <a:ext cx="76200" cy="76200"/>
            </a:xfrm>
            <a:custGeom>
              <a:avLst/>
              <a:gdLst>
                <a:gd name="connsiteX0" fmla="*/ 144 w 76200"/>
                <a:gd name="connsiteY0" fmla="*/ 56 h 76200"/>
                <a:gd name="connsiteX1" fmla="*/ 76344 w 76200"/>
                <a:gd name="connsiteY1" fmla="*/ 56 h 76200"/>
                <a:gd name="connsiteX2" fmla="*/ 76344 w 76200"/>
                <a:gd name="connsiteY2" fmla="*/ 76256 h 76200"/>
                <a:gd name="connsiteX3" fmla="*/ 14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56"/>
                  </a:moveTo>
                  <a:lnTo>
                    <a:pt x="76344" y="56"/>
                  </a:lnTo>
                  <a:lnTo>
                    <a:pt x="76344" y="76256"/>
                  </a:lnTo>
                  <a:lnTo>
                    <a:pt x="14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7" name="Полилиния 1286">
              <a:extLst>
                <a:ext uri="{FF2B5EF4-FFF2-40B4-BE49-F238E27FC236}">
                  <a16:creationId xmlns:a16="http://schemas.microsoft.com/office/drawing/2014/main" id="{DAF7E73C-0C20-7CEE-40F6-4C57FB7C88EF}"/>
                </a:ext>
              </a:extLst>
            </p:cNvPr>
            <p:cNvSpPr/>
            <p:nvPr/>
          </p:nvSpPr>
          <p:spPr>
            <a:xfrm>
              <a:off x="10168731" y="5007769"/>
              <a:ext cx="76200" cy="76200"/>
            </a:xfrm>
            <a:custGeom>
              <a:avLst/>
              <a:gdLst>
                <a:gd name="connsiteX0" fmla="*/ 144 w 76200"/>
                <a:gd name="connsiteY0" fmla="*/ 64 h 76200"/>
                <a:gd name="connsiteX1" fmla="*/ 76344 w 76200"/>
                <a:gd name="connsiteY1" fmla="*/ 64 h 76200"/>
                <a:gd name="connsiteX2" fmla="*/ 76344 w 76200"/>
                <a:gd name="connsiteY2" fmla="*/ 76264 h 76200"/>
                <a:gd name="connsiteX3" fmla="*/ 14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64"/>
                  </a:moveTo>
                  <a:lnTo>
                    <a:pt x="76344" y="64"/>
                  </a:lnTo>
                  <a:lnTo>
                    <a:pt x="76344" y="76264"/>
                  </a:lnTo>
                  <a:lnTo>
                    <a:pt x="14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8" name="Полилиния 1287">
              <a:extLst>
                <a:ext uri="{FF2B5EF4-FFF2-40B4-BE49-F238E27FC236}">
                  <a16:creationId xmlns:a16="http://schemas.microsoft.com/office/drawing/2014/main" id="{2A611C10-CFC3-20B6-2D47-6891DBB06D64}"/>
                </a:ext>
              </a:extLst>
            </p:cNvPr>
            <p:cNvSpPr/>
            <p:nvPr/>
          </p:nvSpPr>
          <p:spPr>
            <a:xfrm>
              <a:off x="10168731" y="5160169"/>
              <a:ext cx="76200" cy="76200"/>
            </a:xfrm>
            <a:custGeom>
              <a:avLst/>
              <a:gdLst>
                <a:gd name="connsiteX0" fmla="*/ 144 w 76200"/>
                <a:gd name="connsiteY0" fmla="*/ 80 h 76200"/>
                <a:gd name="connsiteX1" fmla="*/ 76344 w 76200"/>
                <a:gd name="connsiteY1" fmla="*/ 80 h 76200"/>
                <a:gd name="connsiteX2" fmla="*/ 76344 w 76200"/>
                <a:gd name="connsiteY2" fmla="*/ 76280 h 76200"/>
                <a:gd name="connsiteX3" fmla="*/ 14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0"/>
                  </a:moveTo>
                  <a:lnTo>
                    <a:pt x="76344" y="80"/>
                  </a:lnTo>
                  <a:lnTo>
                    <a:pt x="76344" y="76280"/>
                  </a:lnTo>
                  <a:lnTo>
                    <a:pt x="14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89" name="Полилиния 1288">
              <a:extLst>
                <a:ext uri="{FF2B5EF4-FFF2-40B4-BE49-F238E27FC236}">
                  <a16:creationId xmlns:a16="http://schemas.microsoft.com/office/drawing/2014/main" id="{7BD3EDC9-4C01-7BCC-8F25-0907848631B6}"/>
                </a:ext>
              </a:extLst>
            </p:cNvPr>
            <p:cNvSpPr/>
            <p:nvPr/>
          </p:nvSpPr>
          <p:spPr>
            <a:xfrm>
              <a:off x="10168731" y="5236369"/>
              <a:ext cx="76200" cy="76200"/>
            </a:xfrm>
            <a:custGeom>
              <a:avLst/>
              <a:gdLst>
                <a:gd name="connsiteX0" fmla="*/ 144 w 76200"/>
                <a:gd name="connsiteY0" fmla="*/ 88 h 76200"/>
                <a:gd name="connsiteX1" fmla="*/ 76344 w 76200"/>
                <a:gd name="connsiteY1" fmla="*/ 88 h 76200"/>
                <a:gd name="connsiteX2" fmla="*/ 76344 w 76200"/>
                <a:gd name="connsiteY2" fmla="*/ 76288 h 76200"/>
                <a:gd name="connsiteX3" fmla="*/ 144 w 76200"/>
                <a:gd name="connsiteY3" fmla="*/ 7628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88"/>
                  </a:moveTo>
                  <a:lnTo>
                    <a:pt x="76344" y="88"/>
                  </a:lnTo>
                  <a:lnTo>
                    <a:pt x="76344" y="76288"/>
                  </a:lnTo>
                  <a:lnTo>
                    <a:pt x="144" y="76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0" name="Полилиния 1289">
              <a:extLst>
                <a:ext uri="{FF2B5EF4-FFF2-40B4-BE49-F238E27FC236}">
                  <a16:creationId xmlns:a16="http://schemas.microsoft.com/office/drawing/2014/main" id="{6A9D3C25-0988-A58B-6085-3999DA1D2A0E}"/>
                </a:ext>
              </a:extLst>
            </p:cNvPr>
            <p:cNvSpPr/>
            <p:nvPr/>
          </p:nvSpPr>
          <p:spPr>
            <a:xfrm>
              <a:off x="10168731" y="5388769"/>
              <a:ext cx="76200" cy="76200"/>
            </a:xfrm>
            <a:custGeom>
              <a:avLst/>
              <a:gdLst>
                <a:gd name="connsiteX0" fmla="*/ 144 w 76200"/>
                <a:gd name="connsiteY0" fmla="*/ 104 h 76200"/>
                <a:gd name="connsiteX1" fmla="*/ 76344 w 76200"/>
                <a:gd name="connsiteY1" fmla="*/ 104 h 76200"/>
                <a:gd name="connsiteX2" fmla="*/ 76344 w 76200"/>
                <a:gd name="connsiteY2" fmla="*/ 76304 h 76200"/>
                <a:gd name="connsiteX3" fmla="*/ 14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04"/>
                  </a:moveTo>
                  <a:lnTo>
                    <a:pt x="76344" y="104"/>
                  </a:lnTo>
                  <a:lnTo>
                    <a:pt x="76344" y="76304"/>
                  </a:lnTo>
                  <a:lnTo>
                    <a:pt x="14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1" name="Полилиния 1290">
              <a:extLst>
                <a:ext uri="{FF2B5EF4-FFF2-40B4-BE49-F238E27FC236}">
                  <a16:creationId xmlns:a16="http://schemas.microsoft.com/office/drawing/2014/main" id="{465075BB-B627-F2D1-85C0-3D8F90E58E03}"/>
                </a:ext>
              </a:extLst>
            </p:cNvPr>
            <p:cNvSpPr/>
            <p:nvPr/>
          </p:nvSpPr>
          <p:spPr>
            <a:xfrm>
              <a:off x="10168731" y="5845969"/>
              <a:ext cx="76200" cy="76200"/>
            </a:xfrm>
            <a:custGeom>
              <a:avLst/>
              <a:gdLst>
                <a:gd name="connsiteX0" fmla="*/ 144 w 76200"/>
                <a:gd name="connsiteY0" fmla="*/ 152 h 76200"/>
                <a:gd name="connsiteX1" fmla="*/ 76344 w 76200"/>
                <a:gd name="connsiteY1" fmla="*/ 152 h 76200"/>
                <a:gd name="connsiteX2" fmla="*/ 76344 w 76200"/>
                <a:gd name="connsiteY2" fmla="*/ 76352 h 76200"/>
                <a:gd name="connsiteX3" fmla="*/ 144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52"/>
                  </a:moveTo>
                  <a:lnTo>
                    <a:pt x="76344" y="152"/>
                  </a:lnTo>
                  <a:lnTo>
                    <a:pt x="76344" y="76352"/>
                  </a:lnTo>
                  <a:lnTo>
                    <a:pt x="144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2" name="Полилиния 1291">
              <a:extLst>
                <a:ext uri="{FF2B5EF4-FFF2-40B4-BE49-F238E27FC236}">
                  <a16:creationId xmlns:a16="http://schemas.microsoft.com/office/drawing/2014/main" id="{73E95608-6845-5578-2148-A38B88BD3C15}"/>
                </a:ext>
              </a:extLst>
            </p:cNvPr>
            <p:cNvSpPr/>
            <p:nvPr/>
          </p:nvSpPr>
          <p:spPr>
            <a:xfrm>
              <a:off x="10168731" y="5998369"/>
              <a:ext cx="76200" cy="76200"/>
            </a:xfrm>
            <a:custGeom>
              <a:avLst/>
              <a:gdLst>
                <a:gd name="connsiteX0" fmla="*/ 144 w 76200"/>
                <a:gd name="connsiteY0" fmla="*/ 168 h 76200"/>
                <a:gd name="connsiteX1" fmla="*/ 76344 w 76200"/>
                <a:gd name="connsiteY1" fmla="*/ 168 h 76200"/>
                <a:gd name="connsiteX2" fmla="*/ 76344 w 76200"/>
                <a:gd name="connsiteY2" fmla="*/ 76368 h 76200"/>
                <a:gd name="connsiteX3" fmla="*/ 14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68"/>
                  </a:moveTo>
                  <a:lnTo>
                    <a:pt x="76344" y="168"/>
                  </a:lnTo>
                  <a:lnTo>
                    <a:pt x="76344" y="76368"/>
                  </a:lnTo>
                  <a:lnTo>
                    <a:pt x="14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3" name="Полилиния 1292">
              <a:extLst>
                <a:ext uri="{FF2B5EF4-FFF2-40B4-BE49-F238E27FC236}">
                  <a16:creationId xmlns:a16="http://schemas.microsoft.com/office/drawing/2014/main" id="{0B078658-0F7E-97BB-A646-35FF44AC7A2B}"/>
                </a:ext>
              </a:extLst>
            </p:cNvPr>
            <p:cNvSpPr/>
            <p:nvPr/>
          </p:nvSpPr>
          <p:spPr>
            <a:xfrm>
              <a:off x="10168731" y="6150769"/>
              <a:ext cx="76200" cy="76200"/>
            </a:xfrm>
            <a:custGeom>
              <a:avLst/>
              <a:gdLst>
                <a:gd name="connsiteX0" fmla="*/ 144 w 76200"/>
                <a:gd name="connsiteY0" fmla="*/ 184 h 76200"/>
                <a:gd name="connsiteX1" fmla="*/ 76344 w 76200"/>
                <a:gd name="connsiteY1" fmla="*/ 184 h 76200"/>
                <a:gd name="connsiteX2" fmla="*/ 76344 w 76200"/>
                <a:gd name="connsiteY2" fmla="*/ 76384 h 76200"/>
                <a:gd name="connsiteX3" fmla="*/ 14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184"/>
                  </a:moveTo>
                  <a:lnTo>
                    <a:pt x="76344" y="184"/>
                  </a:lnTo>
                  <a:lnTo>
                    <a:pt x="76344" y="76384"/>
                  </a:lnTo>
                  <a:lnTo>
                    <a:pt x="14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4" name="Полилиния 1293">
              <a:extLst>
                <a:ext uri="{FF2B5EF4-FFF2-40B4-BE49-F238E27FC236}">
                  <a16:creationId xmlns:a16="http://schemas.microsoft.com/office/drawing/2014/main" id="{B93B625C-0FB8-4B72-F7BD-89DE6FB4C2AA}"/>
                </a:ext>
              </a:extLst>
            </p:cNvPr>
            <p:cNvSpPr/>
            <p:nvPr/>
          </p:nvSpPr>
          <p:spPr>
            <a:xfrm>
              <a:off x="10168731" y="6379369"/>
              <a:ext cx="76200" cy="76200"/>
            </a:xfrm>
            <a:custGeom>
              <a:avLst/>
              <a:gdLst>
                <a:gd name="connsiteX0" fmla="*/ 144 w 76200"/>
                <a:gd name="connsiteY0" fmla="*/ 208 h 76200"/>
                <a:gd name="connsiteX1" fmla="*/ 76344 w 76200"/>
                <a:gd name="connsiteY1" fmla="*/ 208 h 76200"/>
                <a:gd name="connsiteX2" fmla="*/ 76344 w 76200"/>
                <a:gd name="connsiteY2" fmla="*/ 76408 h 76200"/>
                <a:gd name="connsiteX3" fmla="*/ 14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08"/>
                  </a:moveTo>
                  <a:lnTo>
                    <a:pt x="76344" y="208"/>
                  </a:lnTo>
                  <a:lnTo>
                    <a:pt x="76344" y="76408"/>
                  </a:lnTo>
                  <a:lnTo>
                    <a:pt x="14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5" name="Полилиния 1294">
              <a:extLst>
                <a:ext uri="{FF2B5EF4-FFF2-40B4-BE49-F238E27FC236}">
                  <a16:creationId xmlns:a16="http://schemas.microsoft.com/office/drawing/2014/main" id="{51C7B5A2-9C6A-60E0-17FC-B43B9169894B}"/>
                </a:ext>
              </a:extLst>
            </p:cNvPr>
            <p:cNvSpPr/>
            <p:nvPr/>
          </p:nvSpPr>
          <p:spPr>
            <a:xfrm>
              <a:off x="10168731" y="6455569"/>
              <a:ext cx="76200" cy="76200"/>
            </a:xfrm>
            <a:custGeom>
              <a:avLst/>
              <a:gdLst>
                <a:gd name="connsiteX0" fmla="*/ 144 w 76200"/>
                <a:gd name="connsiteY0" fmla="*/ 216 h 76200"/>
                <a:gd name="connsiteX1" fmla="*/ 76344 w 76200"/>
                <a:gd name="connsiteY1" fmla="*/ 216 h 76200"/>
                <a:gd name="connsiteX2" fmla="*/ 76344 w 76200"/>
                <a:gd name="connsiteY2" fmla="*/ 76416 h 76200"/>
                <a:gd name="connsiteX3" fmla="*/ 144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44" y="216"/>
                  </a:moveTo>
                  <a:lnTo>
                    <a:pt x="76344" y="216"/>
                  </a:lnTo>
                  <a:lnTo>
                    <a:pt x="76344" y="76416"/>
                  </a:lnTo>
                  <a:lnTo>
                    <a:pt x="144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6" name="Полилиния 1295">
              <a:extLst>
                <a:ext uri="{FF2B5EF4-FFF2-40B4-BE49-F238E27FC236}">
                  <a16:creationId xmlns:a16="http://schemas.microsoft.com/office/drawing/2014/main" id="{CAAE28D9-81D7-C5E1-6458-729FCF291F2C}"/>
                </a:ext>
              </a:extLst>
            </p:cNvPr>
            <p:cNvSpPr/>
            <p:nvPr/>
          </p:nvSpPr>
          <p:spPr>
            <a:xfrm>
              <a:off x="10244931" y="4702969"/>
              <a:ext cx="76200" cy="76200"/>
            </a:xfrm>
            <a:custGeom>
              <a:avLst/>
              <a:gdLst>
                <a:gd name="connsiteX0" fmla="*/ 152 w 76200"/>
                <a:gd name="connsiteY0" fmla="*/ 32 h 76200"/>
                <a:gd name="connsiteX1" fmla="*/ 76352 w 76200"/>
                <a:gd name="connsiteY1" fmla="*/ 32 h 76200"/>
                <a:gd name="connsiteX2" fmla="*/ 76352 w 76200"/>
                <a:gd name="connsiteY2" fmla="*/ 76232 h 76200"/>
                <a:gd name="connsiteX3" fmla="*/ 15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32"/>
                  </a:moveTo>
                  <a:lnTo>
                    <a:pt x="76352" y="32"/>
                  </a:lnTo>
                  <a:lnTo>
                    <a:pt x="76352" y="76232"/>
                  </a:lnTo>
                  <a:lnTo>
                    <a:pt x="15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7" name="Полилиния 1296">
              <a:extLst>
                <a:ext uri="{FF2B5EF4-FFF2-40B4-BE49-F238E27FC236}">
                  <a16:creationId xmlns:a16="http://schemas.microsoft.com/office/drawing/2014/main" id="{C7DFD770-7CFD-4BA3-55B6-9404035C2BBC}"/>
                </a:ext>
              </a:extLst>
            </p:cNvPr>
            <p:cNvSpPr/>
            <p:nvPr/>
          </p:nvSpPr>
          <p:spPr>
            <a:xfrm>
              <a:off x="10244931" y="4779169"/>
              <a:ext cx="76200" cy="76200"/>
            </a:xfrm>
            <a:custGeom>
              <a:avLst/>
              <a:gdLst>
                <a:gd name="connsiteX0" fmla="*/ 152 w 76200"/>
                <a:gd name="connsiteY0" fmla="*/ 40 h 76200"/>
                <a:gd name="connsiteX1" fmla="*/ 76352 w 76200"/>
                <a:gd name="connsiteY1" fmla="*/ 40 h 76200"/>
                <a:gd name="connsiteX2" fmla="*/ 76352 w 76200"/>
                <a:gd name="connsiteY2" fmla="*/ 76240 h 76200"/>
                <a:gd name="connsiteX3" fmla="*/ 152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40"/>
                  </a:moveTo>
                  <a:lnTo>
                    <a:pt x="76352" y="40"/>
                  </a:lnTo>
                  <a:lnTo>
                    <a:pt x="76352" y="76240"/>
                  </a:lnTo>
                  <a:lnTo>
                    <a:pt x="152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8" name="Полилиния 1297">
              <a:extLst>
                <a:ext uri="{FF2B5EF4-FFF2-40B4-BE49-F238E27FC236}">
                  <a16:creationId xmlns:a16="http://schemas.microsoft.com/office/drawing/2014/main" id="{9C14A336-1E0C-00AC-6845-71F589E60902}"/>
                </a:ext>
              </a:extLst>
            </p:cNvPr>
            <p:cNvSpPr/>
            <p:nvPr/>
          </p:nvSpPr>
          <p:spPr>
            <a:xfrm>
              <a:off x="10244931" y="5007769"/>
              <a:ext cx="76200" cy="76200"/>
            </a:xfrm>
            <a:custGeom>
              <a:avLst/>
              <a:gdLst>
                <a:gd name="connsiteX0" fmla="*/ 152 w 76200"/>
                <a:gd name="connsiteY0" fmla="*/ 64 h 76200"/>
                <a:gd name="connsiteX1" fmla="*/ 76352 w 76200"/>
                <a:gd name="connsiteY1" fmla="*/ 64 h 76200"/>
                <a:gd name="connsiteX2" fmla="*/ 76352 w 76200"/>
                <a:gd name="connsiteY2" fmla="*/ 76264 h 76200"/>
                <a:gd name="connsiteX3" fmla="*/ 15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64"/>
                  </a:moveTo>
                  <a:lnTo>
                    <a:pt x="76352" y="64"/>
                  </a:lnTo>
                  <a:lnTo>
                    <a:pt x="76352" y="76264"/>
                  </a:lnTo>
                  <a:lnTo>
                    <a:pt x="15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299" name="Полилиния 1298">
              <a:extLst>
                <a:ext uri="{FF2B5EF4-FFF2-40B4-BE49-F238E27FC236}">
                  <a16:creationId xmlns:a16="http://schemas.microsoft.com/office/drawing/2014/main" id="{B2169D68-99E2-8866-C6C6-053775DA56C0}"/>
                </a:ext>
              </a:extLst>
            </p:cNvPr>
            <p:cNvSpPr/>
            <p:nvPr/>
          </p:nvSpPr>
          <p:spPr>
            <a:xfrm>
              <a:off x="10244931" y="5083969"/>
              <a:ext cx="76200" cy="76200"/>
            </a:xfrm>
            <a:custGeom>
              <a:avLst/>
              <a:gdLst>
                <a:gd name="connsiteX0" fmla="*/ 152 w 76200"/>
                <a:gd name="connsiteY0" fmla="*/ 72 h 76200"/>
                <a:gd name="connsiteX1" fmla="*/ 76352 w 76200"/>
                <a:gd name="connsiteY1" fmla="*/ 72 h 76200"/>
                <a:gd name="connsiteX2" fmla="*/ 76352 w 76200"/>
                <a:gd name="connsiteY2" fmla="*/ 76272 h 76200"/>
                <a:gd name="connsiteX3" fmla="*/ 152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72"/>
                  </a:moveTo>
                  <a:lnTo>
                    <a:pt x="76352" y="72"/>
                  </a:lnTo>
                  <a:lnTo>
                    <a:pt x="76352" y="76272"/>
                  </a:lnTo>
                  <a:lnTo>
                    <a:pt x="152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0" name="Полилиния 1299">
              <a:extLst>
                <a:ext uri="{FF2B5EF4-FFF2-40B4-BE49-F238E27FC236}">
                  <a16:creationId xmlns:a16="http://schemas.microsoft.com/office/drawing/2014/main" id="{15F29341-B492-E026-3FCC-503EC1E4A34B}"/>
                </a:ext>
              </a:extLst>
            </p:cNvPr>
            <p:cNvSpPr/>
            <p:nvPr/>
          </p:nvSpPr>
          <p:spPr>
            <a:xfrm>
              <a:off x="10244931" y="5617369"/>
              <a:ext cx="76200" cy="76200"/>
            </a:xfrm>
            <a:custGeom>
              <a:avLst/>
              <a:gdLst>
                <a:gd name="connsiteX0" fmla="*/ 152 w 76200"/>
                <a:gd name="connsiteY0" fmla="*/ 128 h 76200"/>
                <a:gd name="connsiteX1" fmla="*/ 76352 w 76200"/>
                <a:gd name="connsiteY1" fmla="*/ 128 h 76200"/>
                <a:gd name="connsiteX2" fmla="*/ 76352 w 76200"/>
                <a:gd name="connsiteY2" fmla="*/ 76328 h 76200"/>
                <a:gd name="connsiteX3" fmla="*/ 152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28"/>
                  </a:moveTo>
                  <a:lnTo>
                    <a:pt x="76352" y="128"/>
                  </a:lnTo>
                  <a:lnTo>
                    <a:pt x="76352" y="76328"/>
                  </a:lnTo>
                  <a:lnTo>
                    <a:pt x="152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1" name="Полилиния 1300">
              <a:extLst>
                <a:ext uri="{FF2B5EF4-FFF2-40B4-BE49-F238E27FC236}">
                  <a16:creationId xmlns:a16="http://schemas.microsoft.com/office/drawing/2014/main" id="{ED3BA7E4-1812-72A9-011E-17463B21C62E}"/>
                </a:ext>
              </a:extLst>
            </p:cNvPr>
            <p:cNvSpPr/>
            <p:nvPr/>
          </p:nvSpPr>
          <p:spPr>
            <a:xfrm>
              <a:off x="10244931" y="5845969"/>
              <a:ext cx="76200" cy="76200"/>
            </a:xfrm>
            <a:custGeom>
              <a:avLst/>
              <a:gdLst>
                <a:gd name="connsiteX0" fmla="*/ 152 w 76200"/>
                <a:gd name="connsiteY0" fmla="*/ 152 h 76200"/>
                <a:gd name="connsiteX1" fmla="*/ 76352 w 76200"/>
                <a:gd name="connsiteY1" fmla="*/ 152 h 76200"/>
                <a:gd name="connsiteX2" fmla="*/ 76352 w 76200"/>
                <a:gd name="connsiteY2" fmla="*/ 76352 h 76200"/>
                <a:gd name="connsiteX3" fmla="*/ 15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52"/>
                  </a:moveTo>
                  <a:lnTo>
                    <a:pt x="76352" y="152"/>
                  </a:lnTo>
                  <a:lnTo>
                    <a:pt x="76352" y="76352"/>
                  </a:lnTo>
                  <a:lnTo>
                    <a:pt x="15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2" name="Полилиния 1301">
              <a:extLst>
                <a:ext uri="{FF2B5EF4-FFF2-40B4-BE49-F238E27FC236}">
                  <a16:creationId xmlns:a16="http://schemas.microsoft.com/office/drawing/2014/main" id="{D9686C82-03D6-0BAD-947C-F53C6C37D621}"/>
                </a:ext>
              </a:extLst>
            </p:cNvPr>
            <p:cNvSpPr/>
            <p:nvPr/>
          </p:nvSpPr>
          <p:spPr>
            <a:xfrm>
              <a:off x="10244931" y="6074569"/>
              <a:ext cx="76200" cy="76200"/>
            </a:xfrm>
            <a:custGeom>
              <a:avLst/>
              <a:gdLst>
                <a:gd name="connsiteX0" fmla="*/ 152 w 76200"/>
                <a:gd name="connsiteY0" fmla="*/ 176 h 76200"/>
                <a:gd name="connsiteX1" fmla="*/ 76352 w 76200"/>
                <a:gd name="connsiteY1" fmla="*/ 176 h 76200"/>
                <a:gd name="connsiteX2" fmla="*/ 76352 w 76200"/>
                <a:gd name="connsiteY2" fmla="*/ 76376 h 76200"/>
                <a:gd name="connsiteX3" fmla="*/ 15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176"/>
                  </a:moveTo>
                  <a:lnTo>
                    <a:pt x="76352" y="176"/>
                  </a:lnTo>
                  <a:lnTo>
                    <a:pt x="76352" y="76376"/>
                  </a:lnTo>
                  <a:lnTo>
                    <a:pt x="15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3" name="Полилиния 1302">
              <a:extLst>
                <a:ext uri="{FF2B5EF4-FFF2-40B4-BE49-F238E27FC236}">
                  <a16:creationId xmlns:a16="http://schemas.microsoft.com/office/drawing/2014/main" id="{1918CCD0-044B-E4DA-75A9-AD0BB28BA38C}"/>
                </a:ext>
              </a:extLst>
            </p:cNvPr>
            <p:cNvSpPr/>
            <p:nvPr/>
          </p:nvSpPr>
          <p:spPr>
            <a:xfrm>
              <a:off x="10244931" y="6379369"/>
              <a:ext cx="76200" cy="76200"/>
            </a:xfrm>
            <a:custGeom>
              <a:avLst/>
              <a:gdLst>
                <a:gd name="connsiteX0" fmla="*/ 152 w 76200"/>
                <a:gd name="connsiteY0" fmla="*/ 208 h 76200"/>
                <a:gd name="connsiteX1" fmla="*/ 76352 w 76200"/>
                <a:gd name="connsiteY1" fmla="*/ 208 h 76200"/>
                <a:gd name="connsiteX2" fmla="*/ 76352 w 76200"/>
                <a:gd name="connsiteY2" fmla="*/ 76408 h 76200"/>
                <a:gd name="connsiteX3" fmla="*/ 15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08"/>
                  </a:moveTo>
                  <a:lnTo>
                    <a:pt x="76352" y="208"/>
                  </a:lnTo>
                  <a:lnTo>
                    <a:pt x="76352" y="76408"/>
                  </a:lnTo>
                  <a:lnTo>
                    <a:pt x="15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4" name="Полилиния 1303">
              <a:extLst>
                <a:ext uri="{FF2B5EF4-FFF2-40B4-BE49-F238E27FC236}">
                  <a16:creationId xmlns:a16="http://schemas.microsoft.com/office/drawing/2014/main" id="{1E3C2684-4518-B685-B2BA-9341C27281E5}"/>
                </a:ext>
              </a:extLst>
            </p:cNvPr>
            <p:cNvSpPr/>
            <p:nvPr/>
          </p:nvSpPr>
          <p:spPr>
            <a:xfrm>
              <a:off x="10244931" y="6455569"/>
              <a:ext cx="76200" cy="76200"/>
            </a:xfrm>
            <a:custGeom>
              <a:avLst/>
              <a:gdLst>
                <a:gd name="connsiteX0" fmla="*/ 152 w 76200"/>
                <a:gd name="connsiteY0" fmla="*/ 216 h 76200"/>
                <a:gd name="connsiteX1" fmla="*/ 76352 w 76200"/>
                <a:gd name="connsiteY1" fmla="*/ 216 h 76200"/>
                <a:gd name="connsiteX2" fmla="*/ 76352 w 76200"/>
                <a:gd name="connsiteY2" fmla="*/ 76416 h 76200"/>
                <a:gd name="connsiteX3" fmla="*/ 15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52" y="216"/>
                  </a:moveTo>
                  <a:lnTo>
                    <a:pt x="76352" y="216"/>
                  </a:lnTo>
                  <a:lnTo>
                    <a:pt x="76352" y="76416"/>
                  </a:lnTo>
                  <a:lnTo>
                    <a:pt x="15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5" name="Полилиния 1304">
              <a:extLst>
                <a:ext uri="{FF2B5EF4-FFF2-40B4-BE49-F238E27FC236}">
                  <a16:creationId xmlns:a16="http://schemas.microsoft.com/office/drawing/2014/main" id="{D7B59539-5D9F-9B7C-4798-5E804130F3D3}"/>
                </a:ext>
              </a:extLst>
            </p:cNvPr>
            <p:cNvSpPr/>
            <p:nvPr/>
          </p:nvSpPr>
          <p:spPr>
            <a:xfrm>
              <a:off x="10321131" y="4779169"/>
              <a:ext cx="76200" cy="76200"/>
            </a:xfrm>
            <a:custGeom>
              <a:avLst/>
              <a:gdLst>
                <a:gd name="connsiteX0" fmla="*/ 160 w 76200"/>
                <a:gd name="connsiteY0" fmla="*/ 40 h 76200"/>
                <a:gd name="connsiteX1" fmla="*/ 76360 w 76200"/>
                <a:gd name="connsiteY1" fmla="*/ 40 h 76200"/>
                <a:gd name="connsiteX2" fmla="*/ 76360 w 76200"/>
                <a:gd name="connsiteY2" fmla="*/ 76240 h 76200"/>
                <a:gd name="connsiteX3" fmla="*/ 160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0"/>
                  </a:moveTo>
                  <a:lnTo>
                    <a:pt x="76360" y="40"/>
                  </a:lnTo>
                  <a:lnTo>
                    <a:pt x="76360" y="76240"/>
                  </a:lnTo>
                  <a:lnTo>
                    <a:pt x="160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6" name="Полилиния 1305">
              <a:extLst>
                <a:ext uri="{FF2B5EF4-FFF2-40B4-BE49-F238E27FC236}">
                  <a16:creationId xmlns:a16="http://schemas.microsoft.com/office/drawing/2014/main" id="{E9CA7660-D7E4-C193-493E-B736F4F90C02}"/>
                </a:ext>
              </a:extLst>
            </p:cNvPr>
            <p:cNvSpPr/>
            <p:nvPr/>
          </p:nvSpPr>
          <p:spPr>
            <a:xfrm>
              <a:off x="10321131" y="4855369"/>
              <a:ext cx="76200" cy="76200"/>
            </a:xfrm>
            <a:custGeom>
              <a:avLst/>
              <a:gdLst>
                <a:gd name="connsiteX0" fmla="*/ 160 w 76200"/>
                <a:gd name="connsiteY0" fmla="*/ 48 h 76200"/>
                <a:gd name="connsiteX1" fmla="*/ 76360 w 76200"/>
                <a:gd name="connsiteY1" fmla="*/ 48 h 76200"/>
                <a:gd name="connsiteX2" fmla="*/ 76360 w 76200"/>
                <a:gd name="connsiteY2" fmla="*/ 76248 h 76200"/>
                <a:gd name="connsiteX3" fmla="*/ 16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48"/>
                  </a:moveTo>
                  <a:lnTo>
                    <a:pt x="76360" y="48"/>
                  </a:lnTo>
                  <a:lnTo>
                    <a:pt x="76360" y="76248"/>
                  </a:lnTo>
                  <a:lnTo>
                    <a:pt x="16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7" name="Полилиния 1306">
              <a:extLst>
                <a:ext uri="{FF2B5EF4-FFF2-40B4-BE49-F238E27FC236}">
                  <a16:creationId xmlns:a16="http://schemas.microsoft.com/office/drawing/2014/main" id="{EBC3C2CB-23B9-C51E-BC57-51FF1CF785AB}"/>
                </a:ext>
              </a:extLst>
            </p:cNvPr>
            <p:cNvSpPr/>
            <p:nvPr/>
          </p:nvSpPr>
          <p:spPr>
            <a:xfrm>
              <a:off x="10321131" y="5083969"/>
              <a:ext cx="76200" cy="76200"/>
            </a:xfrm>
            <a:custGeom>
              <a:avLst/>
              <a:gdLst>
                <a:gd name="connsiteX0" fmla="*/ 160 w 76200"/>
                <a:gd name="connsiteY0" fmla="*/ 72 h 76200"/>
                <a:gd name="connsiteX1" fmla="*/ 76360 w 76200"/>
                <a:gd name="connsiteY1" fmla="*/ 72 h 76200"/>
                <a:gd name="connsiteX2" fmla="*/ 76360 w 76200"/>
                <a:gd name="connsiteY2" fmla="*/ 76272 h 76200"/>
                <a:gd name="connsiteX3" fmla="*/ 160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72"/>
                  </a:moveTo>
                  <a:lnTo>
                    <a:pt x="76360" y="72"/>
                  </a:lnTo>
                  <a:lnTo>
                    <a:pt x="76360" y="76272"/>
                  </a:lnTo>
                  <a:lnTo>
                    <a:pt x="160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8" name="Полилиния 1307">
              <a:extLst>
                <a:ext uri="{FF2B5EF4-FFF2-40B4-BE49-F238E27FC236}">
                  <a16:creationId xmlns:a16="http://schemas.microsoft.com/office/drawing/2014/main" id="{F38BBE2A-7A99-EFB6-1755-ED6B469935C3}"/>
                </a:ext>
              </a:extLst>
            </p:cNvPr>
            <p:cNvSpPr/>
            <p:nvPr/>
          </p:nvSpPr>
          <p:spPr>
            <a:xfrm>
              <a:off x="10321131" y="5160169"/>
              <a:ext cx="76200" cy="76200"/>
            </a:xfrm>
            <a:custGeom>
              <a:avLst/>
              <a:gdLst>
                <a:gd name="connsiteX0" fmla="*/ 160 w 76200"/>
                <a:gd name="connsiteY0" fmla="*/ 80 h 76200"/>
                <a:gd name="connsiteX1" fmla="*/ 76360 w 76200"/>
                <a:gd name="connsiteY1" fmla="*/ 80 h 76200"/>
                <a:gd name="connsiteX2" fmla="*/ 76360 w 76200"/>
                <a:gd name="connsiteY2" fmla="*/ 76280 h 76200"/>
                <a:gd name="connsiteX3" fmla="*/ 16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80"/>
                  </a:moveTo>
                  <a:lnTo>
                    <a:pt x="76360" y="80"/>
                  </a:lnTo>
                  <a:lnTo>
                    <a:pt x="76360" y="76280"/>
                  </a:lnTo>
                  <a:lnTo>
                    <a:pt x="16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09" name="Полилиния 1308">
              <a:extLst>
                <a:ext uri="{FF2B5EF4-FFF2-40B4-BE49-F238E27FC236}">
                  <a16:creationId xmlns:a16="http://schemas.microsoft.com/office/drawing/2014/main" id="{3A5BFD7D-B0AB-B94F-4FBB-71E1FBBDDD98}"/>
                </a:ext>
              </a:extLst>
            </p:cNvPr>
            <p:cNvSpPr/>
            <p:nvPr/>
          </p:nvSpPr>
          <p:spPr>
            <a:xfrm>
              <a:off x="10321131" y="5388769"/>
              <a:ext cx="76200" cy="76200"/>
            </a:xfrm>
            <a:custGeom>
              <a:avLst/>
              <a:gdLst>
                <a:gd name="connsiteX0" fmla="*/ 160 w 76200"/>
                <a:gd name="connsiteY0" fmla="*/ 104 h 76200"/>
                <a:gd name="connsiteX1" fmla="*/ 76360 w 76200"/>
                <a:gd name="connsiteY1" fmla="*/ 104 h 76200"/>
                <a:gd name="connsiteX2" fmla="*/ 76360 w 76200"/>
                <a:gd name="connsiteY2" fmla="*/ 76304 h 76200"/>
                <a:gd name="connsiteX3" fmla="*/ 160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04"/>
                  </a:moveTo>
                  <a:lnTo>
                    <a:pt x="76360" y="104"/>
                  </a:lnTo>
                  <a:lnTo>
                    <a:pt x="76360" y="76304"/>
                  </a:lnTo>
                  <a:lnTo>
                    <a:pt x="160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0" name="Полилиния 1309">
              <a:extLst>
                <a:ext uri="{FF2B5EF4-FFF2-40B4-BE49-F238E27FC236}">
                  <a16:creationId xmlns:a16="http://schemas.microsoft.com/office/drawing/2014/main" id="{D4DC12C7-50EF-D0A5-4AAF-7F7DFED4A01E}"/>
                </a:ext>
              </a:extLst>
            </p:cNvPr>
            <p:cNvSpPr/>
            <p:nvPr/>
          </p:nvSpPr>
          <p:spPr>
            <a:xfrm>
              <a:off x="10321131" y="5541169"/>
              <a:ext cx="76200" cy="76200"/>
            </a:xfrm>
            <a:custGeom>
              <a:avLst/>
              <a:gdLst>
                <a:gd name="connsiteX0" fmla="*/ 160 w 76200"/>
                <a:gd name="connsiteY0" fmla="*/ 120 h 76200"/>
                <a:gd name="connsiteX1" fmla="*/ 76360 w 76200"/>
                <a:gd name="connsiteY1" fmla="*/ 120 h 76200"/>
                <a:gd name="connsiteX2" fmla="*/ 76360 w 76200"/>
                <a:gd name="connsiteY2" fmla="*/ 76320 h 76200"/>
                <a:gd name="connsiteX3" fmla="*/ 160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0"/>
                  </a:moveTo>
                  <a:lnTo>
                    <a:pt x="76360" y="120"/>
                  </a:lnTo>
                  <a:lnTo>
                    <a:pt x="76360" y="76320"/>
                  </a:lnTo>
                  <a:lnTo>
                    <a:pt x="160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1" name="Полилиния 1310">
              <a:extLst>
                <a:ext uri="{FF2B5EF4-FFF2-40B4-BE49-F238E27FC236}">
                  <a16:creationId xmlns:a16="http://schemas.microsoft.com/office/drawing/2014/main" id="{72174B14-0DA5-622E-C9EC-315488E899DE}"/>
                </a:ext>
              </a:extLst>
            </p:cNvPr>
            <p:cNvSpPr/>
            <p:nvPr/>
          </p:nvSpPr>
          <p:spPr>
            <a:xfrm>
              <a:off x="10321131" y="5617369"/>
              <a:ext cx="76200" cy="76200"/>
            </a:xfrm>
            <a:custGeom>
              <a:avLst/>
              <a:gdLst>
                <a:gd name="connsiteX0" fmla="*/ 160 w 76200"/>
                <a:gd name="connsiteY0" fmla="*/ 128 h 76200"/>
                <a:gd name="connsiteX1" fmla="*/ 76360 w 76200"/>
                <a:gd name="connsiteY1" fmla="*/ 128 h 76200"/>
                <a:gd name="connsiteX2" fmla="*/ 76360 w 76200"/>
                <a:gd name="connsiteY2" fmla="*/ 76328 h 76200"/>
                <a:gd name="connsiteX3" fmla="*/ 16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28"/>
                  </a:moveTo>
                  <a:lnTo>
                    <a:pt x="76360" y="128"/>
                  </a:lnTo>
                  <a:lnTo>
                    <a:pt x="76360" y="76328"/>
                  </a:lnTo>
                  <a:lnTo>
                    <a:pt x="16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2" name="Полилиния 1311">
              <a:extLst>
                <a:ext uri="{FF2B5EF4-FFF2-40B4-BE49-F238E27FC236}">
                  <a16:creationId xmlns:a16="http://schemas.microsoft.com/office/drawing/2014/main" id="{49BFB269-A8CB-C942-2FB4-379A2C567821}"/>
                </a:ext>
              </a:extLst>
            </p:cNvPr>
            <p:cNvSpPr/>
            <p:nvPr/>
          </p:nvSpPr>
          <p:spPr>
            <a:xfrm>
              <a:off x="10321131" y="5693569"/>
              <a:ext cx="76200" cy="76200"/>
            </a:xfrm>
            <a:custGeom>
              <a:avLst/>
              <a:gdLst>
                <a:gd name="connsiteX0" fmla="*/ 160 w 76200"/>
                <a:gd name="connsiteY0" fmla="*/ 136 h 76200"/>
                <a:gd name="connsiteX1" fmla="*/ 76360 w 76200"/>
                <a:gd name="connsiteY1" fmla="*/ 136 h 76200"/>
                <a:gd name="connsiteX2" fmla="*/ 76360 w 76200"/>
                <a:gd name="connsiteY2" fmla="*/ 76336 h 76200"/>
                <a:gd name="connsiteX3" fmla="*/ 16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36"/>
                  </a:moveTo>
                  <a:lnTo>
                    <a:pt x="76360" y="136"/>
                  </a:lnTo>
                  <a:lnTo>
                    <a:pt x="76360" y="76336"/>
                  </a:lnTo>
                  <a:lnTo>
                    <a:pt x="16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3" name="Полилиния 1312">
              <a:extLst>
                <a:ext uri="{FF2B5EF4-FFF2-40B4-BE49-F238E27FC236}">
                  <a16:creationId xmlns:a16="http://schemas.microsoft.com/office/drawing/2014/main" id="{EE396F4A-0D50-7812-5E75-35A50B140A85}"/>
                </a:ext>
              </a:extLst>
            </p:cNvPr>
            <p:cNvSpPr/>
            <p:nvPr/>
          </p:nvSpPr>
          <p:spPr>
            <a:xfrm>
              <a:off x="10321131" y="5769769"/>
              <a:ext cx="76200" cy="76200"/>
            </a:xfrm>
            <a:custGeom>
              <a:avLst/>
              <a:gdLst>
                <a:gd name="connsiteX0" fmla="*/ 160 w 76200"/>
                <a:gd name="connsiteY0" fmla="*/ 144 h 76200"/>
                <a:gd name="connsiteX1" fmla="*/ 76360 w 76200"/>
                <a:gd name="connsiteY1" fmla="*/ 144 h 76200"/>
                <a:gd name="connsiteX2" fmla="*/ 76360 w 76200"/>
                <a:gd name="connsiteY2" fmla="*/ 76344 h 76200"/>
                <a:gd name="connsiteX3" fmla="*/ 160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44"/>
                  </a:moveTo>
                  <a:lnTo>
                    <a:pt x="76360" y="144"/>
                  </a:lnTo>
                  <a:lnTo>
                    <a:pt x="76360" y="76344"/>
                  </a:lnTo>
                  <a:lnTo>
                    <a:pt x="160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4" name="Полилиния 1313">
              <a:extLst>
                <a:ext uri="{FF2B5EF4-FFF2-40B4-BE49-F238E27FC236}">
                  <a16:creationId xmlns:a16="http://schemas.microsoft.com/office/drawing/2014/main" id="{DD4F1A1E-9974-E49F-0D44-A854F91655AB}"/>
                </a:ext>
              </a:extLst>
            </p:cNvPr>
            <p:cNvSpPr/>
            <p:nvPr/>
          </p:nvSpPr>
          <p:spPr>
            <a:xfrm>
              <a:off x="10321131" y="5922169"/>
              <a:ext cx="76200" cy="76200"/>
            </a:xfrm>
            <a:custGeom>
              <a:avLst/>
              <a:gdLst>
                <a:gd name="connsiteX0" fmla="*/ 160 w 76200"/>
                <a:gd name="connsiteY0" fmla="*/ 160 h 76200"/>
                <a:gd name="connsiteX1" fmla="*/ 76360 w 76200"/>
                <a:gd name="connsiteY1" fmla="*/ 160 h 76200"/>
                <a:gd name="connsiteX2" fmla="*/ 76360 w 76200"/>
                <a:gd name="connsiteY2" fmla="*/ 76360 h 76200"/>
                <a:gd name="connsiteX3" fmla="*/ 16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0"/>
                  </a:moveTo>
                  <a:lnTo>
                    <a:pt x="76360" y="160"/>
                  </a:lnTo>
                  <a:lnTo>
                    <a:pt x="76360" y="76360"/>
                  </a:lnTo>
                  <a:lnTo>
                    <a:pt x="16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5" name="Полилиния 1314">
              <a:extLst>
                <a:ext uri="{FF2B5EF4-FFF2-40B4-BE49-F238E27FC236}">
                  <a16:creationId xmlns:a16="http://schemas.microsoft.com/office/drawing/2014/main" id="{A1E2D5E2-AE97-DBD6-329A-3827AEAED936}"/>
                </a:ext>
              </a:extLst>
            </p:cNvPr>
            <p:cNvSpPr/>
            <p:nvPr/>
          </p:nvSpPr>
          <p:spPr>
            <a:xfrm>
              <a:off x="10321131" y="5998369"/>
              <a:ext cx="76200" cy="76200"/>
            </a:xfrm>
            <a:custGeom>
              <a:avLst/>
              <a:gdLst>
                <a:gd name="connsiteX0" fmla="*/ 160 w 76200"/>
                <a:gd name="connsiteY0" fmla="*/ 168 h 76200"/>
                <a:gd name="connsiteX1" fmla="*/ 76360 w 76200"/>
                <a:gd name="connsiteY1" fmla="*/ 168 h 76200"/>
                <a:gd name="connsiteX2" fmla="*/ 76360 w 76200"/>
                <a:gd name="connsiteY2" fmla="*/ 76368 h 76200"/>
                <a:gd name="connsiteX3" fmla="*/ 16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68"/>
                  </a:moveTo>
                  <a:lnTo>
                    <a:pt x="76360" y="168"/>
                  </a:lnTo>
                  <a:lnTo>
                    <a:pt x="76360" y="76368"/>
                  </a:lnTo>
                  <a:lnTo>
                    <a:pt x="16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6" name="Полилиния 1315">
              <a:extLst>
                <a:ext uri="{FF2B5EF4-FFF2-40B4-BE49-F238E27FC236}">
                  <a16:creationId xmlns:a16="http://schemas.microsoft.com/office/drawing/2014/main" id="{DE0174E1-7E8B-14C8-6C50-5D54EBA31778}"/>
                </a:ext>
              </a:extLst>
            </p:cNvPr>
            <p:cNvSpPr/>
            <p:nvPr/>
          </p:nvSpPr>
          <p:spPr>
            <a:xfrm>
              <a:off x="10321131" y="6074569"/>
              <a:ext cx="76200" cy="76200"/>
            </a:xfrm>
            <a:custGeom>
              <a:avLst/>
              <a:gdLst>
                <a:gd name="connsiteX0" fmla="*/ 160 w 76200"/>
                <a:gd name="connsiteY0" fmla="*/ 176 h 76200"/>
                <a:gd name="connsiteX1" fmla="*/ 76360 w 76200"/>
                <a:gd name="connsiteY1" fmla="*/ 176 h 76200"/>
                <a:gd name="connsiteX2" fmla="*/ 76360 w 76200"/>
                <a:gd name="connsiteY2" fmla="*/ 76376 h 76200"/>
                <a:gd name="connsiteX3" fmla="*/ 16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76"/>
                  </a:moveTo>
                  <a:lnTo>
                    <a:pt x="76360" y="176"/>
                  </a:lnTo>
                  <a:lnTo>
                    <a:pt x="76360" y="76376"/>
                  </a:lnTo>
                  <a:lnTo>
                    <a:pt x="16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7" name="Полилиния 1316">
              <a:extLst>
                <a:ext uri="{FF2B5EF4-FFF2-40B4-BE49-F238E27FC236}">
                  <a16:creationId xmlns:a16="http://schemas.microsoft.com/office/drawing/2014/main" id="{2848BBB7-9CFF-02D2-A218-EEA15ADA603B}"/>
                </a:ext>
              </a:extLst>
            </p:cNvPr>
            <p:cNvSpPr/>
            <p:nvPr/>
          </p:nvSpPr>
          <p:spPr>
            <a:xfrm>
              <a:off x="10321131" y="6150769"/>
              <a:ext cx="76200" cy="76200"/>
            </a:xfrm>
            <a:custGeom>
              <a:avLst/>
              <a:gdLst>
                <a:gd name="connsiteX0" fmla="*/ 160 w 76200"/>
                <a:gd name="connsiteY0" fmla="*/ 184 h 76200"/>
                <a:gd name="connsiteX1" fmla="*/ 76360 w 76200"/>
                <a:gd name="connsiteY1" fmla="*/ 184 h 76200"/>
                <a:gd name="connsiteX2" fmla="*/ 76360 w 76200"/>
                <a:gd name="connsiteY2" fmla="*/ 76384 h 76200"/>
                <a:gd name="connsiteX3" fmla="*/ 16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84"/>
                  </a:moveTo>
                  <a:lnTo>
                    <a:pt x="76360" y="184"/>
                  </a:lnTo>
                  <a:lnTo>
                    <a:pt x="76360" y="76384"/>
                  </a:lnTo>
                  <a:lnTo>
                    <a:pt x="16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8" name="Полилиния 1317">
              <a:extLst>
                <a:ext uri="{FF2B5EF4-FFF2-40B4-BE49-F238E27FC236}">
                  <a16:creationId xmlns:a16="http://schemas.microsoft.com/office/drawing/2014/main" id="{F6B51F14-C5BE-9970-D1B5-D4524ACC2AE5}"/>
                </a:ext>
              </a:extLst>
            </p:cNvPr>
            <p:cNvSpPr/>
            <p:nvPr/>
          </p:nvSpPr>
          <p:spPr>
            <a:xfrm>
              <a:off x="10321131" y="6226969"/>
              <a:ext cx="76200" cy="76200"/>
            </a:xfrm>
            <a:custGeom>
              <a:avLst/>
              <a:gdLst>
                <a:gd name="connsiteX0" fmla="*/ 160 w 76200"/>
                <a:gd name="connsiteY0" fmla="*/ 192 h 76200"/>
                <a:gd name="connsiteX1" fmla="*/ 76360 w 76200"/>
                <a:gd name="connsiteY1" fmla="*/ 192 h 76200"/>
                <a:gd name="connsiteX2" fmla="*/ 76360 w 76200"/>
                <a:gd name="connsiteY2" fmla="*/ 76392 h 76200"/>
                <a:gd name="connsiteX3" fmla="*/ 16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192"/>
                  </a:moveTo>
                  <a:lnTo>
                    <a:pt x="76360" y="192"/>
                  </a:lnTo>
                  <a:lnTo>
                    <a:pt x="76360" y="76392"/>
                  </a:lnTo>
                  <a:lnTo>
                    <a:pt x="16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19" name="Полилиния 1318">
              <a:extLst>
                <a:ext uri="{FF2B5EF4-FFF2-40B4-BE49-F238E27FC236}">
                  <a16:creationId xmlns:a16="http://schemas.microsoft.com/office/drawing/2014/main" id="{C279826A-5866-D6F6-524E-21CBF0FE7E0F}"/>
                </a:ext>
              </a:extLst>
            </p:cNvPr>
            <p:cNvSpPr/>
            <p:nvPr/>
          </p:nvSpPr>
          <p:spPr>
            <a:xfrm>
              <a:off x="10321131" y="6303169"/>
              <a:ext cx="76200" cy="76200"/>
            </a:xfrm>
            <a:custGeom>
              <a:avLst/>
              <a:gdLst>
                <a:gd name="connsiteX0" fmla="*/ 160 w 76200"/>
                <a:gd name="connsiteY0" fmla="*/ 200 h 76200"/>
                <a:gd name="connsiteX1" fmla="*/ 76360 w 76200"/>
                <a:gd name="connsiteY1" fmla="*/ 200 h 76200"/>
                <a:gd name="connsiteX2" fmla="*/ 76360 w 76200"/>
                <a:gd name="connsiteY2" fmla="*/ 76400 h 76200"/>
                <a:gd name="connsiteX3" fmla="*/ 16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00"/>
                  </a:moveTo>
                  <a:lnTo>
                    <a:pt x="76360" y="200"/>
                  </a:lnTo>
                  <a:lnTo>
                    <a:pt x="76360" y="76400"/>
                  </a:lnTo>
                  <a:lnTo>
                    <a:pt x="16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0" name="Полилиния 1319">
              <a:extLst>
                <a:ext uri="{FF2B5EF4-FFF2-40B4-BE49-F238E27FC236}">
                  <a16:creationId xmlns:a16="http://schemas.microsoft.com/office/drawing/2014/main" id="{19B3740C-7A5D-5322-B8E4-EAB303790CA1}"/>
                </a:ext>
              </a:extLst>
            </p:cNvPr>
            <p:cNvSpPr/>
            <p:nvPr/>
          </p:nvSpPr>
          <p:spPr>
            <a:xfrm>
              <a:off x="10321131" y="6455569"/>
              <a:ext cx="76200" cy="76200"/>
            </a:xfrm>
            <a:custGeom>
              <a:avLst/>
              <a:gdLst>
                <a:gd name="connsiteX0" fmla="*/ 160 w 76200"/>
                <a:gd name="connsiteY0" fmla="*/ 216 h 76200"/>
                <a:gd name="connsiteX1" fmla="*/ 76360 w 76200"/>
                <a:gd name="connsiteY1" fmla="*/ 216 h 76200"/>
                <a:gd name="connsiteX2" fmla="*/ 76360 w 76200"/>
                <a:gd name="connsiteY2" fmla="*/ 76416 h 76200"/>
                <a:gd name="connsiteX3" fmla="*/ 16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16"/>
                  </a:moveTo>
                  <a:lnTo>
                    <a:pt x="76360" y="216"/>
                  </a:lnTo>
                  <a:lnTo>
                    <a:pt x="76360" y="76416"/>
                  </a:lnTo>
                  <a:lnTo>
                    <a:pt x="16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1" name="Полилиния 1320">
              <a:extLst>
                <a:ext uri="{FF2B5EF4-FFF2-40B4-BE49-F238E27FC236}">
                  <a16:creationId xmlns:a16="http://schemas.microsoft.com/office/drawing/2014/main" id="{5F4D796B-93E9-B283-6BB6-1CF711882183}"/>
                </a:ext>
              </a:extLst>
            </p:cNvPr>
            <p:cNvSpPr/>
            <p:nvPr/>
          </p:nvSpPr>
          <p:spPr>
            <a:xfrm>
              <a:off x="10321131" y="6531769"/>
              <a:ext cx="76200" cy="76200"/>
            </a:xfrm>
            <a:custGeom>
              <a:avLst/>
              <a:gdLst>
                <a:gd name="connsiteX0" fmla="*/ 160 w 76200"/>
                <a:gd name="connsiteY0" fmla="*/ 224 h 76200"/>
                <a:gd name="connsiteX1" fmla="*/ 76360 w 76200"/>
                <a:gd name="connsiteY1" fmla="*/ 224 h 76200"/>
                <a:gd name="connsiteX2" fmla="*/ 76360 w 76200"/>
                <a:gd name="connsiteY2" fmla="*/ 76424 h 76200"/>
                <a:gd name="connsiteX3" fmla="*/ 160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0" y="224"/>
                  </a:moveTo>
                  <a:lnTo>
                    <a:pt x="76360" y="224"/>
                  </a:lnTo>
                  <a:lnTo>
                    <a:pt x="76360" y="76424"/>
                  </a:lnTo>
                  <a:lnTo>
                    <a:pt x="160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2" name="Полилиния 1321">
              <a:extLst>
                <a:ext uri="{FF2B5EF4-FFF2-40B4-BE49-F238E27FC236}">
                  <a16:creationId xmlns:a16="http://schemas.microsoft.com/office/drawing/2014/main" id="{87484438-41FD-D307-728F-9C17022E7B7D}"/>
                </a:ext>
              </a:extLst>
            </p:cNvPr>
            <p:cNvSpPr/>
            <p:nvPr/>
          </p:nvSpPr>
          <p:spPr>
            <a:xfrm>
              <a:off x="10397331" y="5312569"/>
              <a:ext cx="76200" cy="76200"/>
            </a:xfrm>
            <a:custGeom>
              <a:avLst/>
              <a:gdLst>
                <a:gd name="connsiteX0" fmla="*/ 168 w 76200"/>
                <a:gd name="connsiteY0" fmla="*/ 96 h 76200"/>
                <a:gd name="connsiteX1" fmla="*/ 76368 w 76200"/>
                <a:gd name="connsiteY1" fmla="*/ 96 h 76200"/>
                <a:gd name="connsiteX2" fmla="*/ 76368 w 76200"/>
                <a:gd name="connsiteY2" fmla="*/ 76296 h 76200"/>
                <a:gd name="connsiteX3" fmla="*/ 16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96"/>
                  </a:moveTo>
                  <a:lnTo>
                    <a:pt x="76368" y="96"/>
                  </a:lnTo>
                  <a:lnTo>
                    <a:pt x="76368" y="76296"/>
                  </a:lnTo>
                  <a:lnTo>
                    <a:pt x="16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3" name="Полилиния 1322">
              <a:extLst>
                <a:ext uri="{FF2B5EF4-FFF2-40B4-BE49-F238E27FC236}">
                  <a16:creationId xmlns:a16="http://schemas.microsoft.com/office/drawing/2014/main" id="{BBC77D90-E7D8-2CA2-2308-798727B69044}"/>
                </a:ext>
              </a:extLst>
            </p:cNvPr>
            <p:cNvSpPr/>
            <p:nvPr/>
          </p:nvSpPr>
          <p:spPr>
            <a:xfrm>
              <a:off x="10397331" y="5388769"/>
              <a:ext cx="76200" cy="76200"/>
            </a:xfrm>
            <a:custGeom>
              <a:avLst/>
              <a:gdLst>
                <a:gd name="connsiteX0" fmla="*/ 168 w 76200"/>
                <a:gd name="connsiteY0" fmla="*/ 104 h 76200"/>
                <a:gd name="connsiteX1" fmla="*/ 76368 w 76200"/>
                <a:gd name="connsiteY1" fmla="*/ 104 h 76200"/>
                <a:gd name="connsiteX2" fmla="*/ 76368 w 76200"/>
                <a:gd name="connsiteY2" fmla="*/ 76304 h 76200"/>
                <a:gd name="connsiteX3" fmla="*/ 168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04"/>
                  </a:moveTo>
                  <a:lnTo>
                    <a:pt x="76368" y="104"/>
                  </a:lnTo>
                  <a:lnTo>
                    <a:pt x="76368" y="76304"/>
                  </a:lnTo>
                  <a:lnTo>
                    <a:pt x="168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4" name="Полилиния 1323">
              <a:extLst>
                <a:ext uri="{FF2B5EF4-FFF2-40B4-BE49-F238E27FC236}">
                  <a16:creationId xmlns:a16="http://schemas.microsoft.com/office/drawing/2014/main" id="{68171D9F-865E-CCA6-2972-E612D4A643A5}"/>
                </a:ext>
              </a:extLst>
            </p:cNvPr>
            <p:cNvSpPr/>
            <p:nvPr/>
          </p:nvSpPr>
          <p:spPr>
            <a:xfrm>
              <a:off x="10397331" y="5464969"/>
              <a:ext cx="76200" cy="76200"/>
            </a:xfrm>
            <a:custGeom>
              <a:avLst/>
              <a:gdLst>
                <a:gd name="connsiteX0" fmla="*/ 168 w 76200"/>
                <a:gd name="connsiteY0" fmla="*/ 112 h 76200"/>
                <a:gd name="connsiteX1" fmla="*/ 76368 w 76200"/>
                <a:gd name="connsiteY1" fmla="*/ 112 h 76200"/>
                <a:gd name="connsiteX2" fmla="*/ 76368 w 76200"/>
                <a:gd name="connsiteY2" fmla="*/ 76312 h 76200"/>
                <a:gd name="connsiteX3" fmla="*/ 16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12"/>
                  </a:moveTo>
                  <a:lnTo>
                    <a:pt x="76368" y="112"/>
                  </a:lnTo>
                  <a:lnTo>
                    <a:pt x="76368" y="76312"/>
                  </a:lnTo>
                  <a:lnTo>
                    <a:pt x="16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5" name="Полилиния 1324">
              <a:extLst>
                <a:ext uri="{FF2B5EF4-FFF2-40B4-BE49-F238E27FC236}">
                  <a16:creationId xmlns:a16="http://schemas.microsoft.com/office/drawing/2014/main" id="{3E1696B9-6B9C-36F4-8562-C746F611A716}"/>
                </a:ext>
              </a:extLst>
            </p:cNvPr>
            <p:cNvSpPr/>
            <p:nvPr/>
          </p:nvSpPr>
          <p:spPr>
            <a:xfrm>
              <a:off x="10397331" y="5541169"/>
              <a:ext cx="76200" cy="76200"/>
            </a:xfrm>
            <a:custGeom>
              <a:avLst/>
              <a:gdLst>
                <a:gd name="connsiteX0" fmla="*/ 168 w 76200"/>
                <a:gd name="connsiteY0" fmla="*/ 120 h 76200"/>
                <a:gd name="connsiteX1" fmla="*/ 76368 w 76200"/>
                <a:gd name="connsiteY1" fmla="*/ 120 h 76200"/>
                <a:gd name="connsiteX2" fmla="*/ 76368 w 76200"/>
                <a:gd name="connsiteY2" fmla="*/ 76320 h 76200"/>
                <a:gd name="connsiteX3" fmla="*/ 168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0"/>
                  </a:moveTo>
                  <a:lnTo>
                    <a:pt x="76368" y="120"/>
                  </a:lnTo>
                  <a:lnTo>
                    <a:pt x="76368" y="76320"/>
                  </a:lnTo>
                  <a:lnTo>
                    <a:pt x="168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6" name="Полилиния 1325">
              <a:extLst>
                <a:ext uri="{FF2B5EF4-FFF2-40B4-BE49-F238E27FC236}">
                  <a16:creationId xmlns:a16="http://schemas.microsoft.com/office/drawing/2014/main" id="{93B08A79-2CA7-54BF-90AC-CE066C1279CC}"/>
                </a:ext>
              </a:extLst>
            </p:cNvPr>
            <p:cNvSpPr/>
            <p:nvPr/>
          </p:nvSpPr>
          <p:spPr>
            <a:xfrm>
              <a:off x="10397331" y="5617369"/>
              <a:ext cx="76200" cy="76200"/>
            </a:xfrm>
            <a:custGeom>
              <a:avLst/>
              <a:gdLst>
                <a:gd name="connsiteX0" fmla="*/ 168 w 76200"/>
                <a:gd name="connsiteY0" fmla="*/ 128 h 76200"/>
                <a:gd name="connsiteX1" fmla="*/ 76368 w 76200"/>
                <a:gd name="connsiteY1" fmla="*/ 128 h 76200"/>
                <a:gd name="connsiteX2" fmla="*/ 76368 w 76200"/>
                <a:gd name="connsiteY2" fmla="*/ 76328 h 76200"/>
                <a:gd name="connsiteX3" fmla="*/ 168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28"/>
                  </a:moveTo>
                  <a:lnTo>
                    <a:pt x="76368" y="128"/>
                  </a:lnTo>
                  <a:lnTo>
                    <a:pt x="76368" y="76328"/>
                  </a:lnTo>
                  <a:lnTo>
                    <a:pt x="168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7" name="Полилиния 1326">
              <a:extLst>
                <a:ext uri="{FF2B5EF4-FFF2-40B4-BE49-F238E27FC236}">
                  <a16:creationId xmlns:a16="http://schemas.microsoft.com/office/drawing/2014/main" id="{8A8D4CC1-C0AC-FCC0-3126-B06B9349E105}"/>
                </a:ext>
              </a:extLst>
            </p:cNvPr>
            <p:cNvSpPr/>
            <p:nvPr/>
          </p:nvSpPr>
          <p:spPr>
            <a:xfrm>
              <a:off x="10397331" y="5693569"/>
              <a:ext cx="76200" cy="76200"/>
            </a:xfrm>
            <a:custGeom>
              <a:avLst/>
              <a:gdLst>
                <a:gd name="connsiteX0" fmla="*/ 168 w 76200"/>
                <a:gd name="connsiteY0" fmla="*/ 136 h 76200"/>
                <a:gd name="connsiteX1" fmla="*/ 76368 w 76200"/>
                <a:gd name="connsiteY1" fmla="*/ 136 h 76200"/>
                <a:gd name="connsiteX2" fmla="*/ 76368 w 76200"/>
                <a:gd name="connsiteY2" fmla="*/ 76336 h 76200"/>
                <a:gd name="connsiteX3" fmla="*/ 168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36"/>
                  </a:moveTo>
                  <a:lnTo>
                    <a:pt x="76368" y="136"/>
                  </a:lnTo>
                  <a:lnTo>
                    <a:pt x="76368" y="76336"/>
                  </a:lnTo>
                  <a:lnTo>
                    <a:pt x="168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8" name="Полилиния 1327">
              <a:extLst>
                <a:ext uri="{FF2B5EF4-FFF2-40B4-BE49-F238E27FC236}">
                  <a16:creationId xmlns:a16="http://schemas.microsoft.com/office/drawing/2014/main" id="{5BFABDE3-4876-8B86-2076-5719BA797ED5}"/>
                </a:ext>
              </a:extLst>
            </p:cNvPr>
            <p:cNvSpPr/>
            <p:nvPr/>
          </p:nvSpPr>
          <p:spPr>
            <a:xfrm>
              <a:off x="10397331" y="5769769"/>
              <a:ext cx="76200" cy="76200"/>
            </a:xfrm>
            <a:custGeom>
              <a:avLst/>
              <a:gdLst>
                <a:gd name="connsiteX0" fmla="*/ 168 w 76200"/>
                <a:gd name="connsiteY0" fmla="*/ 144 h 76200"/>
                <a:gd name="connsiteX1" fmla="*/ 76368 w 76200"/>
                <a:gd name="connsiteY1" fmla="*/ 144 h 76200"/>
                <a:gd name="connsiteX2" fmla="*/ 76368 w 76200"/>
                <a:gd name="connsiteY2" fmla="*/ 76344 h 76200"/>
                <a:gd name="connsiteX3" fmla="*/ 16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44"/>
                  </a:moveTo>
                  <a:lnTo>
                    <a:pt x="76368" y="144"/>
                  </a:lnTo>
                  <a:lnTo>
                    <a:pt x="76368" y="76344"/>
                  </a:lnTo>
                  <a:lnTo>
                    <a:pt x="16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29" name="Полилиния 1328">
              <a:extLst>
                <a:ext uri="{FF2B5EF4-FFF2-40B4-BE49-F238E27FC236}">
                  <a16:creationId xmlns:a16="http://schemas.microsoft.com/office/drawing/2014/main" id="{A14A161B-594B-B023-F745-2F1EC434FFB7}"/>
                </a:ext>
              </a:extLst>
            </p:cNvPr>
            <p:cNvSpPr/>
            <p:nvPr/>
          </p:nvSpPr>
          <p:spPr>
            <a:xfrm>
              <a:off x="10397331" y="5922169"/>
              <a:ext cx="76200" cy="76200"/>
            </a:xfrm>
            <a:custGeom>
              <a:avLst/>
              <a:gdLst>
                <a:gd name="connsiteX0" fmla="*/ 168 w 76200"/>
                <a:gd name="connsiteY0" fmla="*/ 160 h 76200"/>
                <a:gd name="connsiteX1" fmla="*/ 76368 w 76200"/>
                <a:gd name="connsiteY1" fmla="*/ 160 h 76200"/>
                <a:gd name="connsiteX2" fmla="*/ 76368 w 76200"/>
                <a:gd name="connsiteY2" fmla="*/ 76360 h 76200"/>
                <a:gd name="connsiteX3" fmla="*/ 168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60"/>
                  </a:moveTo>
                  <a:lnTo>
                    <a:pt x="76368" y="160"/>
                  </a:lnTo>
                  <a:lnTo>
                    <a:pt x="76368" y="76360"/>
                  </a:lnTo>
                  <a:lnTo>
                    <a:pt x="168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0" name="Полилиния 1329">
              <a:extLst>
                <a:ext uri="{FF2B5EF4-FFF2-40B4-BE49-F238E27FC236}">
                  <a16:creationId xmlns:a16="http://schemas.microsoft.com/office/drawing/2014/main" id="{C24A5C68-A595-A5EC-8F29-0E6D76C17366}"/>
                </a:ext>
              </a:extLst>
            </p:cNvPr>
            <p:cNvSpPr/>
            <p:nvPr/>
          </p:nvSpPr>
          <p:spPr>
            <a:xfrm>
              <a:off x="10397331" y="6226969"/>
              <a:ext cx="76200" cy="76200"/>
            </a:xfrm>
            <a:custGeom>
              <a:avLst/>
              <a:gdLst>
                <a:gd name="connsiteX0" fmla="*/ 168 w 76200"/>
                <a:gd name="connsiteY0" fmla="*/ 192 h 76200"/>
                <a:gd name="connsiteX1" fmla="*/ 76368 w 76200"/>
                <a:gd name="connsiteY1" fmla="*/ 192 h 76200"/>
                <a:gd name="connsiteX2" fmla="*/ 76368 w 76200"/>
                <a:gd name="connsiteY2" fmla="*/ 76392 h 76200"/>
                <a:gd name="connsiteX3" fmla="*/ 168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192"/>
                  </a:moveTo>
                  <a:lnTo>
                    <a:pt x="76368" y="192"/>
                  </a:lnTo>
                  <a:lnTo>
                    <a:pt x="76368" y="76392"/>
                  </a:lnTo>
                  <a:lnTo>
                    <a:pt x="168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1" name="Полилиния 1330">
              <a:extLst>
                <a:ext uri="{FF2B5EF4-FFF2-40B4-BE49-F238E27FC236}">
                  <a16:creationId xmlns:a16="http://schemas.microsoft.com/office/drawing/2014/main" id="{E6B72CDD-AE7B-BFD7-FF9A-D2493BCC2A29}"/>
                </a:ext>
              </a:extLst>
            </p:cNvPr>
            <p:cNvSpPr/>
            <p:nvPr/>
          </p:nvSpPr>
          <p:spPr>
            <a:xfrm>
              <a:off x="10397331" y="6531769"/>
              <a:ext cx="76200" cy="76200"/>
            </a:xfrm>
            <a:custGeom>
              <a:avLst/>
              <a:gdLst>
                <a:gd name="connsiteX0" fmla="*/ 168 w 76200"/>
                <a:gd name="connsiteY0" fmla="*/ 224 h 76200"/>
                <a:gd name="connsiteX1" fmla="*/ 76368 w 76200"/>
                <a:gd name="connsiteY1" fmla="*/ 224 h 76200"/>
                <a:gd name="connsiteX2" fmla="*/ 76368 w 76200"/>
                <a:gd name="connsiteY2" fmla="*/ 76424 h 76200"/>
                <a:gd name="connsiteX3" fmla="*/ 168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68" y="224"/>
                  </a:moveTo>
                  <a:lnTo>
                    <a:pt x="76368" y="224"/>
                  </a:lnTo>
                  <a:lnTo>
                    <a:pt x="76368" y="76424"/>
                  </a:lnTo>
                  <a:lnTo>
                    <a:pt x="168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2" name="Полилиния 1331">
              <a:extLst>
                <a:ext uri="{FF2B5EF4-FFF2-40B4-BE49-F238E27FC236}">
                  <a16:creationId xmlns:a16="http://schemas.microsoft.com/office/drawing/2014/main" id="{6A908E41-E36C-EE02-620D-0D423AEF15D0}"/>
                </a:ext>
              </a:extLst>
            </p:cNvPr>
            <p:cNvSpPr/>
            <p:nvPr/>
          </p:nvSpPr>
          <p:spPr>
            <a:xfrm>
              <a:off x="10473531" y="4702969"/>
              <a:ext cx="76200" cy="76200"/>
            </a:xfrm>
            <a:custGeom>
              <a:avLst/>
              <a:gdLst>
                <a:gd name="connsiteX0" fmla="*/ 176 w 76200"/>
                <a:gd name="connsiteY0" fmla="*/ 32 h 76200"/>
                <a:gd name="connsiteX1" fmla="*/ 76376 w 76200"/>
                <a:gd name="connsiteY1" fmla="*/ 32 h 76200"/>
                <a:gd name="connsiteX2" fmla="*/ 76376 w 76200"/>
                <a:gd name="connsiteY2" fmla="*/ 76232 h 76200"/>
                <a:gd name="connsiteX3" fmla="*/ 17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32"/>
                  </a:moveTo>
                  <a:lnTo>
                    <a:pt x="76376" y="32"/>
                  </a:lnTo>
                  <a:lnTo>
                    <a:pt x="76376" y="76232"/>
                  </a:lnTo>
                  <a:lnTo>
                    <a:pt x="17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3" name="Полилиния 1332">
              <a:extLst>
                <a:ext uri="{FF2B5EF4-FFF2-40B4-BE49-F238E27FC236}">
                  <a16:creationId xmlns:a16="http://schemas.microsoft.com/office/drawing/2014/main" id="{00A21D1A-5A2F-FCA6-A9D7-968587FB629B}"/>
                </a:ext>
              </a:extLst>
            </p:cNvPr>
            <p:cNvSpPr/>
            <p:nvPr/>
          </p:nvSpPr>
          <p:spPr>
            <a:xfrm>
              <a:off x="10473531" y="4779169"/>
              <a:ext cx="76200" cy="76200"/>
            </a:xfrm>
            <a:custGeom>
              <a:avLst/>
              <a:gdLst>
                <a:gd name="connsiteX0" fmla="*/ 176 w 76200"/>
                <a:gd name="connsiteY0" fmla="*/ 40 h 76200"/>
                <a:gd name="connsiteX1" fmla="*/ 76376 w 76200"/>
                <a:gd name="connsiteY1" fmla="*/ 40 h 76200"/>
                <a:gd name="connsiteX2" fmla="*/ 76376 w 76200"/>
                <a:gd name="connsiteY2" fmla="*/ 76240 h 76200"/>
                <a:gd name="connsiteX3" fmla="*/ 176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0"/>
                  </a:moveTo>
                  <a:lnTo>
                    <a:pt x="76376" y="40"/>
                  </a:lnTo>
                  <a:lnTo>
                    <a:pt x="76376" y="76240"/>
                  </a:lnTo>
                  <a:lnTo>
                    <a:pt x="176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4" name="Полилиния 1333">
              <a:extLst>
                <a:ext uri="{FF2B5EF4-FFF2-40B4-BE49-F238E27FC236}">
                  <a16:creationId xmlns:a16="http://schemas.microsoft.com/office/drawing/2014/main" id="{3B2A3191-CAE4-B5D7-707D-9186DAE7FE99}"/>
                </a:ext>
              </a:extLst>
            </p:cNvPr>
            <p:cNvSpPr/>
            <p:nvPr/>
          </p:nvSpPr>
          <p:spPr>
            <a:xfrm>
              <a:off x="10473531" y="4855369"/>
              <a:ext cx="76200" cy="76200"/>
            </a:xfrm>
            <a:custGeom>
              <a:avLst/>
              <a:gdLst>
                <a:gd name="connsiteX0" fmla="*/ 176 w 76200"/>
                <a:gd name="connsiteY0" fmla="*/ 48 h 76200"/>
                <a:gd name="connsiteX1" fmla="*/ 76376 w 76200"/>
                <a:gd name="connsiteY1" fmla="*/ 48 h 76200"/>
                <a:gd name="connsiteX2" fmla="*/ 76376 w 76200"/>
                <a:gd name="connsiteY2" fmla="*/ 76248 h 76200"/>
                <a:gd name="connsiteX3" fmla="*/ 176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48"/>
                  </a:moveTo>
                  <a:lnTo>
                    <a:pt x="76376" y="48"/>
                  </a:lnTo>
                  <a:lnTo>
                    <a:pt x="76376" y="76248"/>
                  </a:lnTo>
                  <a:lnTo>
                    <a:pt x="176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5" name="Полилиния 1334">
              <a:extLst>
                <a:ext uri="{FF2B5EF4-FFF2-40B4-BE49-F238E27FC236}">
                  <a16:creationId xmlns:a16="http://schemas.microsoft.com/office/drawing/2014/main" id="{9B683354-AF42-2667-B007-69AD179D3DDE}"/>
                </a:ext>
              </a:extLst>
            </p:cNvPr>
            <p:cNvSpPr/>
            <p:nvPr/>
          </p:nvSpPr>
          <p:spPr>
            <a:xfrm>
              <a:off x="10473531" y="4931569"/>
              <a:ext cx="76200" cy="76200"/>
            </a:xfrm>
            <a:custGeom>
              <a:avLst/>
              <a:gdLst>
                <a:gd name="connsiteX0" fmla="*/ 176 w 76200"/>
                <a:gd name="connsiteY0" fmla="*/ 56 h 76200"/>
                <a:gd name="connsiteX1" fmla="*/ 76376 w 76200"/>
                <a:gd name="connsiteY1" fmla="*/ 56 h 76200"/>
                <a:gd name="connsiteX2" fmla="*/ 76376 w 76200"/>
                <a:gd name="connsiteY2" fmla="*/ 76256 h 76200"/>
                <a:gd name="connsiteX3" fmla="*/ 176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56"/>
                  </a:moveTo>
                  <a:lnTo>
                    <a:pt x="76376" y="56"/>
                  </a:lnTo>
                  <a:lnTo>
                    <a:pt x="76376" y="76256"/>
                  </a:lnTo>
                  <a:lnTo>
                    <a:pt x="176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6" name="Полилиния 1335">
              <a:extLst>
                <a:ext uri="{FF2B5EF4-FFF2-40B4-BE49-F238E27FC236}">
                  <a16:creationId xmlns:a16="http://schemas.microsoft.com/office/drawing/2014/main" id="{7D904AD2-BFA5-6026-1122-582F5C818C9F}"/>
                </a:ext>
              </a:extLst>
            </p:cNvPr>
            <p:cNvSpPr/>
            <p:nvPr/>
          </p:nvSpPr>
          <p:spPr>
            <a:xfrm>
              <a:off x="10473531" y="5007769"/>
              <a:ext cx="76200" cy="76200"/>
            </a:xfrm>
            <a:custGeom>
              <a:avLst/>
              <a:gdLst>
                <a:gd name="connsiteX0" fmla="*/ 176 w 76200"/>
                <a:gd name="connsiteY0" fmla="*/ 64 h 76200"/>
                <a:gd name="connsiteX1" fmla="*/ 76376 w 76200"/>
                <a:gd name="connsiteY1" fmla="*/ 64 h 76200"/>
                <a:gd name="connsiteX2" fmla="*/ 76376 w 76200"/>
                <a:gd name="connsiteY2" fmla="*/ 76264 h 76200"/>
                <a:gd name="connsiteX3" fmla="*/ 176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64"/>
                  </a:moveTo>
                  <a:lnTo>
                    <a:pt x="76376" y="64"/>
                  </a:lnTo>
                  <a:lnTo>
                    <a:pt x="76376" y="76264"/>
                  </a:lnTo>
                  <a:lnTo>
                    <a:pt x="176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7" name="Полилиния 1336">
              <a:extLst>
                <a:ext uri="{FF2B5EF4-FFF2-40B4-BE49-F238E27FC236}">
                  <a16:creationId xmlns:a16="http://schemas.microsoft.com/office/drawing/2014/main" id="{97F2ECEA-70C9-1B58-A45D-D1CDA8D2215F}"/>
                </a:ext>
              </a:extLst>
            </p:cNvPr>
            <p:cNvSpPr/>
            <p:nvPr/>
          </p:nvSpPr>
          <p:spPr>
            <a:xfrm>
              <a:off x="10473531" y="5083969"/>
              <a:ext cx="76200" cy="76200"/>
            </a:xfrm>
            <a:custGeom>
              <a:avLst/>
              <a:gdLst>
                <a:gd name="connsiteX0" fmla="*/ 176 w 76200"/>
                <a:gd name="connsiteY0" fmla="*/ 72 h 76200"/>
                <a:gd name="connsiteX1" fmla="*/ 76376 w 76200"/>
                <a:gd name="connsiteY1" fmla="*/ 72 h 76200"/>
                <a:gd name="connsiteX2" fmla="*/ 76376 w 76200"/>
                <a:gd name="connsiteY2" fmla="*/ 76272 h 76200"/>
                <a:gd name="connsiteX3" fmla="*/ 176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72"/>
                  </a:moveTo>
                  <a:lnTo>
                    <a:pt x="76376" y="72"/>
                  </a:lnTo>
                  <a:lnTo>
                    <a:pt x="76376" y="76272"/>
                  </a:lnTo>
                  <a:lnTo>
                    <a:pt x="176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8" name="Полилиния 1337">
              <a:extLst>
                <a:ext uri="{FF2B5EF4-FFF2-40B4-BE49-F238E27FC236}">
                  <a16:creationId xmlns:a16="http://schemas.microsoft.com/office/drawing/2014/main" id="{99A79F74-2A89-B4D6-7630-1B8749531527}"/>
                </a:ext>
              </a:extLst>
            </p:cNvPr>
            <p:cNvSpPr/>
            <p:nvPr/>
          </p:nvSpPr>
          <p:spPr>
            <a:xfrm>
              <a:off x="10473531" y="5160169"/>
              <a:ext cx="76200" cy="76200"/>
            </a:xfrm>
            <a:custGeom>
              <a:avLst/>
              <a:gdLst>
                <a:gd name="connsiteX0" fmla="*/ 176 w 76200"/>
                <a:gd name="connsiteY0" fmla="*/ 80 h 76200"/>
                <a:gd name="connsiteX1" fmla="*/ 76376 w 76200"/>
                <a:gd name="connsiteY1" fmla="*/ 80 h 76200"/>
                <a:gd name="connsiteX2" fmla="*/ 76376 w 76200"/>
                <a:gd name="connsiteY2" fmla="*/ 76280 h 76200"/>
                <a:gd name="connsiteX3" fmla="*/ 17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80"/>
                  </a:moveTo>
                  <a:lnTo>
                    <a:pt x="76376" y="80"/>
                  </a:lnTo>
                  <a:lnTo>
                    <a:pt x="76376" y="76280"/>
                  </a:lnTo>
                  <a:lnTo>
                    <a:pt x="17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39" name="Полилиния 1338">
              <a:extLst>
                <a:ext uri="{FF2B5EF4-FFF2-40B4-BE49-F238E27FC236}">
                  <a16:creationId xmlns:a16="http://schemas.microsoft.com/office/drawing/2014/main" id="{E367CD33-F5AA-4F41-A542-9F06688511C5}"/>
                </a:ext>
              </a:extLst>
            </p:cNvPr>
            <p:cNvSpPr/>
            <p:nvPr/>
          </p:nvSpPr>
          <p:spPr>
            <a:xfrm>
              <a:off x="10473531" y="5312569"/>
              <a:ext cx="76200" cy="76200"/>
            </a:xfrm>
            <a:custGeom>
              <a:avLst/>
              <a:gdLst>
                <a:gd name="connsiteX0" fmla="*/ 176 w 76200"/>
                <a:gd name="connsiteY0" fmla="*/ 96 h 76200"/>
                <a:gd name="connsiteX1" fmla="*/ 76376 w 76200"/>
                <a:gd name="connsiteY1" fmla="*/ 96 h 76200"/>
                <a:gd name="connsiteX2" fmla="*/ 76376 w 76200"/>
                <a:gd name="connsiteY2" fmla="*/ 76296 h 76200"/>
                <a:gd name="connsiteX3" fmla="*/ 176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96"/>
                  </a:moveTo>
                  <a:lnTo>
                    <a:pt x="76376" y="96"/>
                  </a:lnTo>
                  <a:lnTo>
                    <a:pt x="76376" y="76296"/>
                  </a:lnTo>
                  <a:lnTo>
                    <a:pt x="176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0" name="Полилиния 1339">
              <a:extLst>
                <a:ext uri="{FF2B5EF4-FFF2-40B4-BE49-F238E27FC236}">
                  <a16:creationId xmlns:a16="http://schemas.microsoft.com/office/drawing/2014/main" id="{0875BC36-BF19-8503-25C4-C4EDF8378C17}"/>
                </a:ext>
              </a:extLst>
            </p:cNvPr>
            <p:cNvSpPr/>
            <p:nvPr/>
          </p:nvSpPr>
          <p:spPr>
            <a:xfrm>
              <a:off x="10473531" y="5388769"/>
              <a:ext cx="76200" cy="76200"/>
            </a:xfrm>
            <a:custGeom>
              <a:avLst/>
              <a:gdLst>
                <a:gd name="connsiteX0" fmla="*/ 176 w 76200"/>
                <a:gd name="connsiteY0" fmla="*/ 104 h 76200"/>
                <a:gd name="connsiteX1" fmla="*/ 76376 w 76200"/>
                <a:gd name="connsiteY1" fmla="*/ 104 h 76200"/>
                <a:gd name="connsiteX2" fmla="*/ 76376 w 76200"/>
                <a:gd name="connsiteY2" fmla="*/ 76304 h 76200"/>
                <a:gd name="connsiteX3" fmla="*/ 176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04"/>
                  </a:moveTo>
                  <a:lnTo>
                    <a:pt x="76376" y="104"/>
                  </a:lnTo>
                  <a:lnTo>
                    <a:pt x="76376" y="76304"/>
                  </a:lnTo>
                  <a:lnTo>
                    <a:pt x="176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1" name="Полилиния 1340">
              <a:extLst>
                <a:ext uri="{FF2B5EF4-FFF2-40B4-BE49-F238E27FC236}">
                  <a16:creationId xmlns:a16="http://schemas.microsoft.com/office/drawing/2014/main" id="{4C542D7B-38DF-8DBF-1095-CDF311DABB80}"/>
                </a:ext>
              </a:extLst>
            </p:cNvPr>
            <p:cNvSpPr/>
            <p:nvPr/>
          </p:nvSpPr>
          <p:spPr>
            <a:xfrm>
              <a:off x="10473531" y="5541169"/>
              <a:ext cx="76200" cy="76200"/>
            </a:xfrm>
            <a:custGeom>
              <a:avLst/>
              <a:gdLst>
                <a:gd name="connsiteX0" fmla="*/ 176 w 76200"/>
                <a:gd name="connsiteY0" fmla="*/ 120 h 76200"/>
                <a:gd name="connsiteX1" fmla="*/ 76376 w 76200"/>
                <a:gd name="connsiteY1" fmla="*/ 120 h 76200"/>
                <a:gd name="connsiteX2" fmla="*/ 76376 w 76200"/>
                <a:gd name="connsiteY2" fmla="*/ 76320 h 76200"/>
                <a:gd name="connsiteX3" fmla="*/ 17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0"/>
                  </a:moveTo>
                  <a:lnTo>
                    <a:pt x="76376" y="120"/>
                  </a:lnTo>
                  <a:lnTo>
                    <a:pt x="76376" y="76320"/>
                  </a:lnTo>
                  <a:lnTo>
                    <a:pt x="17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2" name="Полилиния 1341">
              <a:extLst>
                <a:ext uri="{FF2B5EF4-FFF2-40B4-BE49-F238E27FC236}">
                  <a16:creationId xmlns:a16="http://schemas.microsoft.com/office/drawing/2014/main" id="{5581DAAF-0E65-7E9B-0342-2C32AE7668B7}"/>
                </a:ext>
              </a:extLst>
            </p:cNvPr>
            <p:cNvSpPr/>
            <p:nvPr/>
          </p:nvSpPr>
          <p:spPr>
            <a:xfrm>
              <a:off x="10473531" y="5617369"/>
              <a:ext cx="76200" cy="76200"/>
            </a:xfrm>
            <a:custGeom>
              <a:avLst/>
              <a:gdLst>
                <a:gd name="connsiteX0" fmla="*/ 176 w 76200"/>
                <a:gd name="connsiteY0" fmla="*/ 128 h 76200"/>
                <a:gd name="connsiteX1" fmla="*/ 76376 w 76200"/>
                <a:gd name="connsiteY1" fmla="*/ 128 h 76200"/>
                <a:gd name="connsiteX2" fmla="*/ 76376 w 76200"/>
                <a:gd name="connsiteY2" fmla="*/ 76328 h 76200"/>
                <a:gd name="connsiteX3" fmla="*/ 17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28"/>
                  </a:moveTo>
                  <a:lnTo>
                    <a:pt x="76376" y="128"/>
                  </a:lnTo>
                  <a:lnTo>
                    <a:pt x="76376" y="76328"/>
                  </a:lnTo>
                  <a:lnTo>
                    <a:pt x="17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3" name="Полилиния 1342">
              <a:extLst>
                <a:ext uri="{FF2B5EF4-FFF2-40B4-BE49-F238E27FC236}">
                  <a16:creationId xmlns:a16="http://schemas.microsoft.com/office/drawing/2014/main" id="{D05B9FE6-5DCB-0AA7-3FD9-3DF03FD58C5C}"/>
                </a:ext>
              </a:extLst>
            </p:cNvPr>
            <p:cNvSpPr/>
            <p:nvPr/>
          </p:nvSpPr>
          <p:spPr>
            <a:xfrm>
              <a:off x="10473531" y="5693569"/>
              <a:ext cx="76200" cy="76200"/>
            </a:xfrm>
            <a:custGeom>
              <a:avLst/>
              <a:gdLst>
                <a:gd name="connsiteX0" fmla="*/ 176 w 76200"/>
                <a:gd name="connsiteY0" fmla="*/ 136 h 76200"/>
                <a:gd name="connsiteX1" fmla="*/ 76376 w 76200"/>
                <a:gd name="connsiteY1" fmla="*/ 136 h 76200"/>
                <a:gd name="connsiteX2" fmla="*/ 76376 w 76200"/>
                <a:gd name="connsiteY2" fmla="*/ 76336 h 76200"/>
                <a:gd name="connsiteX3" fmla="*/ 176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36"/>
                  </a:moveTo>
                  <a:lnTo>
                    <a:pt x="76376" y="136"/>
                  </a:lnTo>
                  <a:lnTo>
                    <a:pt x="76376" y="76336"/>
                  </a:lnTo>
                  <a:lnTo>
                    <a:pt x="176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4" name="Полилиния 1343">
              <a:extLst>
                <a:ext uri="{FF2B5EF4-FFF2-40B4-BE49-F238E27FC236}">
                  <a16:creationId xmlns:a16="http://schemas.microsoft.com/office/drawing/2014/main" id="{90865E86-A970-FF1B-A0D1-20A76350E656}"/>
                </a:ext>
              </a:extLst>
            </p:cNvPr>
            <p:cNvSpPr/>
            <p:nvPr/>
          </p:nvSpPr>
          <p:spPr>
            <a:xfrm>
              <a:off x="10473531" y="5922169"/>
              <a:ext cx="76200" cy="76200"/>
            </a:xfrm>
            <a:custGeom>
              <a:avLst/>
              <a:gdLst>
                <a:gd name="connsiteX0" fmla="*/ 176 w 76200"/>
                <a:gd name="connsiteY0" fmla="*/ 160 h 76200"/>
                <a:gd name="connsiteX1" fmla="*/ 76376 w 76200"/>
                <a:gd name="connsiteY1" fmla="*/ 160 h 76200"/>
                <a:gd name="connsiteX2" fmla="*/ 76376 w 76200"/>
                <a:gd name="connsiteY2" fmla="*/ 76360 h 76200"/>
                <a:gd name="connsiteX3" fmla="*/ 176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60"/>
                  </a:moveTo>
                  <a:lnTo>
                    <a:pt x="76376" y="160"/>
                  </a:lnTo>
                  <a:lnTo>
                    <a:pt x="76376" y="76360"/>
                  </a:lnTo>
                  <a:lnTo>
                    <a:pt x="176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5" name="Полилиния 1344">
              <a:extLst>
                <a:ext uri="{FF2B5EF4-FFF2-40B4-BE49-F238E27FC236}">
                  <a16:creationId xmlns:a16="http://schemas.microsoft.com/office/drawing/2014/main" id="{ED96B059-EDAC-8C7A-5D48-1A853A2005E4}"/>
                </a:ext>
              </a:extLst>
            </p:cNvPr>
            <p:cNvSpPr/>
            <p:nvPr/>
          </p:nvSpPr>
          <p:spPr>
            <a:xfrm>
              <a:off x="10473531" y="6074569"/>
              <a:ext cx="76200" cy="76200"/>
            </a:xfrm>
            <a:custGeom>
              <a:avLst/>
              <a:gdLst>
                <a:gd name="connsiteX0" fmla="*/ 176 w 76200"/>
                <a:gd name="connsiteY0" fmla="*/ 176 h 76200"/>
                <a:gd name="connsiteX1" fmla="*/ 76376 w 76200"/>
                <a:gd name="connsiteY1" fmla="*/ 176 h 76200"/>
                <a:gd name="connsiteX2" fmla="*/ 76376 w 76200"/>
                <a:gd name="connsiteY2" fmla="*/ 76376 h 76200"/>
                <a:gd name="connsiteX3" fmla="*/ 17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76"/>
                  </a:moveTo>
                  <a:lnTo>
                    <a:pt x="76376" y="176"/>
                  </a:lnTo>
                  <a:lnTo>
                    <a:pt x="76376" y="76376"/>
                  </a:lnTo>
                  <a:lnTo>
                    <a:pt x="17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6" name="Полилиния 1345">
              <a:extLst>
                <a:ext uri="{FF2B5EF4-FFF2-40B4-BE49-F238E27FC236}">
                  <a16:creationId xmlns:a16="http://schemas.microsoft.com/office/drawing/2014/main" id="{168029C9-1409-2579-B0E7-BCDCAC17A420}"/>
                </a:ext>
              </a:extLst>
            </p:cNvPr>
            <p:cNvSpPr/>
            <p:nvPr/>
          </p:nvSpPr>
          <p:spPr>
            <a:xfrm>
              <a:off x="10473531" y="6226969"/>
              <a:ext cx="76200" cy="76200"/>
            </a:xfrm>
            <a:custGeom>
              <a:avLst/>
              <a:gdLst>
                <a:gd name="connsiteX0" fmla="*/ 176 w 76200"/>
                <a:gd name="connsiteY0" fmla="*/ 192 h 76200"/>
                <a:gd name="connsiteX1" fmla="*/ 76376 w 76200"/>
                <a:gd name="connsiteY1" fmla="*/ 192 h 76200"/>
                <a:gd name="connsiteX2" fmla="*/ 76376 w 76200"/>
                <a:gd name="connsiteY2" fmla="*/ 76392 h 76200"/>
                <a:gd name="connsiteX3" fmla="*/ 17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192"/>
                  </a:moveTo>
                  <a:lnTo>
                    <a:pt x="76376" y="192"/>
                  </a:lnTo>
                  <a:lnTo>
                    <a:pt x="76376" y="76392"/>
                  </a:lnTo>
                  <a:lnTo>
                    <a:pt x="17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7" name="Полилиния 1346">
              <a:extLst>
                <a:ext uri="{FF2B5EF4-FFF2-40B4-BE49-F238E27FC236}">
                  <a16:creationId xmlns:a16="http://schemas.microsoft.com/office/drawing/2014/main" id="{79F7E2FA-C436-9104-B2BF-4BCCE37504D9}"/>
                </a:ext>
              </a:extLst>
            </p:cNvPr>
            <p:cNvSpPr/>
            <p:nvPr/>
          </p:nvSpPr>
          <p:spPr>
            <a:xfrm>
              <a:off x="10473531" y="6531769"/>
              <a:ext cx="76200" cy="76200"/>
            </a:xfrm>
            <a:custGeom>
              <a:avLst/>
              <a:gdLst>
                <a:gd name="connsiteX0" fmla="*/ 176 w 76200"/>
                <a:gd name="connsiteY0" fmla="*/ 224 h 76200"/>
                <a:gd name="connsiteX1" fmla="*/ 76376 w 76200"/>
                <a:gd name="connsiteY1" fmla="*/ 224 h 76200"/>
                <a:gd name="connsiteX2" fmla="*/ 76376 w 76200"/>
                <a:gd name="connsiteY2" fmla="*/ 76424 h 76200"/>
                <a:gd name="connsiteX3" fmla="*/ 17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76" y="224"/>
                  </a:moveTo>
                  <a:lnTo>
                    <a:pt x="76376" y="224"/>
                  </a:lnTo>
                  <a:lnTo>
                    <a:pt x="76376" y="76424"/>
                  </a:lnTo>
                  <a:lnTo>
                    <a:pt x="17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8" name="Полилиния 1347">
              <a:extLst>
                <a:ext uri="{FF2B5EF4-FFF2-40B4-BE49-F238E27FC236}">
                  <a16:creationId xmlns:a16="http://schemas.microsoft.com/office/drawing/2014/main" id="{710F0775-D017-A87E-3448-7BC893D4E6ED}"/>
                </a:ext>
              </a:extLst>
            </p:cNvPr>
            <p:cNvSpPr/>
            <p:nvPr/>
          </p:nvSpPr>
          <p:spPr>
            <a:xfrm>
              <a:off x="10549731" y="4702969"/>
              <a:ext cx="76200" cy="76200"/>
            </a:xfrm>
            <a:custGeom>
              <a:avLst/>
              <a:gdLst>
                <a:gd name="connsiteX0" fmla="*/ 184 w 76200"/>
                <a:gd name="connsiteY0" fmla="*/ 32 h 76200"/>
                <a:gd name="connsiteX1" fmla="*/ 76384 w 76200"/>
                <a:gd name="connsiteY1" fmla="*/ 32 h 76200"/>
                <a:gd name="connsiteX2" fmla="*/ 76384 w 76200"/>
                <a:gd name="connsiteY2" fmla="*/ 76232 h 76200"/>
                <a:gd name="connsiteX3" fmla="*/ 18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32"/>
                  </a:moveTo>
                  <a:lnTo>
                    <a:pt x="76384" y="32"/>
                  </a:lnTo>
                  <a:lnTo>
                    <a:pt x="76384" y="76232"/>
                  </a:lnTo>
                  <a:lnTo>
                    <a:pt x="18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49" name="Полилиния 1348">
              <a:extLst>
                <a:ext uri="{FF2B5EF4-FFF2-40B4-BE49-F238E27FC236}">
                  <a16:creationId xmlns:a16="http://schemas.microsoft.com/office/drawing/2014/main" id="{4E104F13-3E04-062D-F4D5-72E348C5F946}"/>
                </a:ext>
              </a:extLst>
            </p:cNvPr>
            <p:cNvSpPr/>
            <p:nvPr/>
          </p:nvSpPr>
          <p:spPr>
            <a:xfrm>
              <a:off x="10549731" y="5160169"/>
              <a:ext cx="76200" cy="76200"/>
            </a:xfrm>
            <a:custGeom>
              <a:avLst/>
              <a:gdLst>
                <a:gd name="connsiteX0" fmla="*/ 184 w 76200"/>
                <a:gd name="connsiteY0" fmla="*/ 80 h 76200"/>
                <a:gd name="connsiteX1" fmla="*/ 76384 w 76200"/>
                <a:gd name="connsiteY1" fmla="*/ 80 h 76200"/>
                <a:gd name="connsiteX2" fmla="*/ 76384 w 76200"/>
                <a:gd name="connsiteY2" fmla="*/ 76280 h 76200"/>
                <a:gd name="connsiteX3" fmla="*/ 18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80"/>
                  </a:moveTo>
                  <a:lnTo>
                    <a:pt x="76384" y="80"/>
                  </a:lnTo>
                  <a:lnTo>
                    <a:pt x="76384" y="76280"/>
                  </a:lnTo>
                  <a:lnTo>
                    <a:pt x="18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0" name="Полилиния 1349">
              <a:extLst>
                <a:ext uri="{FF2B5EF4-FFF2-40B4-BE49-F238E27FC236}">
                  <a16:creationId xmlns:a16="http://schemas.microsoft.com/office/drawing/2014/main" id="{BF2C7E48-B553-5FF4-AEC1-8EF6EA404396}"/>
                </a:ext>
              </a:extLst>
            </p:cNvPr>
            <p:cNvSpPr/>
            <p:nvPr/>
          </p:nvSpPr>
          <p:spPr>
            <a:xfrm>
              <a:off x="10549731" y="5388769"/>
              <a:ext cx="76200" cy="76200"/>
            </a:xfrm>
            <a:custGeom>
              <a:avLst/>
              <a:gdLst>
                <a:gd name="connsiteX0" fmla="*/ 184 w 76200"/>
                <a:gd name="connsiteY0" fmla="*/ 104 h 76200"/>
                <a:gd name="connsiteX1" fmla="*/ 76384 w 76200"/>
                <a:gd name="connsiteY1" fmla="*/ 104 h 76200"/>
                <a:gd name="connsiteX2" fmla="*/ 76384 w 76200"/>
                <a:gd name="connsiteY2" fmla="*/ 76304 h 76200"/>
                <a:gd name="connsiteX3" fmla="*/ 18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04"/>
                  </a:moveTo>
                  <a:lnTo>
                    <a:pt x="76384" y="104"/>
                  </a:lnTo>
                  <a:lnTo>
                    <a:pt x="76384" y="76304"/>
                  </a:lnTo>
                  <a:lnTo>
                    <a:pt x="18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1" name="Полилиния 1350">
              <a:extLst>
                <a:ext uri="{FF2B5EF4-FFF2-40B4-BE49-F238E27FC236}">
                  <a16:creationId xmlns:a16="http://schemas.microsoft.com/office/drawing/2014/main" id="{F684AEC2-9D74-7F93-26DF-B1132E9B629F}"/>
                </a:ext>
              </a:extLst>
            </p:cNvPr>
            <p:cNvSpPr/>
            <p:nvPr/>
          </p:nvSpPr>
          <p:spPr>
            <a:xfrm>
              <a:off x="10549731" y="5617369"/>
              <a:ext cx="76200" cy="76200"/>
            </a:xfrm>
            <a:custGeom>
              <a:avLst/>
              <a:gdLst>
                <a:gd name="connsiteX0" fmla="*/ 184 w 76200"/>
                <a:gd name="connsiteY0" fmla="*/ 128 h 76200"/>
                <a:gd name="connsiteX1" fmla="*/ 76384 w 76200"/>
                <a:gd name="connsiteY1" fmla="*/ 128 h 76200"/>
                <a:gd name="connsiteX2" fmla="*/ 76384 w 76200"/>
                <a:gd name="connsiteY2" fmla="*/ 76328 h 76200"/>
                <a:gd name="connsiteX3" fmla="*/ 18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28"/>
                  </a:moveTo>
                  <a:lnTo>
                    <a:pt x="76384" y="128"/>
                  </a:lnTo>
                  <a:lnTo>
                    <a:pt x="76384" y="76328"/>
                  </a:lnTo>
                  <a:lnTo>
                    <a:pt x="18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2" name="Полилиния 1351">
              <a:extLst>
                <a:ext uri="{FF2B5EF4-FFF2-40B4-BE49-F238E27FC236}">
                  <a16:creationId xmlns:a16="http://schemas.microsoft.com/office/drawing/2014/main" id="{EFE71126-C8C5-5CDF-8243-E572A4ECBE1A}"/>
                </a:ext>
              </a:extLst>
            </p:cNvPr>
            <p:cNvSpPr/>
            <p:nvPr/>
          </p:nvSpPr>
          <p:spPr>
            <a:xfrm>
              <a:off x="10549731" y="5769769"/>
              <a:ext cx="76200" cy="76200"/>
            </a:xfrm>
            <a:custGeom>
              <a:avLst/>
              <a:gdLst>
                <a:gd name="connsiteX0" fmla="*/ 184 w 76200"/>
                <a:gd name="connsiteY0" fmla="*/ 144 h 76200"/>
                <a:gd name="connsiteX1" fmla="*/ 76384 w 76200"/>
                <a:gd name="connsiteY1" fmla="*/ 144 h 76200"/>
                <a:gd name="connsiteX2" fmla="*/ 76384 w 76200"/>
                <a:gd name="connsiteY2" fmla="*/ 76344 h 76200"/>
                <a:gd name="connsiteX3" fmla="*/ 18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44"/>
                  </a:moveTo>
                  <a:lnTo>
                    <a:pt x="76384" y="144"/>
                  </a:lnTo>
                  <a:lnTo>
                    <a:pt x="76384" y="76344"/>
                  </a:lnTo>
                  <a:lnTo>
                    <a:pt x="18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3" name="Полилиния 1352">
              <a:extLst>
                <a:ext uri="{FF2B5EF4-FFF2-40B4-BE49-F238E27FC236}">
                  <a16:creationId xmlns:a16="http://schemas.microsoft.com/office/drawing/2014/main" id="{05341EF3-3ECB-0EF6-C332-71755B355051}"/>
                </a:ext>
              </a:extLst>
            </p:cNvPr>
            <p:cNvSpPr/>
            <p:nvPr/>
          </p:nvSpPr>
          <p:spPr>
            <a:xfrm>
              <a:off x="10549731" y="5922169"/>
              <a:ext cx="76200" cy="76200"/>
            </a:xfrm>
            <a:custGeom>
              <a:avLst/>
              <a:gdLst>
                <a:gd name="connsiteX0" fmla="*/ 184 w 76200"/>
                <a:gd name="connsiteY0" fmla="*/ 160 h 76200"/>
                <a:gd name="connsiteX1" fmla="*/ 76384 w 76200"/>
                <a:gd name="connsiteY1" fmla="*/ 160 h 76200"/>
                <a:gd name="connsiteX2" fmla="*/ 76384 w 76200"/>
                <a:gd name="connsiteY2" fmla="*/ 76360 h 76200"/>
                <a:gd name="connsiteX3" fmla="*/ 184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60"/>
                  </a:moveTo>
                  <a:lnTo>
                    <a:pt x="76384" y="160"/>
                  </a:lnTo>
                  <a:lnTo>
                    <a:pt x="76384" y="76360"/>
                  </a:lnTo>
                  <a:lnTo>
                    <a:pt x="184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4" name="Полилиния 1353">
              <a:extLst>
                <a:ext uri="{FF2B5EF4-FFF2-40B4-BE49-F238E27FC236}">
                  <a16:creationId xmlns:a16="http://schemas.microsoft.com/office/drawing/2014/main" id="{0889A7F2-A83E-D29B-5A92-44CC13DEF787}"/>
                </a:ext>
              </a:extLst>
            </p:cNvPr>
            <p:cNvSpPr/>
            <p:nvPr/>
          </p:nvSpPr>
          <p:spPr>
            <a:xfrm>
              <a:off x="10549731" y="6226969"/>
              <a:ext cx="76200" cy="76200"/>
            </a:xfrm>
            <a:custGeom>
              <a:avLst/>
              <a:gdLst>
                <a:gd name="connsiteX0" fmla="*/ 184 w 76200"/>
                <a:gd name="connsiteY0" fmla="*/ 192 h 76200"/>
                <a:gd name="connsiteX1" fmla="*/ 76384 w 76200"/>
                <a:gd name="connsiteY1" fmla="*/ 192 h 76200"/>
                <a:gd name="connsiteX2" fmla="*/ 76384 w 76200"/>
                <a:gd name="connsiteY2" fmla="*/ 76392 h 76200"/>
                <a:gd name="connsiteX3" fmla="*/ 184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192"/>
                  </a:moveTo>
                  <a:lnTo>
                    <a:pt x="76384" y="192"/>
                  </a:lnTo>
                  <a:lnTo>
                    <a:pt x="76384" y="76392"/>
                  </a:lnTo>
                  <a:lnTo>
                    <a:pt x="184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5" name="Полилиния 1354">
              <a:extLst>
                <a:ext uri="{FF2B5EF4-FFF2-40B4-BE49-F238E27FC236}">
                  <a16:creationId xmlns:a16="http://schemas.microsoft.com/office/drawing/2014/main" id="{795DD28C-5B0A-8A6F-5BED-67444D256314}"/>
                </a:ext>
              </a:extLst>
            </p:cNvPr>
            <p:cNvSpPr/>
            <p:nvPr/>
          </p:nvSpPr>
          <p:spPr>
            <a:xfrm>
              <a:off x="10549731" y="6303169"/>
              <a:ext cx="76200" cy="76200"/>
            </a:xfrm>
            <a:custGeom>
              <a:avLst/>
              <a:gdLst>
                <a:gd name="connsiteX0" fmla="*/ 184 w 76200"/>
                <a:gd name="connsiteY0" fmla="*/ 200 h 76200"/>
                <a:gd name="connsiteX1" fmla="*/ 76384 w 76200"/>
                <a:gd name="connsiteY1" fmla="*/ 200 h 76200"/>
                <a:gd name="connsiteX2" fmla="*/ 76384 w 76200"/>
                <a:gd name="connsiteY2" fmla="*/ 76400 h 76200"/>
                <a:gd name="connsiteX3" fmla="*/ 184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00"/>
                  </a:moveTo>
                  <a:lnTo>
                    <a:pt x="76384" y="200"/>
                  </a:lnTo>
                  <a:lnTo>
                    <a:pt x="76384" y="76400"/>
                  </a:lnTo>
                  <a:lnTo>
                    <a:pt x="184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6" name="Полилиния 1355">
              <a:extLst>
                <a:ext uri="{FF2B5EF4-FFF2-40B4-BE49-F238E27FC236}">
                  <a16:creationId xmlns:a16="http://schemas.microsoft.com/office/drawing/2014/main" id="{269E533E-ECCE-83B2-3052-7E6D5C56D833}"/>
                </a:ext>
              </a:extLst>
            </p:cNvPr>
            <p:cNvSpPr/>
            <p:nvPr/>
          </p:nvSpPr>
          <p:spPr>
            <a:xfrm>
              <a:off x="10549731" y="6531769"/>
              <a:ext cx="76200" cy="76200"/>
            </a:xfrm>
            <a:custGeom>
              <a:avLst/>
              <a:gdLst>
                <a:gd name="connsiteX0" fmla="*/ 184 w 76200"/>
                <a:gd name="connsiteY0" fmla="*/ 224 h 76200"/>
                <a:gd name="connsiteX1" fmla="*/ 76384 w 76200"/>
                <a:gd name="connsiteY1" fmla="*/ 224 h 76200"/>
                <a:gd name="connsiteX2" fmla="*/ 76384 w 76200"/>
                <a:gd name="connsiteY2" fmla="*/ 76424 h 76200"/>
                <a:gd name="connsiteX3" fmla="*/ 18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84" y="224"/>
                  </a:moveTo>
                  <a:lnTo>
                    <a:pt x="76384" y="224"/>
                  </a:lnTo>
                  <a:lnTo>
                    <a:pt x="76384" y="76424"/>
                  </a:lnTo>
                  <a:lnTo>
                    <a:pt x="18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7" name="Полилиния 1356">
              <a:extLst>
                <a:ext uri="{FF2B5EF4-FFF2-40B4-BE49-F238E27FC236}">
                  <a16:creationId xmlns:a16="http://schemas.microsoft.com/office/drawing/2014/main" id="{4577C142-AA88-F7C5-166A-0A1DC6A36F1B}"/>
                </a:ext>
              </a:extLst>
            </p:cNvPr>
            <p:cNvSpPr/>
            <p:nvPr/>
          </p:nvSpPr>
          <p:spPr>
            <a:xfrm>
              <a:off x="10625931" y="4702969"/>
              <a:ext cx="76200" cy="76200"/>
            </a:xfrm>
            <a:custGeom>
              <a:avLst/>
              <a:gdLst>
                <a:gd name="connsiteX0" fmla="*/ 192 w 76200"/>
                <a:gd name="connsiteY0" fmla="*/ 32 h 76200"/>
                <a:gd name="connsiteX1" fmla="*/ 76392 w 76200"/>
                <a:gd name="connsiteY1" fmla="*/ 32 h 76200"/>
                <a:gd name="connsiteX2" fmla="*/ 76392 w 76200"/>
                <a:gd name="connsiteY2" fmla="*/ 76232 h 76200"/>
                <a:gd name="connsiteX3" fmla="*/ 192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32"/>
                  </a:moveTo>
                  <a:lnTo>
                    <a:pt x="76392" y="32"/>
                  </a:lnTo>
                  <a:lnTo>
                    <a:pt x="76392" y="76232"/>
                  </a:lnTo>
                  <a:lnTo>
                    <a:pt x="192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8" name="Полилиния 1357">
              <a:extLst>
                <a:ext uri="{FF2B5EF4-FFF2-40B4-BE49-F238E27FC236}">
                  <a16:creationId xmlns:a16="http://schemas.microsoft.com/office/drawing/2014/main" id="{EEFF3D8A-3346-C279-53A0-66680FFB45AA}"/>
                </a:ext>
              </a:extLst>
            </p:cNvPr>
            <p:cNvSpPr/>
            <p:nvPr/>
          </p:nvSpPr>
          <p:spPr>
            <a:xfrm>
              <a:off x="10625931" y="4855369"/>
              <a:ext cx="76200" cy="76200"/>
            </a:xfrm>
            <a:custGeom>
              <a:avLst/>
              <a:gdLst>
                <a:gd name="connsiteX0" fmla="*/ 192 w 76200"/>
                <a:gd name="connsiteY0" fmla="*/ 48 h 76200"/>
                <a:gd name="connsiteX1" fmla="*/ 76392 w 76200"/>
                <a:gd name="connsiteY1" fmla="*/ 48 h 76200"/>
                <a:gd name="connsiteX2" fmla="*/ 76392 w 76200"/>
                <a:gd name="connsiteY2" fmla="*/ 76248 h 76200"/>
                <a:gd name="connsiteX3" fmla="*/ 192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48"/>
                  </a:moveTo>
                  <a:lnTo>
                    <a:pt x="76392" y="48"/>
                  </a:lnTo>
                  <a:lnTo>
                    <a:pt x="76392" y="76248"/>
                  </a:lnTo>
                  <a:lnTo>
                    <a:pt x="192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59" name="Полилиния 1358">
              <a:extLst>
                <a:ext uri="{FF2B5EF4-FFF2-40B4-BE49-F238E27FC236}">
                  <a16:creationId xmlns:a16="http://schemas.microsoft.com/office/drawing/2014/main" id="{832E9BAE-FA8F-F463-8498-F852420FB28E}"/>
                </a:ext>
              </a:extLst>
            </p:cNvPr>
            <p:cNvSpPr/>
            <p:nvPr/>
          </p:nvSpPr>
          <p:spPr>
            <a:xfrm>
              <a:off x="10625931" y="4931569"/>
              <a:ext cx="76200" cy="76200"/>
            </a:xfrm>
            <a:custGeom>
              <a:avLst/>
              <a:gdLst>
                <a:gd name="connsiteX0" fmla="*/ 192 w 76200"/>
                <a:gd name="connsiteY0" fmla="*/ 56 h 76200"/>
                <a:gd name="connsiteX1" fmla="*/ 76392 w 76200"/>
                <a:gd name="connsiteY1" fmla="*/ 56 h 76200"/>
                <a:gd name="connsiteX2" fmla="*/ 76392 w 76200"/>
                <a:gd name="connsiteY2" fmla="*/ 76256 h 76200"/>
                <a:gd name="connsiteX3" fmla="*/ 192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56"/>
                  </a:moveTo>
                  <a:lnTo>
                    <a:pt x="76392" y="56"/>
                  </a:lnTo>
                  <a:lnTo>
                    <a:pt x="76392" y="76256"/>
                  </a:lnTo>
                  <a:lnTo>
                    <a:pt x="192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0" name="Полилиния 1359">
              <a:extLst>
                <a:ext uri="{FF2B5EF4-FFF2-40B4-BE49-F238E27FC236}">
                  <a16:creationId xmlns:a16="http://schemas.microsoft.com/office/drawing/2014/main" id="{272116EF-4E9D-66DC-F685-19F57C165B30}"/>
                </a:ext>
              </a:extLst>
            </p:cNvPr>
            <p:cNvSpPr/>
            <p:nvPr/>
          </p:nvSpPr>
          <p:spPr>
            <a:xfrm>
              <a:off x="10625931" y="5007769"/>
              <a:ext cx="76200" cy="76200"/>
            </a:xfrm>
            <a:custGeom>
              <a:avLst/>
              <a:gdLst>
                <a:gd name="connsiteX0" fmla="*/ 192 w 76200"/>
                <a:gd name="connsiteY0" fmla="*/ 64 h 76200"/>
                <a:gd name="connsiteX1" fmla="*/ 76392 w 76200"/>
                <a:gd name="connsiteY1" fmla="*/ 64 h 76200"/>
                <a:gd name="connsiteX2" fmla="*/ 76392 w 76200"/>
                <a:gd name="connsiteY2" fmla="*/ 76264 h 76200"/>
                <a:gd name="connsiteX3" fmla="*/ 192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64"/>
                  </a:moveTo>
                  <a:lnTo>
                    <a:pt x="76392" y="64"/>
                  </a:lnTo>
                  <a:lnTo>
                    <a:pt x="76392" y="76264"/>
                  </a:lnTo>
                  <a:lnTo>
                    <a:pt x="192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1" name="Полилиния 1360">
              <a:extLst>
                <a:ext uri="{FF2B5EF4-FFF2-40B4-BE49-F238E27FC236}">
                  <a16:creationId xmlns:a16="http://schemas.microsoft.com/office/drawing/2014/main" id="{C820A535-547E-C6F3-D4F1-96DBCD698624}"/>
                </a:ext>
              </a:extLst>
            </p:cNvPr>
            <p:cNvSpPr/>
            <p:nvPr/>
          </p:nvSpPr>
          <p:spPr>
            <a:xfrm>
              <a:off x="10625931" y="5160169"/>
              <a:ext cx="76200" cy="76200"/>
            </a:xfrm>
            <a:custGeom>
              <a:avLst/>
              <a:gdLst>
                <a:gd name="connsiteX0" fmla="*/ 192 w 76200"/>
                <a:gd name="connsiteY0" fmla="*/ 80 h 76200"/>
                <a:gd name="connsiteX1" fmla="*/ 76392 w 76200"/>
                <a:gd name="connsiteY1" fmla="*/ 80 h 76200"/>
                <a:gd name="connsiteX2" fmla="*/ 76392 w 76200"/>
                <a:gd name="connsiteY2" fmla="*/ 76280 h 76200"/>
                <a:gd name="connsiteX3" fmla="*/ 192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80"/>
                  </a:moveTo>
                  <a:lnTo>
                    <a:pt x="76392" y="80"/>
                  </a:lnTo>
                  <a:lnTo>
                    <a:pt x="76392" y="76280"/>
                  </a:lnTo>
                  <a:lnTo>
                    <a:pt x="192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2" name="Полилиния 1361">
              <a:extLst>
                <a:ext uri="{FF2B5EF4-FFF2-40B4-BE49-F238E27FC236}">
                  <a16:creationId xmlns:a16="http://schemas.microsoft.com/office/drawing/2014/main" id="{774B1C72-D920-B2BC-6256-719084C55C78}"/>
                </a:ext>
              </a:extLst>
            </p:cNvPr>
            <p:cNvSpPr/>
            <p:nvPr/>
          </p:nvSpPr>
          <p:spPr>
            <a:xfrm>
              <a:off x="10625931" y="5464969"/>
              <a:ext cx="76200" cy="76200"/>
            </a:xfrm>
            <a:custGeom>
              <a:avLst/>
              <a:gdLst>
                <a:gd name="connsiteX0" fmla="*/ 192 w 76200"/>
                <a:gd name="connsiteY0" fmla="*/ 112 h 76200"/>
                <a:gd name="connsiteX1" fmla="*/ 76392 w 76200"/>
                <a:gd name="connsiteY1" fmla="*/ 112 h 76200"/>
                <a:gd name="connsiteX2" fmla="*/ 76392 w 76200"/>
                <a:gd name="connsiteY2" fmla="*/ 76312 h 76200"/>
                <a:gd name="connsiteX3" fmla="*/ 192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12"/>
                  </a:moveTo>
                  <a:lnTo>
                    <a:pt x="76392" y="112"/>
                  </a:lnTo>
                  <a:lnTo>
                    <a:pt x="76392" y="76312"/>
                  </a:lnTo>
                  <a:lnTo>
                    <a:pt x="192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3" name="Полилиния 1362">
              <a:extLst>
                <a:ext uri="{FF2B5EF4-FFF2-40B4-BE49-F238E27FC236}">
                  <a16:creationId xmlns:a16="http://schemas.microsoft.com/office/drawing/2014/main" id="{AB0ED958-6E1F-BDD5-7247-3C14EF8517B5}"/>
                </a:ext>
              </a:extLst>
            </p:cNvPr>
            <p:cNvSpPr/>
            <p:nvPr/>
          </p:nvSpPr>
          <p:spPr>
            <a:xfrm>
              <a:off x="10625931" y="5845969"/>
              <a:ext cx="76200" cy="76200"/>
            </a:xfrm>
            <a:custGeom>
              <a:avLst/>
              <a:gdLst>
                <a:gd name="connsiteX0" fmla="*/ 192 w 76200"/>
                <a:gd name="connsiteY0" fmla="*/ 152 h 76200"/>
                <a:gd name="connsiteX1" fmla="*/ 76392 w 76200"/>
                <a:gd name="connsiteY1" fmla="*/ 152 h 76200"/>
                <a:gd name="connsiteX2" fmla="*/ 76392 w 76200"/>
                <a:gd name="connsiteY2" fmla="*/ 76352 h 76200"/>
                <a:gd name="connsiteX3" fmla="*/ 192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52"/>
                  </a:moveTo>
                  <a:lnTo>
                    <a:pt x="76392" y="152"/>
                  </a:lnTo>
                  <a:lnTo>
                    <a:pt x="76392" y="76352"/>
                  </a:lnTo>
                  <a:lnTo>
                    <a:pt x="192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4" name="Полилиния 1363">
              <a:extLst>
                <a:ext uri="{FF2B5EF4-FFF2-40B4-BE49-F238E27FC236}">
                  <a16:creationId xmlns:a16="http://schemas.microsoft.com/office/drawing/2014/main" id="{5A7DAE03-9553-629E-E2CC-4B89FBDB9437}"/>
                </a:ext>
              </a:extLst>
            </p:cNvPr>
            <p:cNvSpPr/>
            <p:nvPr/>
          </p:nvSpPr>
          <p:spPr>
            <a:xfrm>
              <a:off x="10625931" y="5922169"/>
              <a:ext cx="76200" cy="76200"/>
            </a:xfrm>
            <a:custGeom>
              <a:avLst/>
              <a:gdLst>
                <a:gd name="connsiteX0" fmla="*/ 192 w 76200"/>
                <a:gd name="connsiteY0" fmla="*/ 160 h 76200"/>
                <a:gd name="connsiteX1" fmla="*/ 76392 w 76200"/>
                <a:gd name="connsiteY1" fmla="*/ 160 h 76200"/>
                <a:gd name="connsiteX2" fmla="*/ 76392 w 76200"/>
                <a:gd name="connsiteY2" fmla="*/ 76360 h 76200"/>
                <a:gd name="connsiteX3" fmla="*/ 192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0"/>
                  </a:moveTo>
                  <a:lnTo>
                    <a:pt x="76392" y="160"/>
                  </a:lnTo>
                  <a:lnTo>
                    <a:pt x="76392" y="76360"/>
                  </a:lnTo>
                  <a:lnTo>
                    <a:pt x="192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5" name="Полилиния 1364">
              <a:extLst>
                <a:ext uri="{FF2B5EF4-FFF2-40B4-BE49-F238E27FC236}">
                  <a16:creationId xmlns:a16="http://schemas.microsoft.com/office/drawing/2014/main" id="{7D71B05A-0D9A-0AA6-1C64-3EFFF0E0BC00}"/>
                </a:ext>
              </a:extLst>
            </p:cNvPr>
            <p:cNvSpPr/>
            <p:nvPr/>
          </p:nvSpPr>
          <p:spPr>
            <a:xfrm>
              <a:off x="10625931" y="5998369"/>
              <a:ext cx="76200" cy="76200"/>
            </a:xfrm>
            <a:custGeom>
              <a:avLst/>
              <a:gdLst>
                <a:gd name="connsiteX0" fmla="*/ 192 w 76200"/>
                <a:gd name="connsiteY0" fmla="*/ 168 h 76200"/>
                <a:gd name="connsiteX1" fmla="*/ 76392 w 76200"/>
                <a:gd name="connsiteY1" fmla="*/ 168 h 76200"/>
                <a:gd name="connsiteX2" fmla="*/ 76392 w 76200"/>
                <a:gd name="connsiteY2" fmla="*/ 76368 h 76200"/>
                <a:gd name="connsiteX3" fmla="*/ 192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68"/>
                  </a:moveTo>
                  <a:lnTo>
                    <a:pt x="76392" y="168"/>
                  </a:lnTo>
                  <a:lnTo>
                    <a:pt x="76392" y="76368"/>
                  </a:lnTo>
                  <a:lnTo>
                    <a:pt x="192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6" name="Полилиния 1365">
              <a:extLst>
                <a:ext uri="{FF2B5EF4-FFF2-40B4-BE49-F238E27FC236}">
                  <a16:creationId xmlns:a16="http://schemas.microsoft.com/office/drawing/2014/main" id="{B6AB2931-7762-EF9B-726D-8F55A7A65FE2}"/>
                </a:ext>
              </a:extLst>
            </p:cNvPr>
            <p:cNvSpPr/>
            <p:nvPr/>
          </p:nvSpPr>
          <p:spPr>
            <a:xfrm>
              <a:off x="10625931" y="6074569"/>
              <a:ext cx="76200" cy="76200"/>
            </a:xfrm>
            <a:custGeom>
              <a:avLst/>
              <a:gdLst>
                <a:gd name="connsiteX0" fmla="*/ 192 w 76200"/>
                <a:gd name="connsiteY0" fmla="*/ 176 h 76200"/>
                <a:gd name="connsiteX1" fmla="*/ 76392 w 76200"/>
                <a:gd name="connsiteY1" fmla="*/ 176 h 76200"/>
                <a:gd name="connsiteX2" fmla="*/ 76392 w 76200"/>
                <a:gd name="connsiteY2" fmla="*/ 76376 h 76200"/>
                <a:gd name="connsiteX3" fmla="*/ 192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76"/>
                  </a:moveTo>
                  <a:lnTo>
                    <a:pt x="76392" y="176"/>
                  </a:lnTo>
                  <a:lnTo>
                    <a:pt x="76392" y="76376"/>
                  </a:lnTo>
                  <a:lnTo>
                    <a:pt x="192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7" name="Полилиния 1366">
              <a:extLst>
                <a:ext uri="{FF2B5EF4-FFF2-40B4-BE49-F238E27FC236}">
                  <a16:creationId xmlns:a16="http://schemas.microsoft.com/office/drawing/2014/main" id="{67A84ECD-F183-B172-8FFA-31F8FC2FC4D9}"/>
                </a:ext>
              </a:extLst>
            </p:cNvPr>
            <p:cNvSpPr/>
            <p:nvPr/>
          </p:nvSpPr>
          <p:spPr>
            <a:xfrm>
              <a:off x="10625931" y="6150769"/>
              <a:ext cx="76200" cy="76200"/>
            </a:xfrm>
            <a:custGeom>
              <a:avLst/>
              <a:gdLst>
                <a:gd name="connsiteX0" fmla="*/ 192 w 76200"/>
                <a:gd name="connsiteY0" fmla="*/ 184 h 76200"/>
                <a:gd name="connsiteX1" fmla="*/ 76392 w 76200"/>
                <a:gd name="connsiteY1" fmla="*/ 184 h 76200"/>
                <a:gd name="connsiteX2" fmla="*/ 76392 w 76200"/>
                <a:gd name="connsiteY2" fmla="*/ 76384 h 76200"/>
                <a:gd name="connsiteX3" fmla="*/ 192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84"/>
                  </a:moveTo>
                  <a:lnTo>
                    <a:pt x="76392" y="184"/>
                  </a:lnTo>
                  <a:lnTo>
                    <a:pt x="76392" y="76384"/>
                  </a:lnTo>
                  <a:lnTo>
                    <a:pt x="192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8" name="Полилиния 1367">
              <a:extLst>
                <a:ext uri="{FF2B5EF4-FFF2-40B4-BE49-F238E27FC236}">
                  <a16:creationId xmlns:a16="http://schemas.microsoft.com/office/drawing/2014/main" id="{09C01D16-EB8A-C1E1-6CD7-3B6CC3E0C767}"/>
                </a:ext>
              </a:extLst>
            </p:cNvPr>
            <p:cNvSpPr/>
            <p:nvPr/>
          </p:nvSpPr>
          <p:spPr>
            <a:xfrm>
              <a:off x="10625931" y="6226969"/>
              <a:ext cx="76200" cy="76200"/>
            </a:xfrm>
            <a:custGeom>
              <a:avLst/>
              <a:gdLst>
                <a:gd name="connsiteX0" fmla="*/ 192 w 76200"/>
                <a:gd name="connsiteY0" fmla="*/ 192 h 76200"/>
                <a:gd name="connsiteX1" fmla="*/ 76392 w 76200"/>
                <a:gd name="connsiteY1" fmla="*/ 192 h 76200"/>
                <a:gd name="connsiteX2" fmla="*/ 76392 w 76200"/>
                <a:gd name="connsiteY2" fmla="*/ 76392 h 76200"/>
                <a:gd name="connsiteX3" fmla="*/ 192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192"/>
                  </a:moveTo>
                  <a:lnTo>
                    <a:pt x="76392" y="192"/>
                  </a:lnTo>
                  <a:lnTo>
                    <a:pt x="76392" y="76392"/>
                  </a:lnTo>
                  <a:lnTo>
                    <a:pt x="192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69" name="Полилиния 1368">
              <a:extLst>
                <a:ext uri="{FF2B5EF4-FFF2-40B4-BE49-F238E27FC236}">
                  <a16:creationId xmlns:a16="http://schemas.microsoft.com/office/drawing/2014/main" id="{B0B1F848-1737-8F3C-1D7A-07A59513E09F}"/>
                </a:ext>
              </a:extLst>
            </p:cNvPr>
            <p:cNvSpPr/>
            <p:nvPr/>
          </p:nvSpPr>
          <p:spPr>
            <a:xfrm>
              <a:off x="10625931" y="6303169"/>
              <a:ext cx="76200" cy="76200"/>
            </a:xfrm>
            <a:custGeom>
              <a:avLst/>
              <a:gdLst>
                <a:gd name="connsiteX0" fmla="*/ 192 w 76200"/>
                <a:gd name="connsiteY0" fmla="*/ 200 h 76200"/>
                <a:gd name="connsiteX1" fmla="*/ 76392 w 76200"/>
                <a:gd name="connsiteY1" fmla="*/ 200 h 76200"/>
                <a:gd name="connsiteX2" fmla="*/ 76392 w 76200"/>
                <a:gd name="connsiteY2" fmla="*/ 76400 h 76200"/>
                <a:gd name="connsiteX3" fmla="*/ 192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0"/>
                  </a:moveTo>
                  <a:lnTo>
                    <a:pt x="76392" y="200"/>
                  </a:lnTo>
                  <a:lnTo>
                    <a:pt x="76392" y="76400"/>
                  </a:lnTo>
                  <a:lnTo>
                    <a:pt x="192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0" name="Полилиния 1369">
              <a:extLst>
                <a:ext uri="{FF2B5EF4-FFF2-40B4-BE49-F238E27FC236}">
                  <a16:creationId xmlns:a16="http://schemas.microsoft.com/office/drawing/2014/main" id="{EB057138-5956-83DF-04FE-11C9AAEA1643}"/>
                </a:ext>
              </a:extLst>
            </p:cNvPr>
            <p:cNvSpPr/>
            <p:nvPr/>
          </p:nvSpPr>
          <p:spPr>
            <a:xfrm>
              <a:off x="10625931" y="6379369"/>
              <a:ext cx="76200" cy="76200"/>
            </a:xfrm>
            <a:custGeom>
              <a:avLst/>
              <a:gdLst>
                <a:gd name="connsiteX0" fmla="*/ 192 w 76200"/>
                <a:gd name="connsiteY0" fmla="*/ 208 h 76200"/>
                <a:gd name="connsiteX1" fmla="*/ 76392 w 76200"/>
                <a:gd name="connsiteY1" fmla="*/ 208 h 76200"/>
                <a:gd name="connsiteX2" fmla="*/ 76392 w 76200"/>
                <a:gd name="connsiteY2" fmla="*/ 76408 h 76200"/>
                <a:gd name="connsiteX3" fmla="*/ 192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08"/>
                  </a:moveTo>
                  <a:lnTo>
                    <a:pt x="76392" y="208"/>
                  </a:lnTo>
                  <a:lnTo>
                    <a:pt x="76392" y="76408"/>
                  </a:lnTo>
                  <a:lnTo>
                    <a:pt x="192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1" name="Полилиния 1370">
              <a:extLst>
                <a:ext uri="{FF2B5EF4-FFF2-40B4-BE49-F238E27FC236}">
                  <a16:creationId xmlns:a16="http://schemas.microsoft.com/office/drawing/2014/main" id="{A37C6B2F-47BF-36B1-E091-9BBFCA7AE9D5}"/>
                </a:ext>
              </a:extLst>
            </p:cNvPr>
            <p:cNvSpPr/>
            <p:nvPr/>
          </p:nvSpPr>
          <p:spPr>
            <a:xfrm>
              <a:off x="10625931" y="6455569"/>
              <a:ext cx="76200" cy="76200"/>
            </a:xfrm>
            <a:custGeom>
              <a:avLst/>
              <a:gdLst>
                <a:gd name="connsiteX0" fmla="*/ 192 w 76200"/>
                <a:gd name="connsiteY0" fmla="*/ 216 h 76200"/>
                <a:gd name="connsiteX1" fmla="*/ 76392 w 76200"/>
                <a:gd name="connsiteY1" fmla="*/ 216 h 76200"/>
                <a:gd name="connsiteX2" fmla="*/ 76392 w 76200"/>
                <a:gd name="connsiteY2" fmla="*/ 76416 h 76200"/>
                <a:gd name="connsiteX3" fmla="*/ 192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192" y="216"/>
                  </a:moveTo>
                  <a:lnTo>
                    <a:pt x="76392" y="216"/>
                  </a:lnTo>
                  <a:lnTo>
                    <a:pt x="76392" y="76416"/>
                  </a:lnTo>
                  <a:lnTo>
                    <a:pt x="192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2" name="Полилиния 1371">
              <a:extLst>
                <a:ext uri="{FF2B5EF4-FFF2-40B4-BE49-F238E27FC236}">
                  <a16:creationId xmlns:a16="http://schemas.microsoft.com/office/drawing/2014/main" id="{9939FE4A-EBAC-7786-270C-BE492A51EC03}"/>
                </a:ext>
              </a:extLst>
            </p:cNvPr>
            <p:cNvSpPr/>
            <p:nvPr/>
          </p:nvSpPr>
          <p:spPr>
            <a:xfrm>
              <a:off x="10702131" y="4702969"/>
              <a:ext cx="76200" cy="76200"/>
            </a:xfrm>
            <a:custGeom>
              <a:avLst/>
              <a:gdLst>
                <a:gd name="connsiteX0" fmla="*/ 200 w 76200"/>
                <a:gd name="connsiteY0" fmla="*/ 32 h 76200"/>
                <a:gd name="connsiteX1" fmla="*/ 76400 w 76200"/>
                <a:gd name="connsiteY1" fmla="*/ 32 h 76200"/>
                <a:gd name="connsiteX2" fmla="*/ 76400 w 76200"/>
                <a:gd name="connsiteY2" fmla="*/ 76232 h 76200"/>
                <a:gd name="connsiteX3" fmla="*/ 200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32"/>
                  </a:moveTo>
                  <a:lnTo>
                    <a:pt x="76400" y="32"/>
                  </a:lnTo>
                  <a:lnTo>
                    <a:pt x="76400" y="76232"/>
                  </a:lnTo>
                  <a:lnTo>
                    <a:pt x="200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3" name="Полилиния 1372">
              <a:extLst>
                <a:ext uri="{FF2B5EF4-FFF2-40B4-BE49-F238E27FC236}">
                  <a16:creationId xmlns:a16="http://schemas.microsoft.com/office/drawing/2014/main" id="{4348BA91-5213-0DD3-2961-3790A4BB91CA}"/>
                </a:ext>
              </a:extLst>
            </p:cNvPr>
            <p:cNvSpPr/>
            <p:nvPr/>
          </p:nvSpPr>
          <p:spPr>
            <a:xfrm>
              <a:off x="10702131" y="4855369"/>
              <a:ext cx="76200" cy="76200"/>
            </a:xfrm>
            <a:custGeom>
              <a:avLst/>
              <a:gdLst>
                <a:gd name="connsiteX0" fmla="*/ 200 w 76200"/>
                <a:gd name="connsiteY0" fmla="*/ 48 h 76200"/>
                <a:gd name="connsiteX1" fmla="*/ 76400 w 76200"/>
                <a:gd name="connsiteY1" fmla="*/ 48 h 76200"/>
                <a:gd name="connsiteX2" fmla="*/ 76400 w 76200"/>
                <a:gd name="connsiteY2" fmla="*/ 76248 h 76200"/>
                <a:gd name="connsiteX3" fmla="*/ 200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48"/>
                  </a:moveTo>
                  <a:lnTo>
                    <a:pt x="76400" y="48"/>
                  </a:lnTo>
                  <a:lnTo>
                    <a:pt x="76400" y="76248"/>
                  </a:lnTo>
                  <a:lnTo>
                    <a:pt x="200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4" name="Полилиния 1373">
              <a:extLst>
                <a:ext uri="{FF2B5EF4-FFF2-40B4-BE49-F238E27FC236}">
                  <a16:creationId xmlns:a16="http://schemas.microsoft.com/office/drawing/2014/main" id="{9909FEBD-88AC-3205-D808-8736D3D4B1A2}"/>
                </a:ext>
              </a:extLst>
            </p:cNvPr>
            <p:cNvSpPr/>
            <p:nvPr/>
          </p:nvSpPr>
          <p:spPr>
            <a:xfrm>
              <a:off x="10702131" y="4931569"/>
              <a:ext cx="76200" cy="76200"/>
            </a:xfrm>
            <a:custGeom>
              <a:avLst/>
              <a:gdLst>
                <a:gd name="connsiteX0" fmla="*/ 200 w 76200"/>
                <a:gd name="connsiteY0" fmla="*/ 56 h 76200"/>
                <a:gd name="connsiteX1" fmla="*/ 76400 w 76200"/>
                <a:gd name="connsiteY1" fmla="*/ 56 h 76200"/>
                <a:gd name="connsiteX2" fmla="*/ 76400 w 76200"/>
                <a:gd name="connsiteY2" fmla="*/ 76256 h 76200"/>
                <a:gd name="connsiteX3" fmla="*/ 200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56"/>
                  </a:moveTo>
                  <a:lnTo>
                    <a:pt x="76400" y="56"/>
                  </a:lnTo>
                  <a:lnTo>
                    <a:pt x="76400" y="76256"/>
                  </a:lnTo>
                  <a:lnTo>
                    <a:pt x="200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5" name="Полилиния 1374">
              <a:extLst>
                <a:ext uri="{FF2B5EF4-FFF2-40B4-BE49-F238E27FC236}">
                  <a16:creationId xmlns:a16="http://schemas.microsoft.com/office/drawing/2014/main" id="{2000121F-D7C6-D8A4-9482-295134B28605}"/>
                </a:ext>
              </a:extLst>
            </p:cNvPr>
            <p:cNvSpPr/>
            <p:nvPr/>
          </p:nvSpPr>
          <p:spPr>
            <a:xfrm>
              <a:off x="10702131" y="5007769"/>
              <a:ext cx="76200" cy="76200"/>
            </a:xfrm>
            <a:custGeom>
              <a:avLst/>
              <a:gdLst>
                <a:gd name="connsiteX0" fmla="*/ 200 w 76200"/>
                <a:gd name="connsiteY0" fmla="*/ 64 h 76200"/>
                <a:gd name="connsiteX1" fmla="*/ 76400 w 76200"/>
                <a:gd name="connsiteY1" fmla="*/ 64 h 76200"/>
                <a:gd name="connsiteX2" fmla="*/ 76400 w 76200"/>
                <a:gd name="connsiteY2" fmla="*/ 76264 h 76200"/>
                <a:gd name="connsiteX3" fmla="*/ 200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64"/>
                  </a:moveTo>
                  <a:lnTo>
                    <a:pt x="76400" y="64"/>
                  </a:lnTo>
                  <a:lnTo>
                    <a:pt x="76400" y="76264"/>
                  </a:lnTo>
                  <a:lnTo>
                    <a:pt x="200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6" name="Полилиния 1375">
              <a:extLst>
                <a:ext uri="{FF2B5EF4-FFF2-40B4-BE49-F238E27FC236}">
                  <a16:creationId xmlns:a16="http://schemas.microsoft.com/office/drawing/2014/main" id="{C7417BAE-0DD8-78BE-2C8F-E47798AA24F4}"/>
                </a:ext>
              </a:extLst>
            </p:cNvPr>
            <p:cNvSpPr/>
            <p:nvPr/>
          </p:nvSpPr>
          <p:spPr>
            <a:xfrm>
              <a:off x="10702131" y="5160169"/>
              <a:ext cx="76200" cy="76200"/>
            </a:xfrm>
            <a:custGeom>
              <a:avLst/>
              <a:gdLst>
                <a:gd name="connsiteX0" fmla="*/ 200 w 76200"/>
                <a:gd name="connsiteY0" fmla="*/ 80 h 76200"/>
                <a:gd name="connsiteX1" fmla="*/ 76400 w 76200"/>
                <a:gd name="connsiteY1" fmla="*/ 80 h 76200"/>
                <a:gd name="connsiteX2" fmla="*/ 76400 w 76200"/>
                <a:gd name="connsiteY2" fmla="*/ 76280 h 76200"/>
                <a:gd name="connsiteX3" fmla="*/ 200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80"/>
                  </a:moveTo>
                  <a:lnTo>
                    <a:pt x="76400" y="80"/>
                  </a:lnTo>
                  <a:lnTo>
                    <a:pt x="76400" y="76280"/>
                  </a:lnTo>
                  <a:lnTo>
                    <a:pt x="200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7" name="Полилиния 1376">
              <a:extLst>
                <a:ext uri="{FF2B5EF4-FFF2-40B4-BE49-F238E27FC236}">
                  <a16:creationId xmlns:a16="http://schemas.microsoft.com/office/drawing/2014/main" id="{35D5A9F5-929A-7C98-9C24-C5E41D203529}"/>
                </a:ext>
              </a:extLst>
            </p:cNvPr>
            <p:cNvSpPr/>
            <p:nvPr/>
          </p:nvSpPr>
          <p:spPr>
            <a:xfrm>
              <a:off x="10702131" y="5617369"/>
              <a:ext cx="76200" cy="76200"/>
            </a:xfrm>
            <a:custGeom>
              <a:avLst/>
              <a:gdLst>
                <a:gd name="connsiteX0" fmla="*/ 200 w 76200"/>
                <a:gd name="connsiteY0" fmla="*/ 128 h 76200"/>
                <a:gd name="connsiteX1" fmla="*/ 76400 w 76200"/>
                <a:gd name="connsiteY1" fmla="*/ 128 h 76200"/>
                <a:gd name="connsiteX2" fmla="*/ 76400 w 76200"/>
                <a:gd name="connsiteY2" fmla="*/ 76328 h 76200"/>
                <a:gd name="connsiteX3" fmla="*/ 200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28"/>
                  </a:moveTo>
                  <a:lnTo>
                    <a:pt x="76400" y="128"/>
                  </a:lnTo>
                  <a:lnTo>
                    <a:pt x="76400" y="76328"/>
                  </a:lnTo>
                  <a:lnTo>
                    <a:pt x="200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8" name="Полилиния 1377">
              <a:extLst>
                <a:ext uri="{FF2B5EF4-FFF2-40B4-BE49-F238E27FC236}">
                  <a16:creationId xmlns:a16="http://schemas.microsoft.com/office/drawing/2014/main" id="{1FF56F8E-76DF-0BFE-89C2-D542FCE761D6}"/>
                </a:ext>
              </a:extLst>
            </p:cNvPr>
            <p:cNvSpPr/>
            <p:nvPr/>
          </p:nvSpPr>
          <p:spPr>
            <a:xfrm>
              <a:off x="10702131" y="5693569"/>
              <a:ext cx="76200" cy="76200"/>
            </a:xfrm>
            <a:custGeom>
              <a:avLst/>
              <a:gdLst>
                <a:gd name="connsiteX0" fmla="*/ 200 w 76200"/>
                <a:gd name="connsiteY0" fmla="*/ 136 h 76200"/>
                <a:gd name="connsiteX1" fmla="*/ 76400 w 76200"/>
                <a:gd name="connsiteY1" fmla="*/ 136 h 76200"/>
                <a:gd name="connsiteX2" fmla="*/ 76400 w 76200"/>
                <a:gd name="connsiteY2" fmla="*/ 76336 h 76200"/>
                <a:gd name="connsiteX3" fmla="*/ 200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36"/>
                  </a:moveTo>
                  <a:lnTo>
                    <a:pt x="76400" y="136"/>
                  </a:lnTo>
                  <a:lnTo>
                    <a:pt x="76400" y="76336"/>
                  </a:lnTo>
                  <a:lnTo>
                    <a:pt x="200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79" name="Полилиния 1378">
              <a:extLst>
                <a:ext uri="{FF2B5EF4-FFF2-40B4-BE49-F238E27FC236}">
                  <a16:creationId xmlns:a16="http://schemas.microsoft.com/office/drawing/2014/main" id="{883B8F0E-9F1E-987D-D0C0-CBB200A24C5D}"/>
                </a:ext>
              </a:extLst>
            </p:cNvPr>
            <p:cNvSpPr/>
            <p:nvPr/>
          </p:nvSpPr>
          <p:spPr>
            <a:xfrm>
              <a:off x="10702131" y="5922169"/>
              <a:ext cx="76200" cy="76200"/>
            </a:xfrm>
            <a:custGeom>
              <a:avLst/>
              <a:gdLst>
                <a:gd name="connsiteX0" fmla="*/ 200 w 76200"/>
                <a:gd name="connsiteY0" fmla="*/ 160 h 76200"/>
                <a:gd name="connsiteX1" fmla="*/ 76400 w 76200"/>
                <a:gd name="connsiteY1" fmla="*/ 160 h 76200"/>
                <a:gd name="connsiteX2" fmla="*/ 76400 w 76200"/>
                <a:gd name="connsiteY2" fmla="*/ 76360 h 76200"/>
                <a:gd name="connsiteX3" fmla="*/ 200 w 76200"/>
                <a:gd name="connsiteY3" fmla="*/ 7636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0"/>
                  </a:moveTo>
                  <a:lnTo>
                    <a:pt x="76400" y="160"/>
                  </a:lnTo>
                  <a:lnTo>
                    <a:pt x="76400" y="76360"/>
                  </a:lnTo>
                  <a:lnTo>
                    <a:pt x="200" y="763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0" name="Полилиния 1379">
              <a:extLst>
                <a:ext uri="{FF2B5EF4-FFF2-40B4-BE49-F238E27FC236}">
                  <a16:creationId xmlns:a16="http://schemas.microsoft.com/office/drawing/2014/main" id="{9D736205-1217-9620-98EC-01CFF2E07D8D}"/>
                </a:ext>
              </a:extLst>
            </p:cNvPr>
            <p:cNvSpPr/>
            <p:nvPr/>
          </p:nvSpPr>
          <p:spPr>
            <a:xfrm>
              <a:off x="10702131" y="5998369"/>
              <a:ext cx="76200" cy="76200"/>
            </a:xfrm>
            <a:custGeom>
              <a:avLst/>
              <a:gdLst>
                <a:gd name="connsiteX0" fmla="*/ 200 w 76200"/>
                <a:gd name="connsiteY0" fmla="*/ 168 h 76200"/>
                <a:gd name="connsiteX1" fmla="*/ 76400 w 76200"/>
                <a:gd name="connsiteY1" fmla="*/ 168 h 76200"/>
                <a:gd name="connsiteX2" fmla="*/ 76400 w 76200"/>
                <a:gd name="connsiteY2" fmla="*/ 76368 h 76200"/>
                <a:gd name="connsiteX3" fmla="*/ 200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68"/>
                  </a:moveTo>
                  <a:lnTo>
                    <a:pt x="76400" y="168"/>
                  </a:lnTo>
                  <a:lnTo>
                    <a:pt x="76400" y="76368"/>
                  </a:lnTo>
                  <a:lnTo>
                    <a:pt x="200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1" name="Полилиния 1380">
              <a:extLst>
                <a:ext uri="{FF2B5EF4-FFF2-40B4-BE49-F238E27FC236}">
                  <a16:creationId xmlns:a16="http://schemas.microsoft.com/office/drawing/2014/main" id="{7BB7E782-BB3B-ED99-09FA-BECA25B2B11C}"/>
                </a:ext>
              </a:extLst>
            </p:cNvPr>
            <p:cNvSpPr/>
            <p:nvPr/>
          </p:nvSpPr>
          <p:spPr>
            <a:xfrm>
              <a:off x="10702131" y="6074569"/>
              <a:ext cx="76200" cy="76200"/>
            </a:xfrm>
            <a:custGeom>
              <a:avLst/>
              <a:gdLst>
                <a:gd name="connsiteX0" fmla="*/ 200 w 76200"/>
                <a:gd name="connsiteY0" fmla="*/ 176 h 76200"/>
                <a:gd name="connsiteX1" fmla="*/ 76400 w 76200"/>
                <a:gd name="connsiteY1" fmla="*/ 176 h 76200"/>
                <a:gd name="connsiteX2" fmla="*/ 76400 w 76200"/>
                <a:gd name="connsiteY2" fmla="*/ 76376 h 76200"/>
                <a:gd name="connsiteX3" fmla="*/ 200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76"/>
                  </a:moveTo>
                  <a:lnTo>
                    <a:pt x="76400" y="176"/>
                  </a:lnTo>
                  <a:lnTo>
                    <a:pt x="76400" y="76376"/>
                  </a:lnTo>
                  <a:lnTo>
                    <a:pt x="200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2" name="Полилиния 1381">
              <a:extLst>
                <a:ext uri="{FF2B5EF4-FFF2-40B4-BE49-F238E27FC236}">
                  <a16:creationId xmlns:a16="http://schemas.microsoft.com/office/drawing/2014/main" id="{58BFC08B-9321-BCB1-E232-9D61DD5BB3D7}"/>
                </a:ext>
              </a:extLst>
            </p:cNvPr>
            <p:cNvSpPr/>
            <p:nvPr/>
          </p:nvSpPr>
          <p:spPr>
            <a:xfrm>
              <a:off x="10702131" y="6150769"/>
              <a:ext cx="76200" cy="76200"/>
            </a:xfrm>
            <a:custGeom>
              <a:avLst/>
              <a:gdLst>
                <a:gd name="connsiteX0" fmla="*/ 200 w 76200"/>
                <a:gd name="connsiteY0" fmla="*/ 184 h 76200"/>
                <a:gd name="connsiteX1" fmla="*/ 76400 w 76200"/>
                <a:gd name="connsiteY1" fmla="*/ 184 h 76200"/>
                <a:gd name="connsiteX2" fmla="*/ 76400 w 76200"/>
                <a:gd name="connsiteY2" fmla="*/ 76384 h 76200"/>
                <a:gd name="connsiteX3" fmla="*/ 200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84"/>
                  </a:moveTo>
                  <a:lnTo>
                    <a:pt x="76400" y="184"/>
                  </a:lnTo>
                  <a:lnTo>
                    <a:pt x="76400" y="76384"/>
                  </a:lnTo>
                  <a:lnTo>
                    <a:pt x="200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3" name="Полилиния 1382">
              <a:extLst>
                <a:ext uri="{FF2B5EF4-FFF2-40B4-BE49-F238E27FC236}">
                  <a16:creationId xmlns:a16="http://schemas.microsoft.com/office/drawing/2014/main" id="{9C975FB0-0CAF-0210-EB22-AF72483AE6C6}"/>
                </a:ext>
              </a:extLst>
            </p:cNvPr>
            <p:cNvSpPr/>
            <p:nvPr/>
          </p:nvSpPr>
          <p:spPr>
            <a:xfrm>
              <a:off x="10702131" y="6226969"/>
              <a:ext cx="76200" cy="76200"/>
            </a:xfrm>
            <a:custGeom>
              <a:avLst/>
              <a:gdLst>
                <a:gd name="connsiteX0" fmla="*/ 200 w 76200"/>
                <a:gd name="connsiteY0" fmla="*/ 192 h 76200"/>
                <a:gd name="connsiteX1" fmla="*/ 76400 w 76200"/>
                <a:gd name="connsiteY1" fmla="*/ 192 h 76200"/>
                <a:gd name="connsiteX2" fmla="*/ 76400 w 76200"/>
                <a:gd name="connsiteY2" fmla="*/ 76392 h 76200"/>
                <a:gd name="connsiteX3" fmla="*/ 200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192"/>
                  </a:moveTo>
                  <a:lnTo>
                    <a:pt x="76400" y="192"/>
                  </a:lnTo>
                  <a:lnTo>
                    <a:pt x="76400" y="76392"/>
                  </a:lnTo>
                  <a:lnTo>
                    <a:pt x="200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4" name="Полилиния 1383">
              <a:extLst>
                <a:ext uri="{FF2B5EF4-FFF2-40B4-BE49-F238E27FC236}">
                  <a16:creationId xmlns:a16="http://schemas.microsoft.com/office/drawing/2014/main" id="{AE5718FC-0DA3-DAC6-05E0-15FB47AEBB8C}"/>
                </a:ext>
              </a:extLst>
            </p:cNvPr>
            <p:cNvSpPr/>
            <p:nvPr/>
          </p:nvSpPr>
          <p:spPr>
            <a:xfrm>
              <a:off x="10702131" y="6303169"/>
              <a:ext cx="76200" cy="76200"/>
            </a:xfrm>
            <a:custGeom>
              <a:avLst/>
              <a:gdLst>
                <a:gd name="connsiteX0" fmla="*/ 200 w 76200"/>
                <a:gd name="connsiteY0" fmla="*/ 200 h 76200"/>
                <a:gd name="connsiteX1" fmla="*/ 76400 w 76200"/>
                <a:gd name="connsiteY1" fmla="*/ 200 h 76200"/>
                <a:gd name="connsiteX2" fmla="*/ 76400 w 76200"/>
                <a:gd name="connsiteY2" fmla="*/ 76400 h 76200"/>
                <a:gd name="connsiteX3" fmla="*/ 200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00"/>
                  </a:moveTo>
                  <a:lnTo>
                    <a:pt x="76400" y="200"/>
                  </a:lnTo>
                  <a:lnTo>
                    <a:pt x="76400" y="76400"/>
                  </a:lnTo>
                  <a:lnTo>
                    <a:pt x="200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5" name="Полилиния 1384">
              <a:extLst>
                <a:ext uri="{FF2B5EF4-FFF2-40B4-BE49-F238E27FC236}">
                  <a16:creationId xmlns:a16="http://schemas.microsoft.com/office/drawing/2014/main" id="{30FBC2D2-955B-4AF8-6914-14803D1BE640}"/>
                </a:ext>
              </a:extLst>
            </p:cNvPr>
            <p:cNvSpPr/>
            <p:nvPr/>
          </p:nvSpPr>
          <p:spPr>
            <a:xfrm>
              <a:off x="10702131" y="6455569"/>
              <a:ext cx="76200" cy="76200"/>
            </a:xfrm>
            <a:custGeom>
              <a:avLst/>
              <a:gdLst>
                <a:gd name="connsiteX0" fmla="*/ 200 w 76200"/>
                <a:gd name="connsiteY0" fmla="*/ 216 h 76200"/>
                <a:gd name="connsiteX1" fmla="*/ 76400 w 76200"/>
                <a:gd name="connsiteY1" fmla="*/ 216 h 76200"/>
                <a:gd name="connsiteX2" fmla="*/ 76400 w 76200"/>
                <a:gd name="connsiteY2" fmla="*/ 76416 h 76200"/>
                <a:gd name="connsiteX3" fmla="*/ 200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0" y="216"/>
                  </a:moveTo>
                  <a:lnTo>
                    <a:pt x="76400" y="216"/>
                  </a:lnTo>
                  <a:lnTo>
                    <a:pt x="76400" y="76416"/>
                  </a:lnTo>
                  <a:lnTo>
                    <a:pt x="200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6" name="Полилиния 1385">
              <a:extLst>
                <a:ext uri="{FF2B5EF4-FFF2-40B4-BE49-F238E27FC236}">
                  <a16:creationId xmlns:a16="http://schemas.microsoft.com/office/drawing/2014/main" id="{213D1E5B-D4EE-B831-39D4-4AD505F8A126}"/>
                </a:ext>
              </a:extLst>
            </p:cNvPr>
            <p:cNvSpPr/>
            <p:nvPr/>
          </p:nvSpPr>
          <p:spPr>
            <a:xfrm>
              <a:off x="10778331" y="4702969"/>
              <a:ext cx="76200" cy="76200"/>
            </a:xfrm>
            <a:custGeom>
              <a:avLst/>
              <a:gdLst>
                <a:gd name="connsiteX0" fmla="*/ 208 w 76200"/>
                <a:gd name="connsiteY0" fmla="*/ 32 h 76200"/>
                <a:gd name="connsiteX1" fmla="*/ 76408 w 76200"/>
                <a:gd name="connsiteY1" fmla="*/ 32 h 76200"/>
                <a:gd name="connsiteX2" fmla="*/ 76408 w 76200"/>
                <a:gd name="connsiteY2" fmla="*/ 76232 h 76200"/>
                <a:gd name="connsiteX3" fmla="*/ 208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32"/>
                  </a:moveTo>
                  <a:lnTo>
                    <a:pt x="76408" y="32"/>
                  </a:lnTo>
                  <a:lnTo>
                    <a:pt x="76408" y="76232"/>
                  </a:lnTo>
                  <a:lnTo>
                    <a:pt x="208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7" name="Полилиния 1386">
              <a:extLst>
                <a:ext uri="{FF2B5EF4-FFF2-40B4-BE49-F238E27FC236}">
                  <a16:creationId xmlns:a16="http://schemas.microsoft.com/office/drawing/2014/main" id="{E40F4A28-BE4C-7470-4FDF-3F17755077DE}"/>
                </a:ext>
              </a:extLst>
            </p:cNvPr>
            <p:cNvSpPr/>
            <p:nvPr/>
          </p:nvSpPr>
          <p:spPr>
            <a:xfrm>
              <a:off x="10778331" y="4855369"/>
              <a:ext cx="76200" cy="76200"/>
            </a:xfrm>
            <a:custGeom>
              <a:avLst/>
              <a:gdLst>
                <a:gd name="connsiteX0" fmla="*/ 208 w 76200"/>
                <a:gd name="connsiteY0" fmla="*/ 48 h 76200"/>
                <a:gd name="connsiteX1" fmla="*/ 76408 w 76200"/>
                <a:gd name="connsiteY1" fmla="*/ 48 h 76200"/>
                <a:gd name="connsiteX2" fmla="*/ 76408 w 76200"/>
                <a:gd name="connsiteY2" fmla="*/ 76248 h 76200"/>
                <a:gd name="connsiteX3" fmla="*/ 208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48"/>
                  </a:moveTo>
                  <a:lnTo>
                    <a:pt x="76408" y="48"/>
                  </a:lnTo>
                  <a:lnTo>
                    <a:pt x="76408" y="76248"/>
                  </a:lnTo>
                  <a:lnTo>
                    <a:pt x="208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8" name="Полилиния 1387">
              <a:extLst>
                <a:ext uri="{FF2B5EF4-FFF2-40B4-BE49-F238E27FC236}">
                  <a16:creationId xmlns:a16="http://schemas.microsoft.com/office/drawing/2014/main" id="{12E04801-F62F-90EF-B511-35842A428F19}"/>
                </a:ext>
              </a:extLst>
            </p:cNvPr>
            <p:cNvSpPr/>
            <p:nvPr/>
          </p:nvSpPr>
          <p:spPr>
            <a:xfrm>
              <a:off x="10778331" y="4931569"/>
              <a:ext cx="76200" cy="76200"/>
            </a:xfrm>
            <a:custGeom>
              <a:avLst/>
              <a:gdLst>
                <a:gd name="connsiteX0" fmla="*/ 208 w 76200"/>
                <a:gd name="connsiteY0" fmla="*/ 56 h 76200"/>
                <a:gd name="connsiteX1" fmla="*/ 76408 w 76200"/>
                <a:gd name="connsiteY1" fmla="*/ 56 h 76200"/>
                <a:gd name="connsiteX2" fmla="*/ 76408 w 76200"/>
                <a:gd name="connsiteY2" fmla="*/ 76256 h 76200"/>
                <a:gd name="connsiteX3" fmla="*/ 208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56"/>
                  </a:moveTo>
                  <a:lnTo>
                    <a:pt x="76408" y="56"/>
                  </a:lnTo>
                  <a:lnTo>
                    <a:pt x="76408" y="76256"/>
                  </a:lnTo>
                  <a:lnTo>
                    <a:pt x="208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89" name="Полилиния 1388">
              <a:extLst>
                <a:ext uri="{FF2B5EF4-FFF2-40B4-BE49-F238E27FC236}">
                  <a16:creationId xmlns:a16="http://schemas.microsoft.com/office/drawing/2014/main" id="{97BDDCF3-8B8A-2648-1A3E-476D87795E75}"/>
                </a:ext>
              </a:extLst>
            </p:cNvPr>
            <p:cNvSpPr/>
            <p:nvPr/>
          </p:nvSpPr>
          <p:spPr>
            <a:xfrm>
              <a:off x="10778331" y="5007769"/>
              <a:ext cx="76200" cy="76200"/>
            </a:xfrm>
            <a:custGeom>
              <a:avLst/>
              <a:gdLst>
                <a:gd name="connsiteX0" fmla="*/ 208 w 76200"/>
                <a:gd name="connsiteY0" fmla="*/ 64 h 76200"/>
                <a:gd name="connsiteX1" fmla="*/ 76408 w 76200"/>
                <a:gd name="connsiteY1" fmla="*/ 64 h 76200"/>
                <a:gd name="connsiteX2" fmla="*/ 76408 w 76200"/>
                <a:gd name="connsiteY2" fmla="*/ 76264 h 76200"/>
                <a:gd name="connsiteX3" fmla="*/ 208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64"/>
                  </a:moveTo>
                  <a:lnTo>
                    <a:pt x="76408" y="64"/>
                  </a:lnTo>
                  <a:lnTo>
                    <a:pt x="76408" y="76264"/>
                  </a:lnTo>
                  <a:lnTo>
                    <a:pt x="208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0" name="Полилиния 1389">
              <a:extLst>
                <a:ext uri="{FF2B5EF4-FFF2-40B4-BE49-F238E27FC236}">
                  <a16:creationId xmlns:a16="http://schemas.microsoft.com/office/drawing/2014/main" id="{2FD48D7E-FC47-5F43-C3E7-A8B099FE88E9}"/>
                </a:ext>
              </a:extLst>
            </p:cNvPr>
            <p:cNvSpPr/>
            <p:nvPr/>
          </p:nvSpPr>
          <p:spPr>
            <a:xfrm>
              <a:off x="10778331" y="5160169"/>
              <a:ext cx="76200" cy="76200"/>
            </a:xfrm>
            <a:custGeom>
              <a:avLst/>
              <a:gdLst>
                <a:gd name="connsiteX0" fmla="*/ 208 w 76200"/>
                <a:gd name="connsiteY0" fmla="*/ 80 h 76200"/>
                <a:gd name="connsiteX1" fmla="*/ 76408 w 76200"/>
                <a:gd name="connsiteY1" fmla="*/ 80 h 76200"/>
                <a:gd name="connsiteX2" fmla="*/ 76408 w 76200"/>
                <a:gd name="connsiteY2" fmla="*/ 76280 h 76200"/>
                <a:gd name="connsiteX3" fmla="*/ 208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80"/>
                  </a:moveTo>
                  <a:lnTo>
                    <a:pt x="76408" y="80"/>
                  </a:lnTo>
                  <a:lnTo>
                    <a:pt x="76408" y="76280"/>
                  </a:lnTo>
                  <a:lnTo>
                    <a:pt x="208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1" name="Полилиния 1390">
              <a:extLst>
                <a:ext uri="{FF2B5EF4-FFF2-40B4-BE49-F238E27FC236}">
                  <a16:creationId xmlns:a16="http://schemas.microsoft.com/office/drawing/2014/main" id="{BD943CC3-A24C-D44D-97E8-BC7C9199168F}"/>
                </a:ext>
              </a:extLst>
            </p:cNvPr>
            <p:cNvSpPr/>
            <p:nvPr/>
          </p:nvSpPr>
          <p:spPr>
            <a:xfrm>
              <a:off x="10778331" y="5312569"/>
              <a:ext cx="76200" cy="76200"/>
            </a:xfrm>
            <a:custGeom>
              <a:avLst/>
              <a:gdLst>
                <a:gd name="connsiteX0" fmla="*/ 208 w 76200"/>
                <a:gd name="connsiteY0" fmla="*/ 96 h 76200"/>
                <a:gd name="connsiteX1" fmla="*/ 76408 w 76200"/>
                <a:gd name="connsiteY1" fmla="*/ 96 h 76200"/>
                <a:gd name="connsiteX2" fmla="*/ 76408 w 76200"/>
                <a:gd name="connsiteY2" fmla="*/ 76296 h 76200"/>
                <a:gd name="connsiteX3" fmla="*/ 208 w 76200"/>
                <a:gd name="connsiteY3" fmla="*/ 762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96"/>
                  </a:moveTo>
                  <a:lnTo>
                    <a:pt x="76408" y="96"/>
                  </a:lnTo>
                  <a:lnTo>
                    <a:pt x="76408" y="76296"/>
                  </a:lnTo>
                  <a:lnTo>
                    <a:pt x="208" y="762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2" name="Полилиния 1391">
              <a:extLst>
                <a:ext uri="{FF2B5EF4-FFF2-40B4-BE49-F238E27FC236}">
                  <a16:creationId xmlns:a16="http://schemas.microsoft.com/office/drawing/2014/main" id="{F8AA293D-5A7B-B413-691C-AACDFF36D6C5}"/>
                </a:ext>
              </a:extLst>
            </p:cNvPr>
            <p:cNvSpPr/>
            <p:nvPr/>
          </p:nvSpPr>
          <p:spPr>
            <a:xfrm>
              <a:off x="10778331" y="5464969"/>
              <a:ext cx="76200" cy="76200"/>
            </a:xfrm>
            <a:custGeom>
              <a:avLst/>
              <a:gdLst>
                <a:gd name="connsiteX0" fmla="*/ 208 w 76200"/>
                <a:gd name="connsiteY0" fmla="*/ 112 h 76200"/>
                <a:gd name="connsiteX1" fmla="*/ 76408 w 76200"/>
                <a:gd name="connsiteY1" fmla="*/ 112 h 76200"/>
                <a:gd name="connsiteX2" fmla="*/ 76408 w 76200"/>
                <a:gd name="connsiteY2" fmla="*/ 76312 h 76200"/>
                <a:gd name="connsiteX3" fmla="*/ 208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12"/>
                  </a:moveTo>
                  <a:lnTo>
                    <a:pt x="76408" y="112"/>
                  </a:lnTo>
                  <a:lnTo>
                    <a:pt x="76408" y="76312"/>
                  </a:lnTo>
                  <a:lnTo>
                    <a:pt x="208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3" name="Полилиния 1392">
              <a:extLst>
                <a:ext uri="{FF2B5EF4-FFF2-40B4-BE49-F238E27FC236}">
                  <a16:creationId xmlns:a16="http://schemas.microsoft.com/office/drawing/2014/main" id="{63148191-9749-F517-C878-8BFBFBFACD71}"/>
                </a:ext>
              </a:extLst>
            </p:cNvPr>
            <p:cNvSpPr/>
            <p:nvPr/>
          </p:nvSpPr>
          <p:spPr>
            <a:xfrm>
              <a:off x="10778331" y="5769769"/>
              <a:ext cx="76200" cy="76200"/>
            </a:xfrm>
            <a:custGeom>
              <a:avLst/>
              <a:gdLst>
                <a:gd name="connsiteX0" fmla="*/ 208 w 76200"/>
                <a:gd name="connsiteY0" fmla="*/ 144 h 76200"/>
                <a:gd name="connsiteX1" fmla="*/ 76408 w 76200"/>
                <a:gd name="connsiteY1" fmla="*/ 144 h 76200"/>
                <a:gd name="connsiteX2" fmla="*/ 76408 w 76200"/>
                <a:gd name="connsiteY2" fmla="*/ 76344 h 76200"/>
                <a:gd name="connsiteX3" fmla="*/ 208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144"/>
                  </a:moveTo>
                  <a:lnTo>
                    <a:pt x="76408" y="144"/>
                  </a:lnTo>
                  <a:lnTo>
                    <a:pt x="76408" y="76344"/>
                  </a:lnTo>
                  <a:lnTo>
                    <a:pt x="208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4" name="Полилиния 1393">
              <a:extLst>
                <a:ext uri="{FF2B5EF4-FFF2-40B4-BE49-F238E27FC236}">
                  <a16:creationId xmlns:a16="http://schemas.microsoft.com/office/drawing/2014/main" id="{37FFC3AE-D976-90F1-A984-AF2D2DA8CE01}"/>
                </a:ext>
              </a:extLst>
            </p:cNvPr>
            <p:cNvSpPr/>
            <p:nvPr/>
          </p:nvSpPr>
          <p:spPr>
            <a:xfrm>
              <a:off x="10778331" y="6303169"/>
              <a:ext cx="76200" cy="76200"/>
            </a:xfrm>
            <a:custGeom>
              <a:avLst/>
              <a:gdLst>
                <a:gd name="connsiteX0" fmla="*/ 208 w 76200"/>
                <a:gd name="connsiteY0" fmla="*/ 200 h 76200"/>
                <a:gd name="connsiteX1" fmla="*/ 76408 w 76200"/>
                <a:gd name="connsiteY1" fmla="*/ 200 h 76200"/>
                <a:gd name="connsiteX2" fmla="*/ 76408 w 76200"/>
                <a:gd name="connsiteY2" fmla="*/ 76400 h 76200"/>
                <a:gd name="connsiteX3" fmla="*/ 208 w 76200"/>
                <a:gd name="connsiteY3" fmla="*/ 764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08" y="200"/>
                  </a:moveTo>
                  <a:lnTo>
                    <a:pt x="76408" y="200"/>
                  </a:lnTo>
                  <a:lnTo>
                    <a:pt x="76408" y="76400"/>
                  </a:lnTo>
                  <a:lnTo>
                    <a:pt x="208" y="76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5" name="Полилиния 1394">
              <a:extLst>
                <a:ext uri="{FF2B5EF4-FFF2-40B4-BE49-F238E27FC236}">
                  <a16:creationId xmlns:a16="http://schemas.microsoft.com/office/drawing/2014/main" id="{454332EC-ED5D-4051-2E1B-26606482AF36}"/>
                </a:ext>
              </a:extLst>
            </p:cNvPr>
            <p:cNvSpPr/>
            <p:nvPr/>
          </p:nvSpPr>
          <p:spPr>
            <a:xfrm>
              <a:off x="10854531" y="4702969"/>
              <a:ext cx="76200" cy="76200"/>
            </a:xfrm>
            <a:custGeom>
              <a:avLst/>
              <a:gdLst>
                <a:gd name="connsiteX0" fmla="*/ 216 w 76200"/>
                <a:gd name="connsiteY0" fmla="*/ 32 h 76200"/>
                <a:gd name="connsiteX1" fmla="*/ 76416 w 76200"/>
                <a:gd name="connsiteY1" fmla="*/ 32 h 76200"/>
                <a:gd name="connsiteX2" fmla="*/ 76416 w 76200"/>
                <a:gd name="connsiteY2" fmla="*/ 76232 h 76200"/>
                <a:gd name="connsiteX3" fmla="*/ 216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32"/>
                  </a:moveTo>
                  <a:lnTo>
                    <a:pt x="76416" y="32"/>
                  </a:lnTo>
                  <a:lnTo>
                    <a:pt x="76416" y="76232"/>
                  </a:lnTo>
                  <a:lnTo>
                    <a:pt x="216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6" name="Полилиния 1395">
              <a:extLst>
                <a:ext uri="{FF2B5EF4-FFF2-40B4-BE49-F238E27FC236}">
                  <a16:creationId xmlns:a16="http://schemas.microsoft.com/office/drawing/2014/main" id="{9CD704E6-CEDF-BBCA-1EF6-AF2B8FD72038}"/>
                </a:ext>
              </a:extLst>
            </p:cNvPr>
            <p:cNvSpPr/>
            <p:nvPr/>
          </p:nvSpPr>
          <p:spPr>
            <a:xfrm>
              <a:off x="10854531" y="5160169"/>
              <a:ext cx="76200" cy="76200"/>
            </a:xfrm>
            <a:custGeom>
              <a:avLst/>
              <a:gdLst>
                <a:gd name="connsiteX0" fmla="*/ 216 w 76200"/>
                <a:gd name="connsiteY0" fmla="*/ 80 h 76200"/>
                <a:gd name="connsiteX1" fmla="*/ 76416 w 76200"/>
                <a:gd name="connsiteY1" fmla="*/ 80 h 76200"/>
                <a:gd name="connsiteX2" fmla="*/ 76416 w 76200"/>
                <a:gd name="connsiteY2" fmla="*/ 76280 h 76200"/>
                <a:gd name="connsiteX3" fmla="*/ 216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80"/>
                  </a:moveTo>
                  <a:lnTo>
                    <a:pt x="76416" y="80"/>
                  </a:lnTo>
                  <a:lnTo>
                    <a:pt x="76416" y="76280"/>
                  </a:lnTo>
                  <a:lnTo>
                    <a:pt x="216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7" name="Полилиния 1396">
              <a:extLst>
                <a:ext uri="{FF2B5EF4-FFF2-40B4-BE49-F238E27FC236}">
                  <a16:creationId xmlns:a16="http://schemas.microsoft.com/office/drawing/2014/main" id="{6C2A2D52-5C26-E145-E85D-76E227DEBE19}"/>
                </a:ext>
              </a:extLst>
            </p:cNvPr>
            <p:cNvSpPr/>
            <p:nvPr/>
          </p:nvSpPr>
          <p:spPr>
            <a:xfrm>
              <a:off x="10854531" y="5464969"/>
              <a:ext cx="76200" cy="76200"/>
            </a:xfrm>
            <a:custGeom>
              <a:avLst/>
              <a:gdLst>
                <a:gd name="connsiteX0" fmla="*/ 216 w 76200"/>
                <a:gd name="connsiteY0" fmla="*/ 112 h 76200"/>
                <a:gd name="connsiteX1" fmla="*/ 76416 w 76200"/>
                <a:gd name="connsiteY1" fmla="*/ 112 h 76200"/>
                <a:gd name="connsiteX2" fmla="*/ 76416 w 76200"/>
                <a:gd name="connsiteY2" fmla="*/ 76312 h 76200"/>
                <a:gd name="connsiteX3" fmla="*/ 216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12"/>
                  </a:moveTo>
                  <a:lnTo>
                    <a:pt x="76416" y="112"/>
                  </a:lnTo>
                  <a:lnTo>
                    <a:pt x="76416" y="76312"/>
                  </a:lnTo>
                  <a:lnTo>
                    <a:pt x="216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8" name="Полилиния 1397">
              <a:extLst>
                <a:ext uri="{FF2B5EF4-FFF2-40B4-BE49-F238E27FC236}">
                  <a16:creationId xmlns:a16="http://schemas.microsoft.com/office/drawing/2014/main" id="{B843B360-2A69-4CAE-1CBD-7206E3606F4E}"/>
                </a:ext>
              </a:extLst>
            </p:cNvPr>
            <p:cNvSpPr/>
            <p:nvPr/>
          </p:nvSpPr>
          <p:spPr>
            <a:xfrm>
              <a:off x="10854531" y="5541169"/>
              <a:ext cx="76200" cy="76200"/>
            </a:xfrm>
            <a:custGeom>
              <a:avLst/>
              <a:gdLst>
                <a:gd name="connsiteX0" fmla="*/ 216 w 76200"/>
                <a:gd name="connsiteY0" fmla="*/ 120 h 76200"/>
                <a:gd name="connsiteX1" fmla="*/ 76416 w 76200"/>
                <a:gd name="connsiteY1" fmla="*/ 120 h 76200"/>
                <a:gd name="connsiteX2" fmla="*/ 76416 w 76200"/>
                <a:gd name="connsiteY2" fmla="*/ 76320 h 76200"/>
                <a:gd name="connsiteX3" fmla="*/ 216 w 76200"/>
                <a:gd name="connsiteY3" fmla="*/ 7632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0"/>
                  </a:moveTo>
                  <a:lnTo>
                    <a:pt x="76416" y="120"/>
                  </a:lnTo>
                  <a:lnTo>
                    <a:pt x="76416" y="76320"/>
                  </a:lnTo>
                  <a:lnTo>
                    <a:pt x="216" y="763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399" name="Полилиния 1398">
              <a:extLst>
                <a:ext uri="{FF2B5EF4-FFF2-40B4-BE49-F238E27FC236}">
                  <a16:creationId xmlns:a16="http://schemas.microsoft.com/office/drawing/2014/main" id="{C832D1DA-EE62-F2D8-B177-A3E7D61C28BA}"/>
                </a:ext>
              </a:extLst>
            </p:cNvPr>
            <p:cNvSpPr/>
            <p:nvPr/>
          </p:nvSpPr>
          <p:spPr>
            <a:xfrm>
              <a:off x="10854531" y="5617369"/>
              <a:ext cx="76200" cy="76200"/>
            </a:xfrm>
            <a:custGeom>
              <a:avLst/>
              <a:gdLst>
                <a:gd name="connsiteX0" fmla="*/ 216 w 76200"/>
                <a:gd name="connsiteY0" fmla="*/ 128 h 76200"/>
                <a:gd name="connsiteX1" fmla="*/ 76416 w 76200"/>
                <a:gd name="connsiteY1" fmla="*/ 128 h 76200"/>
                <a:gd name="connsiteX2" fmla="*/ 76416 w 76200"/>
                <a:gd name="connsiteY2" fmla="*/ 76328 h 76200"/>
                <a:gd name="connsiteX3" fmla="*/ 216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28"/>
                  </a:moveTo>
                  <a:lnTo>
                    <a:pt x="76416" y="128"/>
                  </a:lnTo>
                  <a:lnTo>
                    <a:pt x="76416" y="76328"/>
                  </a:lnTo>
                  <a:lnTo>
                    <a:pt x="216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0" name="Полилиния 1399">
              <a:extLst>
                <a:ext uri="{FF2B5EF4-FFF2-40B4-BE49-F238E27FC236}">
                  <a16:creationId xmlns:a16="http://schemas.microsoft.com/office/drawing/2014/main" id="{2D83261D-E8AC-EF0E-B673-D3241288E83F}"/>
                </a:ext>
              </a:extLst>
            </p:cNvPr>
            <p:cNvSpPr/>
            <p:nvPr/>
          </p:nvSpPr>
          <p:spPr>
            <a:xfrm>
              <a:off x="10854531" y="5769769"/>
              <a:ext cx="76200" cy="76200"/>
            </a:xfrm>
            <a:custGeom>
              <a:avLst/>
              <a:gdLst>
                <a:gd name="connsiteX0" fmla="*/ 216 w 76200"/>
                <a:gd name="connsiteY0" fmla="*/ 144 h 76200"/>
                <a:gd name="connsiteX1" fmla="*/ 76416 w 76200"/>
                <a:gd name="connsiteY1" fmla="*/ 144 h 76200"/>
                <a:gd name="connsiteX2" fmla="*/ 76416 w 76200"/>
                <a:gd name="connsiteY2" fmla="*/ 76344 h 76200"/>
                <a:gd name="connsiteX3" fmla="*/ 216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44"/>
                  </a:moveTo>
                  <a:lnTo>
                    <a:pt x="76416" y="144"/>
                  </a:lnTo>
                  <a:lnTo>
                    <a:pt x="76416" y="76344"/>
                  </a:lnTo>
                  <a:lnTo>
                    <a:pt x="216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1" name="Полилиния 1400">
              <a:extLst>
                <a:ext uri="{FF2B5EF4-FFF2-40B4-BE49-F238E27FC236}">
                  <a16:creationId xmlns:a16="http://schemas.microsoft.com/office/drawing/2014/main" id="{0C15ACBD-1507-E139-ADA1-F0BED0848771}"/>
                </a:ext>
              </a:extLst>
            </p:cNvPr>
            <p:cNvSpPr/>
            <p:nvPr/>
          </p:nvSpPr>
          <p:spPr>
            <a:xfrm>
              <a:off x="10854531" y="5845969"/>
              <a:ext cx="76200" cy="76200"/>
            </a:xfrm>
            <a:custGeom>
              <a:avLst/>
              <a:gdLst>
                <a:gd name="connsiteX0" fmla="*/ 216 w 76200"/>
                <a:gd name="connsiteY0" fmla="*/ 152 h 76200"/>
                <a:gd name="connsiteX1" fmla="*/ 76416 w 76200"/>
                <a:gd name="connsiteY1" fmla="*/ 152 h 76200"/>
                <a:gd name="connsiteX2" fmla="*/ 76416 w 76200"/>
                <a:gd name="connsiteY2" fmla="*/ 76352 h 76200"/>
                <a:gd name="connsiteX3" fmla="*/ 216 w 76200"/>
                <a:gd name="connsiteY3" fmla="*/ 7635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52"/>
                  </a:moveTo>
                  <a:lnTo>
                    <a:pt x="76416" y="152"/>
                  </a:lnTo>
                  <a:lnTo>
                    <a:pt x="76416" y="76352"/>
                  </a:lnTo>
                  <a:lnTo>
                    <a:pt x="216" y="763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2" name="Полилиния 1401">
              <a:extLst>
                <a:ext uri="{FF2B5EF4-FFF2-40B4-BE49-F238E27FC236}">
                  <a16:creationId xmlns:a16="http://schemas.microsoft.com/office/drawing/2014/main" id="{622F3523-93F2-C63A-F020-FA2187B11B99}"/>
                </a:ext>
              </a:extLst>
            </p:cNvPr>
            <p:cNvSpPr/>
            <p:nvPr/>
          </p:nvSpPr>
          <p:spPr>
            <a:xfrm>
              <a:off x="10854531" y="5998369"/>
              <a:ext cx="76200" cy="76200"/>
            </a:xfrm>
            <a:custGeom>
              <a:avLst/>
              <a:gdLst>
                <a:gd name="connsiteX0" fmla="*/ 216 w 76200"/>
                <a:gd name="connsiteY0" fmla="*/ 168 h 76200"/>
                <a:gd name="connsiteX1" fmla="*/ 76416 w 76200"/>
                <a:gd name="connsiteY1" fmla="*/ 168 h 76200"/>
                <a:gd name="connsiteX2" fmla="*/ 76416 w 76200"/>
                <a:gd name="connsiteY2" fmla="*/ 76368 h 76200"/>
                <a:gd name="connsiteX3" fmla="*/ 216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68"/>
                  </a:moveTo>
                  <a:lnTo>
                    <a:pt x="76416" y="168"/>
                  </a:lnTo>
                  <a:lnTo>
                    <a:pt x="76416" y="76368"/>
                  </a:lnTo>
                  <a:lnTo>
                    <a:pt x="216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3" name="Полилиния 1402">
              <a:extLst>
                <a:ext uri="{FF2B5EF4-FFF2-40B4-BE49-F238E27FC236}">
                  <a16:creationId xmlns:a16="http://schemas.microsoft.com/office/drawing/2014/main" id="{7A7CCF77-B60C-04E9-1980-04EBCDAA04EB}"/>
                </a:ext>
              </a:extLst>
            </p:cNvPr>
            <p:cNvSpPr/>
            <p:nvPr/>
          </p:nvSpPr>
          <p:spPr>
            <a:xfrm>
              <a:off x="10854531" y="6074569"/>
              <a:ext cx="76200" cy="76200"/>
            </a:xfrm>
            <a:custGeom>
              <a:avLst/>
              <a:gdLst>
                <a:gd name="connsiteX0" fmla="*/ 216 w 76200"/>
                <a:gd name="connsiteY0" fmla="*/ 176 h 76200"/>
                <a:gd name="connsiteX1" fmla="*/ 76416 w 76200"/>
                <a:gd name="connsiteY1" fmla="*/ 176 h 76200"/>
                <a:gd name="connsiteX2" fmla="*/ 76416 w 76200"/>
                <a:gd name="connsiteY2" fmla="*/ 76376 h 76200"/>
                <a:gd name="connsiteX3" fmla="*/ 216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76"/>
                  </a:moveTo>
                  <a:lnTo>
                    <a:pt x="76416" y="176"/>
                  </a:lnTo>
                  <a:lnTo>
                    <a:pt x="76416" y="76376"/>
                  </a:lnTo>
                  <a:lnTo>
                    <a:pt x="216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4" name="Полилиния 1403">
              <a:extLst>
                <a:ext uri="{FF2B5EF4-FFF2-40B4-BE49-F238E27FC236}">
                  <a16:creationId xmlns:a16="http://schemas.microsoft.com/office/drawing/2014/main" id="{E40B8283-967E-5A43-0C09-A93000F4F866}"/>
                </a:ext>
              </a:extLst>
            </p:cNvPr>
            <p:cNvSpPr/>
            <p:nvPr/>
          </p:nvSpPr>
          <p:spPr>
            <a:xfrm>
              <a:off x="10854531" y="6226969"/>
              <a:ext cx="76200" cy="76200"/>
            </a:xfrm>
            <a:custGeom>
              <a:avLst/>
              <a:gdLst>
                <a:gd name="connsiteX0" fmla="*/ 216 w 76200"/>
                <a:gd name="connsiteY0" fmla="*/ 192 h 76200"/>
                <a:gd name="connsiteX1" fmla="*/ 76416 w 76200"/>
                <a:gd name="connsiteY1" fmla="*/ 192 h 76200"/>
                <a:gd name="connsiteX2" fmla="*/ 76416 w 76200"/>
                <a:gd name="connsiteY2" fmla="*/ 76392 h 76200"/>
                <a:gd name="connsiteX3" fmla="*/ 216 w 76200"/>
                <a:gd name="connsiteY3" fmla="*/ 7639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192"/>
                  </a:moveTo>
                  <a:lnTo>
                    <a:pt x="76416" y="192"/>
                  </a:lnTo>
                  <a:lnTo>
                    <a:pt x="76416" y="76392"/>
                  </a:lnTo>
                  <a:lnTo>
                    <a:pt x="216" y="763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5" name="Полилиния 1404">
              <a:extLst>
                <a:ext uri="{FF2B5EF4-FFF2-40B4-BE49-F238E27FC236}">
                  <a16:creationId xmlns:a16="http://schemas.microsoft.com/office/drawing/2014/main" id="{5AFF7272-4D8A-0FDD-6729-83782E2945B5}"/>
                </a:ext>
              </a:extLst>
            </p:cNvPr>
            <p:cNvSpPr/>
            <p:nvPr/>
          </p:nvSpPr>
          <p:spPr>
            <a:xfrm>
              <a:off x="10854531" y="6455569"/>
              <a:ext cx="76200" cy="76200"/>
            </a:xfrm>
            <a:custGeom>
              <a:avLst/>
              <a:gdLst>
                <a:gd name="connsiteX0" fmla="*/ 216 w 76200"/>
                <a:gd name="connsiteY0" fmla="*/ 216 h 76200"/>
                <a:gd name="connsiteX1" fmla="*/ 76416 w 76200"/>
                <a:gd name="connsiteY1" fmla="*/ 216 h 76200"/>
                <a:gd name="connsiteX2" fmla="*/ 76416 w 76200"/>
                <a:gd name="connsiteY2" fmla="*/ 76416 h 76200"/>
                <a:gd name="connsiteX3" fmla="*/ 216 w 76200"/>
                <a:gd name="connsiteY3" fmla="*/ 7641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16"/>
                  </a:moveTo>
                  <a:lnTo>
                    <a:pt x="76416" y="216"/>
                  </a:lnTo>
                  <a:lnTo>
                    <a:pt x="76416" y="76416"/>
                  </a:lnTo>
                  <a:lnTo>
                    <a:pt x="216" y="764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6" name="Полилиния 1405">
              <a:extLst>
                <a:ext uri="{FF2B5EF4-FFF2-40B4-BE49-F238E27FC236}">
                  <a16:creationId xmlns:a16="http://schemas.microsoft.com/office/drawing/2014/main" id="{2EC01486-91BA-AB41-B315-5C293487E812}"/>
                </a:ext>
              </a:extLst>
            </p:cNvPr>
            <p:cNvSpPr/>
            <p:nvPr/>
          </p:nvSpPr>
          <p:spPr>
            <a:xfrm>
              <a:off x="10854531" y="6531769"/>
              <a:ext cx="76200" cy="76200"/>
            </a:xfrm>
            <a:custGeom>
              <a:avLst/>
              <a:gdLst>
                <a:gd name="connsiteX0" fmla="*/ 216 w 76200"/>
                <a:gd name="connsiteY0" fmla="*/ 224 h 76200"/>
                <a:gd name="connsiteX1" fmla="*/ 76416 w 76200"/>
                <a:gd name="connsiteY1" fmla="*/ 224 h 76200"/>
                <a:gd name="connsiteX2" fmla="*/ 76416 w 76200"/>
                <a:gd name="connsiteY2" fmla="*/ 76424 h 76200"/>
                <a:gd name="connsiteX3" fmla="*/ 216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16" y="224"/>
                  </a:moveTo>
                  <a:lnTo>
                    <a:pt x="76416" y="224"/>
                  </a:lnTo>
                  <a:lnTo>
                    <a:pt x="76416" y="76424"/>
                  </a:lnTo>
                  <a:lnTo>
                    <a:pt x="216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7" name="Полилиния 1406">
              <a:extLst>
                <a:ext uri="{FF2B5EF4-FFF2-40B4-BE49-F238E27FC236}">
                  <a16:creationId xmlns:a16="http://schemas.microsoft.com/office/drawing/2014/main" id="{53D8C99B-A7CF-580F-2CBF-7C4EDC9F380E}"/>
                </a:ext>
              </a:extLst>
            </p:cNvPr>
            <p:cNvSpPr/>
            <p:nvPr/>
          </p:nvSpPr>
          <p:spPr>
            <a:xfrm>
              <a:off x="10930731" y="4702969"/>
              <a:ext cx="76200" cy="76200"/>
            </a:xfrm>
            <a:custGeom>
              <a:avLst/>
              <a:gdLst>
                <a:gd name="connsiteX0" fmla="*/ 224 w 76200"/>
                <a:gd name="connsiteY0" fmla="*/ 32 h 76200"/>
                <a:gd name="connsiteX1" fmla="*/ 76424 w 76200"/>
                <a:gd name="connsiteY1" fmla="*/ 32 h 76200"/>
                <a:gd name="connsiteX2" fmla="*/ 76424 w 76200"/>
                <a:gd name="connsiteY2" fmla="*/ 76232 h 76200"/>
                <a:gd name="connsiteX3" fmla="*/ 224 w 76200"/>
                <a:gd name="connsiteY3" fmla="*/ 7623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32"/>
                  </a:moveTo>
                  <a:lnTo>
                    <a:pt x="76424" y="32"/>
                  </a:lnTo>
                  <a:lnTo>
                    <a:pt x="76424" y="76232"/>
                  </a:lnTo>
                  <a:lnTo>
                    <a:pt x="224" y="762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8" name="Полилиния 1407">
              <a:extLst>
                <a:ext uri="{FF2B5EF4-FFF2-40B4-BE49-F238E27FC236}">
                  <a16:creationId xmlns:a16="http://schemas.microsoft.com/office/drawing/2014/main" id="{96661406-4B85-5EAC-76A7-F1B7998AC802}"/>
                </a:ext>
              </a:extLst>
            </p:cNvPr>
            <p:cNvSpPr/>
            <p:nvPr/>
          </p:nvSpPr>
          <p:spPr>
            <a:xfrm>
              <a:off x="10930731" y="4779169"/>
              <a:ext cx="76200" cy="76200"/>
            </a:xfrm>
            <a:custGeom>
              <a:avLst/>
              <a:gdLst>
                <a:gd name="connsiteX0" fmla="*/ 224 w 76200"/>
                <a:gd name="connsiteY0" fmla="*/ 40 h 76200"/>
                <a:gd name="connsiteX1" fmla="*/ 76424 w 76200"/>
                <a:gd name="connsiteY1" fmla="*/ 40 h 76200"/>
                <a:gd name="connsiteX2" fmla="*/ 76424 w 76200"/>
                <a:gd name="connsiteY2" fmla="*/ 76240 h 76200"/>
                <a:gd name="connsiteX3" fmla="*/ 224 w 76200"/>
                <a:gd name="connsiteY3" fmla="*/ 7624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0"/>
                  </a:moveTo>
                  <a:lnTo>
                    <a:pt x="76424" y="40"/>
                  </a:lnTo>
                  <a:lnTo>
                    <a:pt x="76424" y="76240"/>
                  </a:lnTo>
                  <a:lnTo>
                    <a:pt x="224" y="76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09" name="Полилиния 1408">
              <a:extLst>
                <a:ext uri="{FF2B5EF4-FFF2-40B4-BE49-F238E27FC236}">
                  <a16:creationId xmlns:a16="http://schemas.microsoft.com/office/drawing/2014/main" id="{07BE8A69-6D44-C0C0-3749-5B1B89CCEF78}"/>
                </a:ext>
              </a:extLst>
            </p:cNvPr>
            <p:cNvSpPr/>
            <p:nvPr/>
          </p:nvSpPr>
          <p:spPr>
            <a:xfrm>
              <a:off x="10930731" y="4855369"/>
              <a:ext cx="76200" cy="76200"/>
            </a:xfrm>
            <a:custGeom>
              <a:avLst/>
              <a:gdLst>
                <a:gd name="connsiteX0" fmla="*/ 224 w 76200"/>
                <a:gd name="connsiteY0" fmla="*/ 48 h 76200"/>
                <a:gd name="connsiteX1" fmla="*/ 76424 w 76200"/>
                <a:gd name="connsiteY1" fmla="*/ 48 h 76200"/>
                <a:gd name="connsiteX2" fmla="*/ 76424 w 76200"/>
                <a:gd name="connsiteY2" fmla="*/ 76248 h 76200"/>
                <a:gd name="connsiteX3" fmla="*/ 224 w 76200"/>
                <a:gd name="connsiteY3" fmla="*/ 7624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48"/>
                  </a:moveTo>
                  <a:lnTo>
                    <a:pt x="76424" y="48"/>
                  </a:lnTo>
                  <a:lnTo>
                    <a:pt x="76424" y="76248"/>
                  </a:lnTo>
                  <a:lnTo>
                    <a:pt x="224" y="762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0" name="Полилиния 1409">
              <a:extLst>
                <a:ext uri="{FF2B5EF4-FFF2-40B4-BE49-F238E27FC236}">
                  <a16:creationId xmlns:a16="http://schemas.microsoft.com/office/drawing/2014/main" id="{6587824A-FB88-E2CB-805B-C3F6A30F7F1F}"/>
                </a:ext>
              </a:extLst>
            </p:cNvPr>
            <p:cNvSpPr/>
            <p:nvPr/>
          </p:nvSpPr>
          <p:spPr>
            <a:xfrm>
              <a:off x="10930731" y="4931569"/>
              <a:ext cx="76200" cy="76200"/>
            </a:xfrm>
            <a:custGeom>
              <a:avLst/>
              <a:gdLst>
                <a:gd name="connsiteX0" fmla="*/ 224 w 76200"/>
                <a:gd name="connsiteY0" fmla="*/ 56 h 76200"/>
                <a:gd name="connsiteX1" fmla="*/ 76424 w 76200"/>
                <a:gd name="connsiteY1" fmla="*/ 56 h 76200"/>
                <a:gd name="connsiteX2" fmla="*/ 76424 w 76200"/>
                <a:gd name="connsiteY2" fmla="*/ 76256 h 76200"/>
                <a:gd name="connsiteX3" fmla="*/ 224 w 76200"/>
                <a:gd name="connsiteY3" fmla="*/ 762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56"/>
                  </a:moveTo>
                  <a:lnTo>
                    <a:pt x="76424" y="56"/>
                  </a:lnTo>
                  <a:lnTo>
                    <a:pt x="76424" y="76256"/>
                  </a:lnTo>
                  <a:lnTo>
                    <a:pt x="224" y="762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1" name="Полилиния 1410">
              <a:extLst>
                <a:ext uri="{FF2B5EF4-FFF2-40B4-BE49-F238E27FC236}">
                  <a16:creationId xmlns:a16="http://schemas.microsoft.com/office/drawing/2014/main" id="{44480316-A252-8A4A-014E-D35DB2D3EF25}"/>
                </a:ext>
              </a:extLst>
            </p:cNvPr>
            <p:cNvSpPr/>
            <p:nvPr/>
          </p:nvSpPr>
          <p:spPr>
            <a:xfrm>
              <a:off x="10930731" y="5007769"/>
              <a:ext cx="76200" cy="76200"/>
            </a:xfrm>
            <a:custGeom>
              <a:avLst/>
              <a:gdLst>
                <a:gd name="connsiteX0" fmla="*/ 224 w 76200"/>
                <a:gd name="connsiteY0" fmla="*/ 64 h 76200"/>
                <a:gd name="connsiteX1" fmla="*/ 76424 w 76200"/>
                <a:gd name="connsiteY1" fmla="*/ 64 h 76200"/>
                <a:gd name="connsiteX2" fmla="*/ 76424 w 76200"/>
                <a:gd name="connsiteY2" fmla="*/ 76264 h 76200"/>
                <a:gd name="connsiteX3" fmla="*/ 224 w 76200"/>
                <a:gd name="connsiteY3" fmla="*/ 7626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64"/>
                  </a:moveTo>
                  <a:lnTo>
                    <a:pt x="76424" y="64"/>
                  </a:lnTo>
                  <a:lnTo>
                    <a:pt x="76424" y="76264"/>
                  </a:lnTo>
                  <a:lnTo>
                    <a:pt x="224" y="762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2" name="Полилиния 1411">
              <a:extLst>
                <a:ext uri="{FF2B5EF4-FFF2-40B4-BE49-F238E27FC236}">
                  <a16:creationId xmlns:a16="http://schemas.microsoft.com/office/drawing/2014/main" id="{CF280A79-3303-11DE-F804-F7042227C91B}"/>
                </a:ext>
              </a:extLst>
            </p:cNvPr>
            <p:cNvSpPr/>
            <p:nvPr/>
          </p:nvSpPr>
          <p:spPr>
            <a:xfrm>
              <a:off x="10930731" y="5083969"/>
              <a:ext cx="76200" cy="76200"/>
            </a:xfrm>
            <a:custGeom>
              <a:avLst/>
              <a:gdLst>
                <a:gd name="connsiteX0" fmla="*/ 224 w 76200"/>
                <a:gd name="connsiteY0" fmla="*/ 72 h 76200"/>
                <a:gd name="connsiteX1" fmla="*/ 76424 w 76200"/>
                <a:gd name="connsiteY1" fmla="*/ 72 h 76200"/>
                <a:gd name="connsiteX2" fmla="*/ 76424 w 76200"/>
                <a:gd name="connsiteY2" fmla="*/ 76272 h 76200"/>
                <a:gd name="connsiteX3" fmla="*/ 224 w 76200"/>
                <a:gd name="connsiteY3" fmla="*/ 762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72"/>
                  </a:moveTo>
                  <a:lnTo>
                    <a:pt x="76424" y="72"/>
                  </a:lnTo>
                  <a:lnTo>
                    <a:pt x="76424" y="76272"/>
                  </a:lnTo>
                  <a:lnTo>
                    <a:pt x="224" y="762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3" name="Полилиния 1412">
              <a:extLst>
                <a:ext uri="{FF2B5EF4-FFF2-40B4-BE49-F238E27FC236}">
                  <a16:creationId xmlns:a16="http://schemas.microsoft.com/office/drawing/2014/main" id="{42013C1A-1949-6251-D61E-AF80CA0A52CF}"/>
                </a:ext>
              </a:extLst>
            </p:cNvPr>
            <p:cNvSpPr/>
            <p:nvPr/>
          </p:nvSpPr>
          <p:spPr>
            <a:xfrm>
              <a:off x="10930731" y="5160169"/>
              <a:ext cx="76200" cy="76200"/>
            </a:xfrm>
            <a:custGeom>
              <a:avLst/>
              <a:gdLst>
                <a:gd name="connsiteX0" fmla="*/ 224 w 76200"/>
                <a:gd name="connsiteY0" fmla="*/ 80 h 76200"/>
                <a:gd name="connsiteX1" fmla="*/ 76424 w 76200"/>
                <a:gd name="connsiteY1" fmla="*/ 80 h 76200"/>
                <a:gd name="connsiteX2" fmla="*/ 76424 w 76200"/>
                <a:gd name="connsiteY2" fmla="*/ 76280 h 76200"/>
                <a:gd name="connsiteX3" fmla="*/ 224 w 76200"/>
                <a:gd name="connsiteY3" fmla="*/ 7628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80"/>
                  </a:moveTo>
                  <a:lnTo>
                    <a:pt x="76424" y="80"/>
                  </a:lnTo>
                  <a:lnTo>
                    <a:pt x="76424" y="76280"/>
                  </a:lnTo>
                  <a:lnTo>
                    <a:pt x="224" y="7628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4" name="Полилиния 1413">
              <a:extLst>
                <a:ext uri="{FF2B5EF4-FFF2-40B4-BE49-F238E27FC236}">
                  <a16:creationId xmlns:a16="http://schemas.microsoft.com/office/drawing/2014/main" id="{1EF1498D-2D98-CB66-02E1-F1AE2EB6E568}"/>
                </a:ext>
              </a:extLst>
            </p:cNvPr>
            <p:cNvSpPr/>
            <p:nvPr/>
          </p:nvSpPr>
          <p:spPr>
            <a:xfrm>
              <a:off x="10930731" y="5388769"/>
              <a:ext cx="76200" cy="76200"/>
            </a:xfrm>
            <a:custGeom>
              <a:avLst/>
              <a:gdLst>
                <a:gd name="connsiteX0" fmla="*/ 224 w 76200"/>
                <a:gd name="connsiteY0" fmla="*/ 104 h 76200"/>
                <a:gd name="connsiteX1" fmla="*/ 76424 w 76200"/>
                <a:gd name="connsiteY1" fmla="*/ 104 h 76200"/>
                <a:gd name="connsiteX2" fmla="*/ 76424 w 76200"/>
                <a:gd name="connsiteY2" fmla="*/ 76304 h 76200"/>
                <a:gd name="connsiteX3" fmla="*/ 224 w 76200"/>
                <a:gd name="connsiteY3" fmla="*/ 7630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04"/>
                  </a:moveTo>
                  <a:lnTo>
                    <a:pt x="76424" y="104"/>
                  </a:lnTo>
                  <a:lnTo>
                    <a:pt x="76424" y="76304"/>
                  </a:lnTo>
                  <a:lnTo>
                    <a:pt x="224" y="763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5" name="Полилиния 1414">
              <a:extLst>
                <a:ext uri="{FF2B5EF4-FFF2-40B4-BE49-F238E27FC236}">
                  <a16:creationId xmlns:a16="http://schemas.microsoft.com/office/drawing/2014/main" id="{08D72666-180D-23F4-BA31-62A5226B8044}"/>
                </a:ext>
              </a:extLst>
            </p:cNvPr>
            <p:cNvSpPr/>
            <p:nvPr/>
          </p:nvSpPr>
          <p:spPr>
            <a:xfrm>
              <a:off x="10930731" y="5464969"/>
              <a:ext cx="76200" cy="76200"/>
            </a:xfrm>
            <a:custGeom>
              <a:avLst/>
              <a:gdLst>
                <a:gd name="connsiteX0" fmla="*/ 224 w 76200"/>
                <a:gd name="connsiteY0" fmla="*/ 112 h 76200"/>
                <a:gd name="connsiteX1" fmla="*/ 76424 w 76200"/>
                <a:gd name="connsiteY1" fmla="*/ 112 h 76200"/>
                <a:gd name="connsiteX2" fmla="*/ 76424 w 76200"/>
                <a:gd name="connsiteY2" fmla="*/ 76312 h 76200"/>
                <a:gd name="connsiteX3" fmla="*/ 224 w 76200"/>
                <a:gd name="connsiteY3" fmla="*/ 7631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12"/>
                  </a:moveTo>
                  <a:lnTo>
                    <a:pt x="76424" y="112"/>
                  </a:lnTo>
                  <a:lnTo>
                    <a:pt x="76424" y="76312"/>
                  </a:lnTo>
                  <a:lnTo>
                    <a:pt x="224" y="763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6" name="Полилиния 1415">
              <a:extLst>
                <a:ext uri="{FF2B5EF4-FFF2-40B4-BE49-F238E27FC236}">
                  <a16:creationId xmlns:a16="http://schemas.microsoft.com/office/drawing/2014/main" id="{B710D08B-0748-AA89-9C6A-D22CB9BCC6DD}"/>
                </a:ext>
              </a:extLst>
            </p:cNvPr>
            <p:cNvSpPr/>
            <p:nvPr/>
          </p:nvSpPr>
          <p:spPr>
            <a:xfrm>
              <a:off x="10930731" y="5617369"/>
              <a:ext cx="76200" cy="76200"/>
            </a:xfrm>
            <a:custGeom>
              <a:avLst/>
              <a:gdLst>
                <a:gd name="connsiteX0" fmla="*/ 224 w 76200"/>
                <a:gd name="connsiteY0" fmla="*/ 128 h 76200"/>
                <a:gd name="connsiteX1" fmla="*/ 76424 w 76200"/>
                <a:gd name="connsiteY1" fmla="*/ 128 h 76200"/>
                <a:gd name="connsiteX2" fmla="*/ 76424 w 76200"/>
                <a:gd name="connsiteY2" fmla="*/ 76328 h 76200"/>
                <a:gd name="connsiteX3" fmla="*/ 224 w 76200"/>
                <a:gd name="connsiteY3" fmla="*/ 7632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28"/>
                  </a:moveTo>
                  <a:lnTo>
                    <a:pt x="76424" y="128"/>
                  </a:lnTo>
                  <a:lnTo>
                    <a:pt x="76424" y="76328"/>
                  </a:lnTo>
                  <a:lnTo>
                    <a:pt x="224" y="7632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7" name="Полилиния 1416">
              <a:extLst>
                <a:ext uri="{FF2B5EF4-FFF2-40B4-BE49-F238E27FC236}">
                  <a16:creationId xmlns:a16="http://schemas.microsoft.com/office/drawing/2014/main" id="{4DB1DF01-FE8F-2ADD-E5E1-32EACD19D39E}"/>
                </a:ext>
              </a:extLst>
            </p:cNvPr>
            <p:cNvSpPr/>
            <p:nvPr/>
          </p:nvSpPr>
          <p:spPr>
            <a:xfrm>
              <a:off x="10930731" y="5693569"/>
              <a:ext cx="76200" cy="76200"/>
            </a:xfrm>
            <a:custGeom>
              <a:avLst/>
              <a:gdLst>
                <a:gd name="connsiteX0" fmla="*/ 224 w 76200"/>
                <a:gd name="connsiteY0" fmla="*/ 136 h 76200"/>
                <a:gd name="connsiteX1" fmla="*/ 76424 w 76200"/>
                <a:gd name="connsiteY1" fmla="*/ 136 h 76200"/>
                <a:gd name="connsiteX2" fmla="*/ 76424 w 76200"/>
                <a:gd name="connsiteY2" fmla="*/ 76336 h 76200"/>
                <a:gd name="connsiteX3" fmla="*/ 224 w 76200"/>
                <a:gd name="connsiteY3" fmla="*/ 763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36"/>
                  </a:moveTo>
                  <a:lnTo>
                    <a:pt x="76424" y="136"/>
                  </a:lnTo>
                  <a:lnTo>
                    <a:pt x="76424" y="76336"/>
                  </a:lnTo>
                  <a:lnTo>
                    <a:pt x="224" y="763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8" name="Полилиния 1417">
              <a:extLst>
                <a:ext uri="{FF2B5EF4-FFF2-40B4-BE49-F238E27FC236}">
                  <a16:creationId xmlns:a16="http://schemas.microsoft.com/office/drawing/2014/main" id="{C40FAC2F-8580-DFEF-6E96-B30AB108E05C}"/>
                </a:ext>
              </a:extLst>
            </p:cNvPr>
            <p:cNvSpPr/>
            <p:nvPr/>
          </p:nvSpPr>
          <p:spPr>
            <a:xfrm>
              <a:off x="10930731" y="5769769"/>
              <a:ext cx="76200" cy="76200"/>
            </a:xfrm>
            <a:custGeom>
              <a:avLst/>
              <a:gdLst>
                <a:gd name="connsiteX0" fmla="*/ 224 w 76200"/>
                <a:gd name="connsiteY0" fmla="*/ 144 h 76200"/>
                <a:gd name="connsiteX1" fmla="*/ 76424 w 76200"/>
                <a:gd name="connsiteY1" fmla="*/ 144 h 76200"/>
                <a:gd name="connsiteX2" fmla="*/ 76424 w 76200"/>
                <a:gd name="connsiteY2" fmla="*/ 76344 h 76200"/>
                <a:gd name="connsiteX3" fmla="*/ 224 w 76200"/>
                <a:gd name="connsiteY3" fmla="*/ 763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44"/>
                  </a:moveTo>
                  <a:lnTo>
                    <a:pt x="76424" y="144"/>
                  </a:lnTo>
                  <a:lnTo>
                    <a:pt x="76424" y="76344"/>
                  </a:lnTo>
                  <a:lnTo>
                    <a:pt x="224" y="763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19" name="Полилиния 1418">
              <a:extLst>
                <a:ext uri="{FF2B5EF4-FFF2-40B4-BE49-F238E27FC236}">
                  <a16:creationId xmlns:a16="http://schemas.microsoft.com/office/drawing/2014/main" id="{4AE9307D-6D6C-E70D-E48C-A6F6854BAF53}"/>
                </a:ext>
              </a:extLst>
            </p:cNvPr>
            <p:cNvSpPr/>
            <p:nvPr/>
          </p:nvSpPr>
          <p:spPr>
            <a:xfrm>
              <a:off x="10930731" y="5998369"/>
              <a:ext cx="76200" cy="76200"/>
            </a:xfrm>
            <a:custGeom>
              <a:avLst/>
              <a:gdLst>
                <a:gd name="connsiteX0" fmla="*/ 224 w 76200"/>
                <a:gd name="connsiteY0" fmla="*/ 168 h 76200"/>
                <a:gd name="connsiteX1" fmla="*/ 76424 w 76200"/>
                <a:gd name="connsiteY1" fmla="*/ 168 h 76200"/>
                <a:gd name="connsiteX2" fmla="*/ 76424 w 76200"/>
                <a:gd name="connsiteY2" fmla="*/ 76368 h 76200"/>
                <a:gd name="connsiteX3" fmla="*/ 224 w 76200"/>
                <a:gd name="connsiteY3" fmla="*/ 763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68"/>
                  </a:moveTo>
                  <a:lnTo>
                    <a:pt x="76424" y="168"/>
                  </a:lnTo>
                  <a:lnTo>
                    <a:pt x="76424" y="76368"/>
                  </a:lnTo>
                  <a:lnTo>
                    <a:pt x="224" y="763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0" name="Полилиния 1419">
              <a:extLst>
                <a:ext uri="{FF2B5EF4-FFF2-40B4-BE49-F238E27FC236}">
                  <a16:creationId xmlns:a16="http://schemas.microsoft.com/office/drawing/2014/main" id="{C9A39249-6DF7-3BEC-2F54-A9E6673574BC}"/>
                </a:ext>
              </a:extLst>
            </p:cNvPr>
            <p:cNvSpPr/>
            <p:nvPr/>
          </p:nvSpPr>
          <p:spPr>
            <a:xfrm>
              <a:off x="10930731" y="6074569"/>
              <a:ext cx="76200" cy="76200"/>
            </a:xfrm>
            <a:custGeom>
              <a:avLst/>
              <a:gdLst>
                <a:gd name="connsiteX0" fmla="*/ 224 w 76200"/>
                <a:gd name="connsiteY0" fmla="*/ 176 h 76200"/>
                <a:gd name="connsiteX1" fmla="*/ 76424 w 76200"/>
                <a:gd name="connsiteY1" fmla="*/ 176 h 76200"/>
                <a:gd name="connsiteX2" fmla="*/ 76424 w 76200"/>
                <a:gd name="connsiteY2" fmla="*/ 76376 h 76200"/>
                <a:gd name="connsiteX3" fmla="*/ 224 w 76200"/>
                <a:gd name="connsiteY3" fmla="*/ 7637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76"/>
                  </a:moveTo>
                  <a:lnTo>
                    <a:pt x="76424" y="176"/>
                  </a:lnTo>
                  <a:lnTo>
                    <a:pt x="76424" y="76376"/>
                  </a:lnTo>
                  <a:lnTo>
                    <a:pt x="224" y="763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1" name="Полилиния 1420">
              <a:extLst>
                <a:ext uri="{FF2B5EF4-FFF2-40B4-BE49-F238E27FC236}">
                  <a16:creationId xmlns:a16="http://schemas.microsoft.com/office/drawing/2014/main" id="{4EE6AA41-B81B-0A08-29EB-EF38E3173587}"/>
                </a:ext>
              </a:extLst>
            </p:cNvPr>
            <p:cNvSpPr/>
            <p:nvPr/>
          </p:nvSpPr>
          <p:spPr>
            <a:xfrm>
              <a:off x="10930731" y="6150769"/>
              <a:ext cx="76200" cy="76200"/>
            </a:xfrm>
            <a:custGeom>
              <a:avLst/>
              <a:gdLst>
                <a:gd name="connsiteX0" fmla="*/ 224 w 76200"/>
                <a:gd name="connsiteY0" fmla="*/ 184 h 76200"/>
                <a:gd name="connsiteX1" fmla="*/ 76424 w 76200"/>
                <a:gd name="connsiteY1" fmla="*/ 184 h 76200"/>
                <a:gd name="connsiteX2" fmla="*/ 76424 w 76200"/>
                <a:gd name="connsiteY2" fmla="*/ 76384 h 76200"/>
                <a:gd name="connsiteX3" fmla="*/ 224 w 76200"/>
                <a:gd name="connsiteY3" fmla="*/ 76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184"/>
                  </a:moveTo>
                  <a:lnTo>
                    <a:pt x="76424" y="184"/>
                  </a:lnTo>
                  <a:lnTo>
                    <a:pt x="76424" y="76384"/>
                  </a:lnTo>
                  <a:lnTo>
                    <a:pt x="224" y="763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2" name="Полилиния 1421">
              <a:extLst>
                <a:ext uri="{FF2B5EF4-FFF2-40B4-BE49-F238E27FC236}">
                  <a16:creationId xmlns:a16="http://schemas.microsoft.com/office/drawing/2014/main" id="{D5950285-7F3E-0439-7FBD-8966BE4D10C9}"/>
                </a:ext>
              </a:extLst>
            </p:cNvPr>
            <p:cNvSpPr/>
            <p:nvPr/>
          </p:nvSpPr>
          <p:spPr>
            <a:xfrm>
              <a:off x="10930731" y="6379369"/>
              <a:ext cx="76200" cy="76200"/>
            </a:xfrm>
            <a:custGeom>
              <a:avLst/>
              <a:gdLst>
                <a:gd name="connsiteX0" fmla="*/ 224 w 76200"/>
                <a:gd name="connsiteY0" fmla="*/ 208 h 76200"/>
                <a:gd name="connsiteX1" fmla="*/ 76424 w 76200"/>
                <a:gd name="connsiteY1" fmla="*/ 208 h 76200"/>
                <a:gd name="connsiteX2" fmla="*/ 76424 w 76200"/>
                <a:gd name="connsiteY2" fmla="*/ 76408 h 76200"/>
                <a:gd name="connsiteX3" fmla="*/ 224 w 76200"/>
                <a:gd name="connsiteY3" fmla="*/ 7640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08"/>
                  </a:moveTo>
                  <a:lnTo>
                    <a:pt x="76424" y="208"/>
                  </a:lnTo>
                  <a:lnTo>
                    <a:pt x="76424" y="76408"/>
                  </a:lnTo>
                  <a:lnTo>
                    <a:pt x="224" y="764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  <p:sp>
          <p:nvSpPr>
            <p:cNvPr id="1423" name="Полилиния 1422">
              <a:extLst>
                <a:ext uri="{FF2B5EF4-FFF2-40B4-BE49-F238E27FC236}">
                  <a16:creationId xmlns:a16="http://schemas.microsoft.com/office/drawing/2014/main" id="{367FEC22-A1E4-D9B1-790E-AC5D1EF34D8F}"/>
                </a:ext>
              </a:extLst>
            </p:cNvPr>
            <p:cNvSpPr/>
            <p:nvPr/>
          </p:nvSpPr>
          <p:spPr>
            <a:xfrm>
              <a:off x="10930731" y="6531769"/>
              <a:ext cx="76200" cy="76200"/>
            </a:xfrm>
            <a:custGeom>
              <a:avLst/>
              <a:gdLst>
                <a:gd name="connsiteX0" fmla="*/ 224 w 76200"/>
                <a:gd name="connsiteY0" fmla="*/ 224 h 76200"/>
                <a:gd name="connsiteX1" fmla="*/ 76424 w 76200"/>
                <a:gd name="connsiteY1" fmla="*/ 224 h 76200"/>
                <a:gd name="connsiteX2" fmla="*/ 76424 w 76200"/>
                <a:gd name="connsiteY2" fmla="*/ 76424 h 76200"/>
                <a:gd name="connsiteX3" fmla="*/ 224 w 76200"/>
                <a:gd name="connsiteY3" fmla="*/ 7642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224" y="224"/>
                  </a:moveTo>
                  <a:lnTo>
                    <a:pt x="76424" y="224"/>
                  </a:lnTo>
                  <a:lnTo>
                    <a:pt x="76424" y="76424"/>
                  </a:lnTo>
                  <a:lnTo>
                    <a:pt x="224" y="764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RF Dewi" pitchFamily="2" charset="0"/>
              </a:endParaRPr>
            </a:p>
          </p:txBody>
        </p:sp>
      </p:grpSp>
      <p:sp>
        <p:nvSpPr>
          <p:cNvPr id="1424" name="Полилиния 1423">
            <a:extLst>
              <a:ext uri="{FF2B5EF4-FFF2-40B4-BE49-F238E27FC236}">
                <a16:creationId xmlns:a16="http://schemas.microsoft.com/office/drawing/2014/main" id="{16EAFA53-9A19-81FA-82CF-1315C929999C}"/>
              </a:ext>
            </a:extLst>
          </p:cNvPr>
          <p:cNvSpPr/>
          <p:nvPr userDrawn="1"/>
        </p:nvSpPr>
        <p:spPr>
          <a:xfrm>
            <a:off x="1449388" y="7158668"/>
            <a:ext cx="2514600" cy="2514600"/>
          </a:xfrm>
          <a:custGeom>
            <a:avLst/>
            <a:gdLst>
              <a:gd name="connsiteX0" fmla="*/ 0 w 2514600"/>
              <a:gd name="connsiteY0" fmla="*/ 0 h 2514600"/>
              <a:gd name="connsiteX1" fmla="*/ 2514600 w 2514600"/>
              <a:gd name="connsiteY1" fmla="*/ 0 h 2514600"/>
              <a:gd name="connsiteX2" fmla="*/ 2514600 w 2514600"/>
              <a:gd name="connsiteY2" fmla="*/ 2514600 h 2514600"/>
              <a:gd name="connsiteX3" fmla="*/ 0 w 2514600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600" h="2514600">
                <a:moveTo>
                  <a:pt x="0" y="0"/>
                </a:moveTo>
                <a:lnTo>
                  <a:pt x="2514600" y="0"/>
                </a:lnTo>
                <a:lnTo>
                  <a:pt x="2514600" y="2514600"/>
                </a:lnTo>
                <a:lnTo>
                  <a:pt x="0" y="2514600"/>
                </a:lnTo>
                <a:close/>
              </a:path>
            </a:pathLst>
          </a:custGeom>
          <a:noFill/>
          <a:ln w="9525" cap="flat">
            <a:solidFill>
              <a:srgbClr val="26242D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55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45A66-93DC-64B8-5ADD-32B49E12E640}"/>
              </a:ext>
            </a:extLst>
          </p:cNvPr>
          <p:cNvSpPr txBox="1"/>
          <p:nvPr userDrawn="1"/>
        </p:nvSpPr>
        <p:spPr>
          <a:xfrm>
            <a:off x="480857" y="5003105"/>
            <a:ext cx="12117420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positive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66511-D7FB-EAC1-D44B-7909D06CCB6E}"/>
              </a:ext>
            </a:extLst>
          </p:cNvPr>
          <p:cNvSpPr txBox="1"/>
          <p:nvPr userDrawn="1"/>
        </p:nvSpPr>
        <p:spPr>
          <a:xfrm>
            <a:off x="243113" y="7816344"/>
            <a:ext cx="19617871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technologies</a:t>
            </a:r>
            <a:endParaRPr lang="ru-RU" sz="215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25AD2DD6-789E-7CAF-EAEB-19595D44C75E}"/>
              </a:ext>
            </a:extLst>
          </p:cNvPr>
          <p:cNvSpPr txBox="1"/>
          <p:nvPr userDrawn="1"/>
        </p:nvSpPr>
        <p:spPr>
          <a:xfrm>
            <a:off x="604195" y="3972759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7289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>
            <a:extLst>
              <a:ext uri="{FF2B5EF4-FFF2-40B4-BE49-F238E27FC236}">
                <a16:creationId xmlns:a16="http://schemas.microsoft.com/office/drawing/2014/main" id="{8F2CDEB9-CD88-8E89-2819-F4E1B6E225E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89A240B-0796-0020-53CE-FE24BA9B932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4" name="Рисунок 10">
            <a:extLst>
              <a:ext uri="{FF2B5EF4-FFF2-40B4-BE49-F238E27FC236}">
                <a16:creationId xmlns:a16="http://schemas.microsoft.com/office/drawing/2014/main" id="{7437F2EF-1945-B98B-E138-00F27E4891AB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23285E3-1E83-41B8-83E5-974FDBD00321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AA88D4A-F82F-63E6-4784-7BD3BCAFDEE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1422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орот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347349BA-9DFB-45F0-BE59-55FD9523B51D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EF9116DB-1875-522C-6A22-636369A8A439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F70CA4EE-C158-09F9-ECB7-C496BD5DDCB9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97D8B57-A269-EF0C-6473-28BED7E15D1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FE13B-F8F4-935F-601C-B955CA8E26E6}"/>
              </a:ext>
            </a:extLst>
          </p:cNvPr>
          <p:cNvSpPr txBox="1"/>
          <p:nvPr userDrawn="1"/>
        </p:nvSpPr>
        <p:spPr>
          <a:xfrm>
            <a:off x="243113" y="7816344"/>
            <a:ext cx="14537954" cy="340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15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Спасибо!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95C493-CCAC-67EA-99F7-B156076A4AEC}"/>
              </a:ext>
            </a:extLst>
          </p:cNvPr>
          <p:cNvSpPr txBox="1"/>
          <p:nvPr userDrawn="1"/>
        </p:nvSpPr>
        <p:spPr>
          <a:xfrm>
            <a:off x="604195" y="6388102"/>
            <a:ext cx="1208405" cy="2195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200" b="1" spc="1570" dirty="0">
                <a:solidFill>
                  <a:srgbClr val="26242D"/>
                </a:solidFill>
                <a:latin typeface="RF Dewi Extended" pitchFamily="2" charset="0"/>
                <a:cs typeface="TT Positive DemiBold"/>
              </a:rPr>
              <a:t>&lt;</a:t>
            </a:r>
            <a:endParaRPr sz="14200" b="1" dirty="0">
              <a:solidFill>
                <a:srgbClr val="26242D"/>
              </a:solidFill>
              <a:latin typeface="RF Dewi Extended" pitchFamily="2" charset="0"/>
              <a:cs typeface="TT Positive D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9706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3">
            <a:extLst>
              <a:ext uri="{FF2B5EF4-FFF2-40B4-BE49-F238E27FC236}">
                <a16:creationId xmlns:a16="http://schemas.microsoft.com/office/drawing/2014/main" id="{A5769FF3-9487-C9D0-2CA0-10435B149E8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764" y="0"/>
            <a:ext cx="20104099" cy="11308126"/>
          </a:xfrm>
          <a:prstGeom prst="rect">
            <a:avLst/>
          </a:prstGeom>
        </p:spPr>
      </p:pic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434C5E8B-C942-AEFF-E9C4-B3E2CB86444E}"/>
              </a:ext>
            </a:extLst>
          </p:cNvPr>
          <p:cNvGrpSpPr/>
          <p:nvPr userDrawn="1"/>
        </p:nvGrpSpPr>
        <p:grpSpPr>
          <a:xfrm>
            <a:off x="18406177" y="688420"/>
            <a:ext cx="1039831" cy="1038784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BBFBA1C-DC87-01DB-F7A8-495B790B486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C2EDA58-FC84-9ABC-7070-72EF3B527E94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11" name="Текст 16">
            <a:extLst>
              <a:ext uri="{FF2B5EF4-FFF2-40B4-BE49-F238E27FC236}">
                <a16:creationId xmlns:a16="http://schemas.microsoft.com/office/drawing/2014/main" id="{100B264D-362E-2EBA-ED00-7B055F192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84" y="6671065"/>
            <a:ext cx="19266263" cy="4081602"/>
          </a:xfrm>
          <a:prstGeom prst="rect">
            <a:avLst/>
          </a:prstGeom>
        </p:spPr>
        <p:txBody>
          <a:bodyPr anchor="b"/>
          <a:lstStyle>
            <a:lvl1pPr marL="0" indent="0" algn="l" defTabSz="457200" rtl="0" eaLnBrk="1" latinLnBrk="0" hangingPunct="1">
              <a:lnSpc>
                <a:spcPct val="75000"/>
              </a:lnSpc>
              <a:buNone/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  <a:lvl2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2pPr>
            <a:lvl3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3pPr>
            <a:lvl4pPr marL="0" algn="l" defTabSz="457200" rtl="0" eaLnBrk="1" latinLnBrk="0" hangingPunct="1">
              <a:defRPr lang="ru-RU" sz="11000" b="1" kern="1200" dirty="0" smtClean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4pPr>
            <a:lvl5pPr marL="0" algn="l" defTabSz="457200" rtl="0" eaLnBrk="1" latinLnBrk="0" hangingPunct="1">
              <a:defRPr lang="ru-RU" sz="11000" b="1" kern="1200" dirty="0">
                <a:solidFill>
                  <a:srgbClr val="EBEBE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5pPr>
          </a:lstStyle>
          <a:p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Название</a:t>
            </a:r>
            <a:b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</a:br>
            <a:r>
              <a:rPr lang="ru-RU" sz="11000" b="1" dirty="0">
                <a:solidFill>
                  <a:srgbClr val="EBEBEB"/>
                </a:solidFill>
                <a:latin typeface="RF Dewi Extended" pitchFamily="2" charset="0"/>
                <a:rtl val="0"/>
              </a:rPr>
              <a:t>раздела</a:t>
            </a:r>
            <a:endParaRPr lang="en-US" sz="11000" b="1" dirty="0">
              <a:solidFill>
                <a:srgbClr val="EBEBEB"/>
              </a:solidFill>
              <a:latin typeface="RF Dewi Extended" pitchFamily="2" charset="0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45901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75815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69E0B339-1F42-E7A9-9971-F3154382D42E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  <p:grpSp>
        <p:nvGrpSpPr>
          <p:cNvPr id="2" name="Рисунок 10">
            <a:extLst>
              <a:ext uri="{FF2B5EF4-FFF2-40B4-BE49-F238E27FC236}">
                <a16:creationId xmlns:a16="http://schemas.microsoft.com/office/drawing/2014/main" id="{63E921D2-A627-DF07-820F-D12E79F50F56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3175A80-FDCE-7B6D-A257-CAB4924E3DE6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D3DABAF-3534-3A2C-B4F7-3F850244E05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7" name="Текст 6">
            <a:extLst>
              <a:ext uri="{FF2B5EF4-FFF2-40B4-BE49-F238E27FC236}">
                <a16:creationId xmlns:a16="http://schemas.microsoft.com/office/drawing/2014/main" id="{AF86489C-7614-84AA-8B3E-C8548E3A7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6671065"/>
            <a:ext cx="19265523" cy="408160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75000"/>
              </a:lnSpc>
              <a:buNone/>
              <a:defRPr lang="ru-RU" sz="11000" b="1" kern="1200" dirty="0">
                <a:solidFill>
                  <a:srgbClr val="EA3F3B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pPr lvl="0"/>
            <a:r>
              <a:rPr lang="ru-RU" dirty="0"/>
              <a:t>Название</a:t>
            </a:r>
            <a:br>
              <a:rPr lang="ru-RU" dirty="0"/>
            </a:br>
            <a:r>
              <a:rPr lang="ru-RU" dirty="0"/>
              <a:t>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195478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- 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2"/>
            <a:ext cx="17343437" cy="894659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01378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3" pos="913" userDrawn="1">
          <p15:clr>
            <a:srgbClr val="FBAE40"/>
          </p15:clr>
        </p15:guide>
        <p15:guide id="4" orient="horz" pos="664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5">
            <a:extLst>
              <a:ext uri="{FF2B5EF4-FFF2-40B4-BE49-F238E27FC236}">
                <a16:creationId xmlns:a16="http://schemas.microsoft.com/office/drawing/2014/main" id="{F5F1B60A-DBEC-6CE9-6EEB-1B6D4CE05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0" y="458653"/>
            <a:ext cx="17343437" cy="894660"/>
          </a:xfrm>
          <a:prstGeom prst="rect">
            <a:avLst/>
          </a:prstGeom>
        </p:spPr>
        <p:txBody>
          <a:bodyPr/>
          <a:lstStyle>
            <a:lvl1pPr marL="0" algn="l" defTabSz="457200" rtl="0" eaLnBrk="1" latinLnBrk="0" hangingPunct="1">
              <a:defRPr lang="ru-RU" sz="4800" b="1" i="0" kern="1200" dirty="0">
                <a:solidFill>
                  <a:srgbClr val="26242D"/>
                </a:solidFill>
                <a:latin typeface="RF Dewi Extended" pitchFamily="2" charset="0"/>
                <a:ea typeface="+mn-ea"/>
                <a:cs typeface="+mn-cs"/>
                <a:rtl val="0"/>
              </a:defRPr>
            </a:lvl1pPr>
          </a:lstStyle>
          <a:p>
            <a:r>
              <a:rPr lang="ru-RU" dirty="0"/>
              <a:t>Заголовок – это главная мысль слайда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E6CB92F7-BEDA-6DC0-4292-A1870E020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5900" y="2414588"/>
            <a:ext cx="17394331" cy="8137525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200" b="0" i="0" kern="1200" dirty="0">
                <a:solidFill>
                  <a:schemeClr val="tx1"/>
                </a:solidFill>
                <a:latin typeface="TT Positive" panose="02000003020000060003" pitchFamily="2" charset="0"/>
                <a:ea typeface="+mn-ea"/>
                <a:cs typeface="+mn-cs"/>
              </a:defRPr>
            </a:lvl1pPr>
            <a:lvl2pPr>
              <a:defRPr sz="2400">
                <a:latin typeface="TT Positive" panose="02000003020000060003" pitchFamily="2" charset="0"/>
              </a:defRPr>
            </a:lvl2pPr>
            <a:lvl3pPr>
              <a:defRPr sz="2400">
                <a:latin typeface="TT Positive" panose="02000003020000060003" pitchFamily="2" charset="0"/>
              </a:defRPr>
            </a:lvl3pPr>
            <a:lvl4pPr>
              <a:defRPr sz="2400">
                <a:latin typeface="TT Positive" panose="02000003020000060003" pitchFamily="2" charset="0"/>
              </a:defRPr>
            </a:lvl4pPr>
            <a:lvl5pPr>
              <a:defRPr sz="2400">
                <a:latin typeface="TT Positive" panose="02000003020000060003" pitchFamily="2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85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1" userDrawn="1">
          <p15:clr>
            <a:srgbClr val="FBAE40"/>
          </p15:clr>
        </p15:guide>
        <p15:guide id="2" pos="437" userDrawn="1">
          <p15:clr>
            <a:srgbClr val="FBAE40"/>
          </p15:clr>
        </p15:guide>
        <p15:guide id="4" pos="913" userDrawn="1">
          <p15:clr>
            <a:srgbClr val="FBAE40"/>
          </p15:clr>
        </p15:guide>
        <p15:guide id="5" orient="horz" pos="664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3">
            <a:extLst>
              <a:ext uri="{FF2B5EF4-FFF2-40B4-BE49-F238E27FC236}">
                <a16:creationId xmlns:a16="http://schemas.microsoft.com/office/drawing/2014/main" id="{4D6BA8C9-4ED7-6EAB-0AB2-7B554DE71DC8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2812"/>
            <a:ext cx="20104099" cy="11308126"/>
          </a:xfrm>
          <a:prstGeom prst="rect">
            <a:avLst/>
          </a:prstGeom>
        </p:spPr>
      </p:pic>
      <p:grpSp>
        <p:nvGrpSpPr>
          <p:cNvPr id="9" name="Рисунок 10">
            <a:extLst>
              <a:ext uri="{FF2B5EF4-FFF2-40B4-BE49-F238E27FC236}">
                <a16:creationId xmlns:a16="http://schemas.microsoft.com/office/drawing/2014/main" id="{632BDD84-A117-C01F-CBB3-6233931849A2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836FE21-C985-3887-6708-56D840EC8B53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6F5C426-6860-3824-687E-F3D08FB02DB0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82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8" r:id="rId3"/>
    <p:sldLayoutId id="2147483667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ED6512-6E2B-CC51-3BD3-B6DECDA729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8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CA373EC-CED3-D137-C4F5-45150C83159D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79A26F1-63F5-E58B-6C3B-3D9FF713EAF4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93881E-F34C-F7C3-6CB4-F852202C6534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BDFC9EE-0E8C-666F-1B54-47BF0B4934C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64398905-2F31-E7B3-5C97-9513DDBB2227}"/>
              </a:ext>
            </a:extLst>
          </p:cNvPr>
          <p:cNvSpPr/>
          <p:nvPr userDrawn="1"/>
        </p:nvSpPr>
        <p:spPr>
          <a:xfrm>
            <a:off x="19744948" y="10949404"/>
            <a:ext cx="361245" cy="361245"/>
          </a:xfrm>
          <a:custGeom>
            <a:avLst/>
            <a:gdLst>
              <a:gd name="connsiteX0" fmla="*/ 361246 w 361245"/>
              <a:gd name="connsiteY0" fmla="*/ 361246 h 361245"/>
              <a:gd name="connsiteX1" fmla="*/ 0 w 361245"/>
              <a:gd name="connsiteY1" fmla="*/ 361246 h 361245"/>
              <a:gd name="connsiteX2" fmla="*/ 0 w 361245"/>
              <a:gd name="connsiteY2" fmla="*/ 187429 h 361245"/>
              <a:gd name="connsiteX3" fmla="*/ 187429 w 361245"/>
              <a:gd name="connsiteY3" fmla="*/ 187429 h 361245"/>
              <a:gd name="connsiteX4" fmla="*/ 187429 w 361245"/>
              <a:gd name="connsiteY4" fmla="*/ 0 h 361245"/>
              <a:gd name="connsiteX5" fmla="*/ 361246 w 361245"/>
              <a:gd name="connsiteY5" fmla="*/ 0 h 36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245" h="361245">
                <a:moveTo>
                  <a:pt x="361246" y="361246"/>
                </a:moveTo>
                <a:lnTo>
                  <a:pt x="0" y="361246"/>
                </a:lnTo>
                <a:lnTo>
                  <a:pt x="0" y="187429"/>
                </a:lnTo>
                <a:lnTo>
                  <a:pt x="187429" y="187429"/>
                </a:lnTo>
                <a:lnTo>
                  <a:pt x="187429" y="0"/>
                </a:lnTo>
                <a:lnTo>
                  <a:pt x="361246" y="0"/>
                </a:lnTo>
                <a:close/>
              </a:path>
            </a:pathLst>
          </a:custGeom>
          <a:solidFill>
            <a:srgbClr val="26242D"/>
          </a:solidFill>
          <a:ln w="10468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RF Dew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1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2" r:id="rId3"/>
    <p:sldLayoutId id="2147483734" r:id="rId4"/>
    <p:sldLayoutId id="2147483683" r:id="rId5"/>
    <p:sldLayoutId id="2147483688" r:id="rId6"/>
    <p:sldLayoutId id="2147483684" r:id="rId7"/>
    <p:sldLayoutId id="2147483737" r:id="rId8"/>
    <p:sldLayoutId id="2147483686" r:id="rId9"/>
    <p:sldLayoutId id="2147483738" r:id="rId10"/>
    <p:sldLayoutId id="2147483739" r:id="rId11"/>
    <p:sldLayoutId id="2147483675" r:id="rId12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46D8BA-23D7-BC71-0803-02AD9E5F76E0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53747049-25DB-2622-9F88-A3D192D84E02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08DD0FA6-C1D7-99FD-799C-B83627667A5A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9BC28AF7-31B7-3683-9736-12F4E0DE6057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4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4" r:id="rId3"/>
    <p:sldLayoutId id="2147483713" r:id="rId4"/>
    <p:sldLayoutId id="2147483719" r:id="rId5"/>
    <p:sldLayoutId id="2147483715" r:id="rId6"/>
    <p:sldLayoutId id="2147483718" r:id="rId7"/>
    <p:sldLayoutId id="2147483723" r:id="rId8"/>
    <p:sldLayoutId id="2147483720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C5D47E-A3F9-C2CA-4EAB-04814460BE67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6B809CC4-1C47-60BD-A0A1-0845C331FDE1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283C5FD8-8E8A-5C80-B2D8-292B4C6FA66C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7AFF90-42ED-FA01-956E-5545F59ECFDE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1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41" r:id="rId3"/>
    <p:sldLayoutId id="2147483740" r:id="rId4"/>
    <p:sldLayoutId id="214748374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7FB484A-7037-1396-75FA-6B23195FA062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8" name="Рисунок 10">
            <a:extLst>
              <a:ext uri="{FF2B5EF4-FFF2-40B4-BE49-F238E27FC236}">
                <a16:creationId xmlns:a16="http://schemas.microsoft.com/office/drawing/2014/main" id="{0BE4CDC8-FEEC-76A2-01E3-E9D4DB2059F8}"/>
              </a:ext>
            </a:extLst>
          </p:cNvPr>
          <p:cNvGrpSpPr/>
          <p:nvPr userDrawn="1"/>
        </p:nvGrpSpPr>
        <p:grpSpPr>
          <a:xfrm>
            <a:off x="18885680" y="401502"/>
            <a:ext cx="754170" cy="753411"/>
            <a:chOff x="18401413" y="689032"/>
            <a:chExt cx="1039831" cy="1038784"/>
          </a:xfrm>
        </p:grpSpPr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FC34C8-6EE8-660A-C009-A77860265A6E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BD90F55D-3579-B451-4A06-6AA82E318D25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8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BF598E-E730-8947-4683-44B5E83D6721}"/>
              </a:ext>
            </a:extLst>
          </p:cNvPr>
          <p:cNvSpPr/>
          <p:nvPr userDrawn="1"/>
        </p:nvSpPr>
        <p:spPr>
          <a:xfrm>
            <a:off x="0" y="0"/>
            <a:ext cx="20108863" cy="1131093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Arial" panose="020B0604020202020204" pitchFamily="34" charset="0"/>
            </a:endParaRPr>
          </a:p>
        </p:txBody>
      </p:sp>
      <p:grpSp>
        <p:nvGrpSpPr>
          <p:cNvPr id="3" name="Рисунок 10">
            <a:extLst>
              <a:ext uri="{FF2B5EF4-FFF2-40B4-BE49-F238E27FC236}">
                <a16:creationId xmlns:a16="http://schemas.microsoft.com/office/drawing/2014/main" id="{507291CF-AF6E-5A9A-261A-4E8794171D0F}"/>
              </a:ext>
            </a:extLst>
          </p:cNvPr>
          <p:cNvGrpSpPr/>
          <p:nvPr userDrawn="1"/>
        </p:nvGrpSpPr>
        <p:grpSpPr>
          <a:xfrm>
            <a:off x="18401413" y="689032"/>
            <a:ext cx="1039831" cy="1038784"/>
            <a:chOff x="18401413" y="689032"/>
            <a:chExt cx="1039831" cy="103878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D6D4BDB7-5992-EA70-F33C-79C80F4AB430}"/>
                </a:ext>
              </a:extLst>
            </p:cNvPr>
            <p:cNvSpPr/>
            <p:nvPr/>
          </p:nvSpPr>
          <p:spPr>
            <a:xfrm>
              <a:off x="18401413" y="689032"/>
              <a:ext cx="1039831" cy="1038784"/>
            </a:xfrm>
            <a:custGeom>
              <a:avLst/>
              <a:gdLst>
                <a:gd name="connsiteX0" fmla="*/ 0 w 1039831"/>
                <a:gd name="connsiteY0" fmla="*/ 830400 h 1038784"/>
                <a:gd name="connsiteX1" fmla="*/ 33509 w 1039831"/>
                <a:gd name="connsiteY1" fmla="*/ 1005276 h 1038784"/>
                <a:gd name="connsiteX2" fmla="*/ 208386 w 1039831"/>
                <a:gd name="connsiteY2" fmla="*/ 1038785 h 1038784"/>
                <a:gd name="connsiteX3" fmla="*/ 831447 w 1039831"/>
                <a:gd name="connsiteY3" fmla="*/ 1038785 h 1038784"/>
                <a:gd name="connsiteX4" fmla="*/ 1006322 w 1039831"/>
                <a:gd name="connsiteY4" fmla="*/ 1005276 h 1038784"/>
                <a:gd name="connsiteX5" fmla="*/ 1039831 w 1039831"/>
                <a:gd name="connsiteY5" fmla="*/ 830400 h 1038784"/>
                <a:gd name="connsiteX6" fmla="*/ 1039831 w 1039831"/>
                <a:gd name="connsiteY6" fmla="*/ 208385 h 1038784"/>
                <a:gd name="connsiteX7" fmla="*/ 1006322 w 1039831"/>
                <a:gd name="connsiteY7" fmla="*/ 33509 h 1038784"/>
                <a:gd name="connsiteX8" fmla="*/ 831447 w 1039831"/>
                <a:gd name="connsiteY8" fmla="*/ 0 h 1038784"/>
                <a:gd name="connsiteX9" fmla="*/ 208386 w 1039831"/>
                <a:gd name="connsiteY9" fmla="*/ 0 h 1038784"/>
                <a:gd name="connsiteX10" fmla="*/ 33509 w 1039831"/>
                <a:gd name="connsiteY10" fmla="*/ 33509 h 1038784"/>
                <a:gd name="connsiteX11" fmla="*/ 0 w 1039831"/>
                <a:gd name="connsiteY11" fmla="*/ 208385 h 1038784"/>
                <a:gd name="connsiteX12" fmla="*/ 0 w 1039831"/>
                <a:gd name="connsiteY12" fmla="*/ 830400 h 1038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9831" h="1038784">
                  <a:moveTo>
                    <a:pt x="0" y="830400"/>
                  </a:moveTo>
                  <a:cubicBezTo>
                    <a:pt x="0" y="921503"/>
                    <a:pt x="0" y="971766"/>
                    <a:pt x="33509" y="1005276"/>
                  </a:cubicBezTo>
                  <a:cubicBezTo>
                    <a:pt x="67019" y="1038785"/>
                    <a:pt x="117282" y="1038785"/>
                    <a:pt x="208386" y="1038785"/>
                  </a:cubicBezTo>
                  <a:lnTo>
                    <a:pt x="831447" y="1038785"/>
                  </a:lnTo>
                  <a:cubicBezTo>
                    <a:pt x="922550" y="1038785"/>
                    <a:pt x="972814" y="1038785"/>
                    <a:pt x="1006322" y="1005276"/>
                  </a:cubicBezTo>
                  <a:cubicBezTo>
                    <a:pt x="1039831" y="971766"/>
                    <a:pt x="1039831" y="921503"/>
                    <a:pt x="1039831" y="830400"/>
                  </a:cubicBezTo>
                  <a:lnTo>
                    <a:pt x="1039831" y="208385"/>
                  </a:lnTo>
                  <a:cubicBezTo>
                    <a:pt x="1039831" y="117282"/>
                    <a:pt x="1039831" y="67018"/>
                    <a:pt x="1006322" y="33509"/>
                  </a:cubicBezTo>
                  <a:cubicBezTo>
                    <a:pt x="972814" y="0"/>
                    <a:pt x="922550" y="0"/>
                    <a:pt x="831447" y="0"/>
                  </a:cubicBezTo>
                  <a:lnTo>
                    <a:pt x="208386" y="0"/>
                  </a:lnTo>
                  <a:cubicBezTo>
                    <a:pt x="117282" y="0"/>
                    <a:pt x="67019" y="0"/>
                    <a:pt x="33509" y="33509"/>
                  </a:cubicBezTo>
                  <a:cubicBezTo>
                    <a:pt x="0" y="67018"/>
                    <a:pt x="0" y="117282"/>
                    <a:pt x="0" y="208385"/>
                  </a:cubicBezTo>
                  <a:lnTo>
                    <a:pt x="0" y="830400"/>
                  </a:lnTo>
                  <a:close/>
                </a:path>
              </a:pathLst>
            </a:custGeom>
            <a:solidFill>
              <a:srgbClr val="EE323C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AECB71F-7544-8218-BFFB-3F83B2ABAEB3}"/>
                </a:ext>
              </a:extLst>
            </p:cNvPr>
            <p:cNvSpPr/>
            <p:nvPr/>
          </p:nvSpPr>
          <p:spPr>
            <a:xfrm>
              <a:off x="18605610" y="901606"/>
              <a:ext cx="639815" cy="612589"/>
            </a:xfrm>
            <a:custGeom>
              <a:avLst/>
              <a:gdLst>
                <a:gd name="connsiteX0" fmla="*/ 197914 w 639815"/>
                <a:gd name="connsiteY0" fmla="*/ 126707 h 612589"/>
                <a:gd name="connsiteX1" fmla="*/ 100527 w 639815"/>
                <a:gd name="connsiteY1" fmla="*/ 166499 h 612589"/>
                <a:gd name="connsiteX2" fmla="*/ 100527 w 639815"/>
                <a:gd name="connsiteY2" fmla="*/ 166499 h 612589"/>
                <a:gd name="connsiteX3" fmla="*/ 92149 w 639815"/>
                <a:gd name="connsiteY3" fmla="*/ 166499 h 612589"/>
                <a:gd name="connsiteX4" fmla="*/ 92149 w 639815"/>
                <a:gd name="connsiteY4" fmla="*/ 132990 h 612589"/>
                <a:gd name="connsiteX5" fmla="*/ 0 w 639815"/>
                <a:gd name="connsiteY5" fmla="*/ 132990 h 612589"/>
                <a:gd name="connsiteX6" fmla="*/ 0 w 639815"/>
                <a:gd name="connsiteY6" fmla="*/ 612590 h 612589"/>
                <a:gd name="connsiteX7" fmla="*/ 92149 w 639815"/>
                <a:gd name="connsiteY7" fmla="*/ 612590 h 612589"/>
                <a:gd name="connsiteX8" fmla="*/ 92149 w 639815"/>
                <a:gd name="connsiteY8" fmla="*/ 446091 h 612589"/>
                <a:gd name="connsiteX9" fmla="*/ 100527 w 639815"/>
                <a:gd name="connsiteY9" fmla="*/ 446091 h 612589"/>
                <a:gd name="connsiteX10" fmla="*/ 100527 w 639815"/>
                <a:gd name="connsiteY10" fmla="*/ 446091 h 612589"/>
                <a:gd name="connsiteX11" fmla="*/ 197914 w 639815"/>
                <a:gd name="connsiteY11" fmla="*/ 485883 h 612589"/>
                <a:gd name="connsiteX12" fmla="*/ 357082 w 639815"/>
                <a:gd name="connsiteY12" fmla="*/ 305771 h 612589"/>
                <a:gd name="connsiteX13" fmla="*/ 197914 w 639815"/>
                <a:gd name="connsiteY13" fmla="*/ 126707 h 612589"/>
                <a:gd name="connsiteX14" fmla="*/ 178018 w 639815"/>
                <a:gd name="connsiteY14" fmla="*/ 402110 h 612589"/>
                <a:gd name="connsiteX15" fmla="*/ 92149 w 639815"/>
                <a:gd name="connsiteY15" fmla="*/ 307866 h 612589"/>
                <a:gd name="connsiteX16" fmla="*/ 92149 w 639815"/>
                <a:gd name="connsiteY16" fmla="*/ 307866 h 612589"/>
                <a:gd name="connsiteX17" fmla="*/ 178018 w 639815"/>
                <a:gd name="connsiteY17" fmla="*/ 213621 h 612589"/>
                <a:gd name="connsiteX18" fmla="*/ 264931 w 639815"/>
                <a:gd name="connsiteY18" fmla="*/ 307866 h 612589"/>
                <a:gd name="connsiteX19" fmla="*/ 178018 w 639815"/>
                <a:gd name="connsiteY19" fmla="*/ 402110 h 612589"/>
                <a:gd name="connsiteX20" fmla="*/ 498449 w 639815"/>
                <a:gd name="connsiteY20" fmla="*/ 218857 h 612589"/>
                <a:gd name="connsiteX21" fmla="*/ 498449 w 639815"/>
                <a:gd name="connsiteY21" fmla="*/ 324620 h 612589"/>
                <a:gd name="connsiteX22" fmla="*/ 568608 w 639815"/>
                <a:gd name="connsiteY22" fmla="*/ 394780 h 612589"/>
                <a:gd name="connsiteX23" fmla="*/ 639816 w 639815"/>
                <a:gd name="connsiteY23" fmla="*/ 394780 h 612589"/>
                <a:gd name="connsiteX24" fmla="*/ 639816 w 639815"/>
                <a:gd name="connsiteY24" fmla="*/ 479600 h 612589"/>
                <a:gd name="connsiteX25" fmla="*/ 550807 w 639815"/>
                <a:gd name="connsiteY25" fmla="*/ 479600 h 612589"/>
                <a:gd name="connsiteX26" fmla="*/ 406298 w 639815"/>
                <a:gd name="connsiteY26" fmla="*/ 335092 h 612589"/>
                <a:gd name="connsiteX27" fmla="*/ 406298 w 639815"/>
                <a:gd name="connsiteY27" fmla="*/ 0 h 612589"/>
                <a:gd name="connsiteX28" fmla="*/ 498449 w 639815"/>
                <a:gd name="connsiteY28" fmla="*/ 0 h 612589"/>
                <a:gd name="connsiteX29" fmla="*/ 498449 w 639815"/>
                <a:gd name="connsiteY29" fmla="*/ 132990 h 612589"/>
                <a:gd name="connsiteX30" fmla="*/ 639816 w 639815"/>
                <a:gd name="connsiteY30" fmla="*/ 132990 h 612589"/>
                <a:gd name="connsiteX31" fmla="*/ 639816 w 639815"/>
                <a:gd name="connsiteY31" fmla="*/ 217810 h 612589"/>
                <a:gd name="connsiteX32" fmla="*/ 498449 w 639815"/>
                <a:gd name="connsiteY32" fmla="*/ 217810 h 61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9815" h="612589">
                  <a:moveTo>
                    <a:pt x="197914" y="126707"/>
                  </a:moveTo>
                  <a:cubicBezTo>
                    <a:pt x="159168" y="126707"/>
                    <a:pt x="122517" y="141367"/>
                    <a:pt x="100527" y="166499"/>
                  </a:cubicBezTo>
                  <a:cubicBezTo>
                    <a:pt x="100527" y="166499"/>
                    <a:pt x="100527" y="166499"/>
                    <a:pt x="100527" y="166499"/>
                  </a:cubicBezTo>
                  <a:lnTo>
                    <a:pt x="92149" y="166499"/>
                  </a:lnTo>
                  <a:lnTo>
                    <a:pt x="92149" y="132990"/>
                  </a:lnTo>
                  <a:lnTo>
                    <a:pt x="0" y="132990"/>
                  </a:lnTo>
                  <a:lnTo>
                    <a:pt x="0" y="612590"/>
                  </a:lnTo>
                  <a:lnTo>
                    <a:pt x="92149" y="612590"/>
                  </a:lnTo>
                  <a:lnTo>
                    <a:pt x="92149" y="446091"/>
                  </a:lnTo>
                  <a:lnTo>
                    <a:pt x="100527" y="446091"/>
                  </a:lnTo>
                  <a:lnTo>
                    <a:pt x="100527" y="446091"/>
                  </a:lnTo>
                  <a:cubicBezTo>
                    <a:pt x="121471" y="469129"/>
                    <a:pt x="156027" y="485883"/>
                    <a:pt x="197914" y="485883"/>
                  </a:cubicBezTo>
                  <a:cubicBezTo>
                    <a:pt x="292158" y="485883"/>
                    <a:pt x="357082" y="410488"/>
                    <a:pt x="357082" y="305771"/>
                  </a:cubicBezTo>
                  <a:cubicBezTo>
                    <a:pt x="357082" y="201055"/>
                    <a:pt x="292158" y="126707"/>
                    <a:pt x="197914" y="126707"/>
                  </a:cubicBezTo>
                  <a:close/>
                  <a:moveTo>
                    <a:pt x="178018" y="402110"/>
                  </a:moveTo>
                  <a:cubicBezTo>
                    <a:pt x="127753" y="402110"/>
                    <a:pt x="92149" y="362318"/>
                    <a:pt x="92149" y="307866"/>
                  </a:cubicBezTo>
                  <a:lnTo>
                    <a:pt x="92149" y="307866"/>
                  </a:lnTo>
                  <a:cubicBezTo>
                    <a:pt x="92149" y="253413"/>
                    <a:pt x="127753" y="213621"/>
                    <a:pt x="178018" y="213621"/>
                  </a:cubicBezTo>
                  <a:cubicBezTo>
                    <a:pt x="228281" y="213621"/>
                    <a:pt x="264931" y="253413"/>
                    <a:pt x="264931" y="307866"/>
                  </a:cubicBezTo>
                  <a:cubicBezTo>
                    <a:pt x="264931" y="362318"/>
                    <a:pt x="228281" y="402110"/>
                    <a:pt x="178018" y="402110"/>
                  </a:cubicBezTo>
                  <a:close/>
                  <a:moveTo>
                    <a:pt x="498449" y="218857"/>
                  </a:moveTo>
                  <a:lnTo>
                    <a:pt x="498449" y="324620"/>
                  </a:lnTo>
                  <a:cubicBezTo>
                    <a:pt x="498449" y="374884"/>
                    <a:pt x="520439" y="394780"/>
                    <a:pt x="568608" y="394780"/>
                  </a:cubicBezTo>
                  <a:lnTo>
                    <a:pt x="639816" y="394780"/>
                  </a:lnTo>
                  <a:lnTo>
                    <a:pt x="639816" y="479600"/>
                  </a:lnTo>
                  <a:lnTo>
                    <a:pt x="550807" y="479600"/>
                  </a:lnTo>
                  <a:cubicBezTo>
                    <a:pt x="453420" y="479600"/>
                    <a:pt x="406298" y="429336"/>
                    <a:pt x="406298" y="335092"/>
                  </a:cubicBezTo>
                  <a:lnTo>
                    <a:pt x="406298" y="0"/>
                  </a:lnTo>
                  <a:lnTo>
                    <a:pt x="498449" y="0"/>
                  </a:lnTo>
                  <a:lnTo>
                    <a:pt x="498449" y="132990"/>
                  </a:lnTo>
                  <a:lnTo>
                    <a:pt x="639816" y="132990"/>
                  </a:lnTo>
                  <a:lnTo>
                    <a:pt x="639816" y="217810"/>
                  </a:lnTo>
                  <a:lnTo>
                    <a:pt x="498449" y="217810"/>
                  </a:lnTo>
                  <a:close/>
                </a:path>
              </a:pathLst>
            </a:custGeom>
            <a:solidFill>
              <a:srgbClr val="FFFFFF"/>
            </a:solidFill>
            <a:ln w="104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>
                <a:latin typeface="RF Dewi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5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29" r:id="rId3"/>
    <p:sldLayoutId id="2147483731" r:id="rId4"/>
  </p:sldLayoutIdLst>
  <p:txStyles>
    <p:titleStyle>
      <a:lvl1pPr marL="0" marR="5080" algn="l" defTabSz="457200" rtl="0" eaLnBrk="1" latinLnBrk="0" hangingPunct="1">
        <a:lnSpc>
          <a:spcPct val="100200"/>
        </a:lnSpc>
        <a:spcBef>
          <a:spcPts val="100"/>
        </a:spcBef>
        <a:buNone/>
        <a:defRPr lang="en-US" sz="6300" b="1" i="0" kern="1200" dirty="0">
          <a:solidFill>
            <a:schemeClr val="tx1"/>
          </a:solidFill>
          <a:latin typeface="RF Dewi Extended" pitchFamily="2" charset="0"/>
          <a:ea typeface="+mn-ea"/>
          <a:cs typeface="+mn-cs"/>
          <a:rtl val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None/>
        <a:defRPr lang="ru-RU" sz="24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1pPr>
      <a:lvl2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b="0" i="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2pPr>
      <a:lvl3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3pPr>
      <a:lvl4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ru-RU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4pPr>
      <a:lvl5pPr marL="0" indent="0" algn="l" defTabSz="45720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None/>
        <a:defRPr lang="en-US" sz="2000" kern="1200" dirty="0">
          <a:solidFill>
            <a:schemeClr val="tx1"/>
          </a:solidFill>
          <a:latin typeface="RF Dewi Extended" pitchFamily="2" charset="0"/>
          <a:ea typeface="+mn-ea"/>
          <a:cs typeface="+mn-cs"/>
        </a:defRPr>
      </a:lvl5pPr>
      <a:lvl6pPr marL="414733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90139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65545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409510" indent="-377030" algn="l" defTabSz="150812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1pPr>
      <a:lvl2pPr marL="7540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3pPr>
      <a:lvl4pPr marL="22621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4pPr>
      <a:lvl5pPr marL="301624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5pPr>
      <a:lvl6pPr marL="377030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6pPr>
      <a:lvl7pPr marL="452436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7pPr>
      <a:lvl8pPr marL="527842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8pPr>
      <a:lvl9pPr marL="6032480" algn="l" defTabSz="1508120" rtl="0" eaLnBrk="1" latinLnBrk="0" hangingPunct="1">
        <a:defRPr sz="29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6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4ED6CC0-8241-E38C-4AFD-7605F4AD8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84" y="7027333"/>
            <a:ext cx="15201583" cy="2724422"/>
          </a:xfrm>
        </p:spPr>
        <p:txBody>
          <a:bodyPr/>
          <a:lstStyle/>
          <a:p>
            <a:r>
              <a:rPr lang="ru-RU" dirty="0">
                <a:latin typeface="+mj-lt"/>
              </a:rPr>
              <a:t>Контейнеризация </a:t>
            </a:r>
            <a:r>
              <a:rPr lang="en-US" dirty="0">
                <a:latin typeface="+mj-lt"/>
              </a:rPr>
              <a:t>Docker</a:t>
            </a:r>
            <a:endParaRPr lang="ru-RU" dirty="0">
              <a:latin typeface="+mj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A89B4-7CB9-9940-C070-647EF9EC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Контейнеризация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29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95018-FD8E-EC77-AF76-4C0447E2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Что такое контейнеризация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8518CF-959A-7886-D050-E9C9AAC9D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4400" b="1" dirty="0">
                <a:solidFill>
                  <a:srgbClr val="FF0000"/>
                </a:solidFill>
              </a:rPr>
              <a:t>Контейнеризация</a:t>
            </a:r>
            <a:r>
              <a:rPr lang="ru-RU" sz="4400" dirty="0"/>
              <a:t> — это метод виртуализации, при котором единое «пользовательское пространство» в ядре операционной системы разделяется на несколько независимых логических разделов. </a:t>
            </a:r>
          </a:p>
        </p:txBody>
      </p:sp>
    </p:spTree>
    <p:extLst>
      <p:ext uri="{BB962C8B-B14F-4D97-AF65-F5344CB8AC3E}">
        <p14:creationId xmlns:p14="http://schemas.microsoft.com/office/powerpoint/2010/main" val="42746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2F32C-A29B-20D5-C3E3-CB27CF6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Различия</a:t>
            </a:r>
            <a:r>
              <a:rPr lang="en-US" dirty="0">
                <a:latin typeface="+mj-lt"/>
              </a:rPr>
              <a:t> Docker</a:t>
            </a:r>
            <a:r>
              <a:rPr lang="ru-RU" dirty="0">
                <a:latin typeface="+mj-lt"/>
              </a:rPr>
              <a:t>-контейнеров и </a:t>
            </a:r>
            <a:r>
              <a:rPr lang="en-US" dirty="0">
                <a:latin typeface="+mj-lt"/>
              </a:rPr>
              <a:t>VM</a:t>
            </a:r>
            <a:endParaRPr lang="ru-RU" dirty="0">
              <a:latin typeface="+mj-lt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CB62EA4-5B2A-709E-EF3D-F4BBDFEB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58874"/>
              </p:ext>
            </p:extLst>
          </p:nvPr>
        </p:nvGraphicFramePr>
        <p:xfrm>
          <a:off x="1449387" y="2078514"/>
          <a:ext cx="16478250" cy="726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0">
                  <a:extLst>
                    <a:ext uri="{9D8B030D-6E8A-4147-A177-3AD203B41FA5}">
                      <a16:colId xmlns:a16="http://schemas.microsoft.com/office/drawing/2014/main" val="3405229549"/>
                    </a:ext>
                  </a:extLst>
                </a:gridCol>
                <a:gridCol w="5492750">
                  <a:extLst>
                    <a:ext uri="{9D8B030D-6E8A-4147-A177-3AD203B41FA5}">
                      <a16:colId xmlns:a16="http://schemas.microsoft.com/office/drawing/2014/main" val="3483419775"/>
                    </a:ext>
                  </a:extLst>
                </a:gridCol>
                <a:gridCol w="5492750">
                  <a:extLst>
                    <a:ext uri="{9D8B030D-6E8A-4147-A177-3AD203B41FA5}">
                      <a16:colId xmlns:a16="http://schemas.microsoft.com/office/drawing/2014/main" val="1649899454"/>
                    </a:ext>
                  </a:extLst>
                </a:gridCol>
              </a:tblGrid>
              <a:tr h="758925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  <a:r>
                        <a:rPr lang="ru-RU" dirty="0"/>
                        <a:t>контейнеры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Виртуальные машины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6639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 dirty="0">
                          <a:effectLst/>
                        </a:rPr>
                        <a:t>Уровень изоляции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Операционная система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Аппаратное обеспечение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690990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Ресурсоемкость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Меньше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Больше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24847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Запуск и остановка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Быстрее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Медленнее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083883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Размер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Меньше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Больше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197402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Изоляция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Менее глубокая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Глубокая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796468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Нагрузка на хост-систему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Меньше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Больше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566369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Совместимость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Ограниченная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920849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Виртуализация 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275306"/>
                  </a:ext>
                </a:extLst>
              </a:tr>
              <a:tr h="722954"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Гипервизор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effectLst/>
                        </a:rPr>
                        <a:t>Не требуется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effectLst/>
                        </a:rPr>
                        <a:t>Требуется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51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9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4BB7807-67A2-B23A-8659-2BA0257B0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5400" dirty="0">
                <a:latin typeface="+mj-lt"/>
              </a:rPr>
              <a:t>Масштабирование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51DD7A-9BF8-3009-DB5C-0A78E9416D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5400" dirty="0">
                <a:latin typeface="+mj-lt"/>
              </a:rPr>
              <a:t>Изоляция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1A633FD-B3AC-9DBD-5F8A-3C825557A0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54976" y="3238168"/>
            <a:ext cx="6247124" cy="1242391"/>
          </a:xfrm>
        </p:spPr>
        <p:txBody>
          <a:bodyPr/>
          <a:lstStyle/>
          <a:p>
            <a:r>
              <a:rPr lang="ru-RU" sz="5400" dirty="0">
                <a:latin typeface="+mj-lt"/>
              </a:rPr>
              <a:t>Легкий перенос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38F1B54-CC17-F974-927A-4D6BE71046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54975" y="6621448"/>
            <a:ext cx="8142911" cy="1242391"/>
          </a:xfrm>
        </p:spPr>
        <p:txBody>
          <a:bodyPr/>
          <a:lstStyle/>
          <a:p>
            <a:r>
              <a:rPr lang="ru-RU" sz="5400" dirty="0">
                <a:latin typeface="+mj-lt"/>
              </a:rPr>
              <a:t>Управление версиями приложений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1A63080-85AE-A1DE-93A6-D6436AC4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Для чего используют контейнеры?</a:t>
            </a:r>
          </a:p>
        </p:txBody>
      </p:sp>
    </p:spTree>
    <p:extLst>
      <p:ext uri="{BB962C8B-B14F-4D97-AF65-F5344CB8AC3E}">
        <p14:creationId xmlns:p14="http://schemas.microsoft.com/office/powerpoint/2010/main" val="32290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466045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и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Раздел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Общие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Списки, маркеры и фактоиды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Спикер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Оборот">
  <a:themeElements>
    <a:clrScheme name="Positive Technologies">
      <a:dk1>
        <a:srgbClr val="26232C"/>
      </a:dk1>
      <a:lt1>
        <a:srgbClr val="FFFFFF"/>
      </a:lt1>
      <a:dk2>
        <a:srgbClr val="26232C"/>
      </a:dk2>
      <a:lt2>
        <a:srgbClr val="EBEAEA"/>
      </a:lt2>
      <a:accent1>
        <a:srgbClr val="EA3F3B"/>
      </a:accent1>
      <a:accent2>
        <a:srgbClr val="53B4FF"/>
      </a:accent2>
      <a:accent3>
        <a:srgbClr val="F44763"/>
      </a:accent3>
      <a:accent4>
        <a:srgbClr val="3875E3"/>
      </a:accent4>
      <a:accent5>
        <a:srgbClr val="F7783A"/>
      </a:accent5>
      <a:accent6>
        <a:srgbClr val="B2B7B8"/>
      </a:accent6>
      <a:hlink>
        <a:srgbClr val="3675E2"/>
      </a:hlink>
      <a:folHlink>
        <a:srgbClr val="747577"/>
      </a:folHlink>
    </a:clrScheme>
    <a:fontScheme name="P">
      <a:maj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T Positive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7791</TotalTime>
  <Words>89</Words>
  <Application>Microsoft Office PowerPoint</Application>
  <PresentationFormat>Произвольный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7</vt:i4>
      </vt:variant>
    </vt:vector>
  </HeadingPairs>
  <TitlesOfParts>
    <vt:vector size="20" baseType="lpstr">
      <vt:lpstr>Calibri</vt:lpstr>
      <vt:lpstr>RF Dewi Extended</vt:lpstr>
      <vt:lpstr>TT Positive</vt:lpstr>
      <vt:lpstr>TTPositive-DemiBold</vt:lpstr>
      <vt:lpstr>Arial</vt:lpstr>
      <vt:lpstr>RF Dewi</vt:lpstr>
      <vt:lpstr>Обложки</vt:lpstr>
      <vt:lpstr>Разделы</vt:lpstr>
      <vt:lpstr>Общие</vt:lpstr>
      <vt:lpstr>Списки, маркеры и фактоиды</vt:lpstr>
      <vt:lpstr>Спикер</vt:lpstr>
      <vt:lpstr>Специальное оформление</vt:lpstr>
      <vt:lpstr>Оборот</vt:lpstr>
      <vt:lpstr>Презентация PowerPoint</vt:lpstr>
      <vt:lpstr>Что такое контейнеризация</vt:lpstr>
      <vt:lpstr>Различия Docker-контейнеров и VM</vt:lpstr>
      <vt:lpstr>Для чего используют контейнеры?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Zykov</dc:creator>
  <cp:lastModifiedBy>Костенецкий Илья Владимирович</cp:lastModifiedBy>
  <cp:revision>125</cp:revision>
  <dcterms:created xsi:type="dcterms:W3CDTF">2022-09-12T13:03:00Z</dcterms:created>
  <dcterms:modified xsi:type="dcterms:W3CDTF">2024-03-18T02:18:31Z</dcterms:modified>
</cp:coreProperties>
</file>