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6"/>
  </p:notesMasterIdLst>
  <p:handoutMasterIdLst>
    <p:handoutMasterId r:id="rId17"/>
  </p:handoutMasterIdLst>
  <p:sldIdLst>
    <p:sldId id="345" r:id="rId8"/>
    <p:sldId id="346" r:id="rId9"/>
    <p:sldId id="347" r:id="rId10"/>
    <p:sldId id="348" r:id="rId11"/>
    <p:sldId id="349" r:id="rId12"/>
    <p:sldId id="304" r:id="rId13"/>
    <p:sldId id="305" r:id="rId14"/>
    <p:sldId id="311" r:id="rId15"/>
  </p:sldIdLst>
  <p:sldSz cx="20108863" cy="11310938"/>
  <p:notesSz cx="6858000" cy="9144000"/>
  <p:embeddedFontLst>
    <p:embeddedFont>
      <p:font typeface="RF Dewi" panose="00000500000000000000" charset="-52"/>
      <p:regular r:id="rId18"/>
      <p:bold r:id="rId19"/>
      <p:italic r:id="rId20"/>
      <p:boldItalic r:id="rId21"/>
    </p:embeddedFont>
    <p:embeddedFont>
      <p:font typeface="RF Dewi Extended" panose="00000505000000000000" charset="-52"/>
      <p:regular r:id="rId22"/>
      <p:bold r:id="rId23"/>
      <p:italic r:id="rId24"/>
      <p:boldItalic r:id="rId25"/>
    </p:embeddedFont>
    <p:embeddedFont>
      <p:font typeface="TT Positive" panose="020B0003020000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>
        <p:scale>
          <a:sx n="66" d="100"/>
          <a:sy n="66" d="100"/>
        </p:scale>
        <p:origin x="45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Контейнеризация </a:t>
            </a:r>
            <a:r>
              <a:rPr lang="en-US" dirty="0">
                <a:latin typeface="+mj-lt"/>
              </a:rPr>
              <a:t>Docker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Компоненты </a:t>
            </a:r>
            <a:r>
              <a:rPr lang="en-US" dirty="0">
                <a:latin typeface="+mj-lt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4A5-46A3-4839-179F-569E6E07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Как устроен </a:t>
            </a:r>
            <a:r>
              <a:rPr lang="en-US" dirty="0">
                <a:latin typeface="+mj-lt"/>
              </a:rPr>
              <a:t>Docker</a:t>
            </a:r>
            <a:endParaRPr lang="ru-RU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F2B33D-9917-DFD7-0644-23865CED45CC}"/>
              </a:ext>
            </a:extLst>
          </p:cNvPr>
          <p:cNvSpPr/>
          <p:nvPr/>
        </p:nvSpPr>
        <p:spPr>
          <a:xfrm>
            <a:off x="2714625" y="2228850"/>
            <a:ext cx="13458825" cy="8323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E18170C-64C6-6AE2-FC48-5AEDBFB69FAD}"/>
              </a:ext>
            </a:extLst>
          </p:cNvPr>
          <p:cNvSpPr/>
          <p:nvPr/>
        </p:nvSpPr>
        <p:spPr>
          <a:xfrm>
            <a:off x="3529013" y="3447256"/>
            <a:ext cx="4786312" cy="2943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Docker-</a:t>
            </a:r>
            <a:r>
              <a:rPr lang="ru-RU" sz="3600" b="1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B30FC05-5EAA-4BB1-9FC8-4F10D93DA3B6}"/>
              </a:ext>
            </a:extLst>
          </p:cNvPr>
          <p:cNvSpPr/>
          <p:nvPr/>
        </p:nvSpPr>
        <p:spPr>
          <a:xfrm>
            <a:off x="8858250" y="5086350"/>
            <a:ext cx="6272213" cy="1304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Docker-daemon</a:t>
            </a:r>
            <a:endParaRPr lang="ru-RU" sz="360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C5426FC-07FC-82B0-6E53-8344F6CB35CB}"/>
              </a:ext>
            </a:extLst>
          </p:cNvPr>
          <p:cNvSpPr/>
          <p:nvPr/>
        </p:nvSpPr>
        <p:spPr>
          <a:xfrm>
            <a:off x="8858250" y="3614737"/>
            <a:ext cx="1196181" cy="1304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Контейнер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FDF4E13-F311-B45B-1A38-565BD1DB192D}"/>
              </a:ext>
            </a:extLst>
          </p:cNvPr>
          <p:cNvSpPr/>
          <p:nvPr/>
        </p:nvSpPr>
        <p:spPr>
          <a:xfrm>
            <a:off x="10597356" y="3614736"/>
            <a:ext cx="1196181" cy="1304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Контейнер</a:t>
            </a:r>
            <a:endParaRPr lang="ru-RU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0DA3F5-B1BF-EF9A-FE7C-F5A27A9BACF4}"/>
              </a:ext>
            </a:extLst>
          </p:cNvPr>
          <p:cNvSpPr/>
          <p:nvPr/>
        </p:nvSpPr>
        <p:spPr>
          <a:xfrm>
            <a:off x="12189222" y="3614736"/>
            <a:ext cx="1196181" cy="1304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Контейнер</a:t>
            </a:r>
            <a:endParaRPr lang="ru-RU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B82DA19-5C3B-154A-BA3E-7158F203B2AF}"/>
              </a:ext>
            </a:extLst>
          </p:cNvPr>
          <p:cNvSpPr/>
          <p:nvPr/>
        </p:nvSpPr>
        <p:spPr>
          <a:xfrm>
            <a:off x="13891617" y="3621879"/>
            <a:ext cx="1196181" cy="1304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Контейнер</a:t>
            </a:r>
            <a:endParaRPr lang="ru-RU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7975F72-E004-99C3-E6A0-D8EED3DCF40C}"/>
              </a:ext>
            </a:extLst>
          </p:cNvPr>
          <p:cNvSpPr/>
          <p:nvPr/>
        </p:nvSpPr>
        <p:spPr>
          <a:xfrm>
            <a:off x="3771900" y="6729413"/>
            <a:ext cx="11358563" cy="1528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ядро </a:t>
            </a:r>
            <a:r>
              <a:rPr lang="en-US" sz="3600" b="1" dirty="0"/>
              <a:t>Linux</a:t>
            </a:r>
            <a:endParaRPr lang="ru-RU" sz="3600" b="1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E105018-EBE0-5853-A425-CEA1CA6A66B9}"/>
              </a:ext>
            </a:extLst>
          </p:cNvPr>
          <p:cNvSpPr/>
          <p:nvPr/>
        </p:nvSpPr>
        <p:spPr>
          <a:xfrm>
            <a:off x="3729235" y="8655049"/>
            <a:ext cx="11358563" cy="1528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аппаратура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B9D62-C8AC-0324-7612-9DB925221A77}"/>
              </a:ext>
            </a:extLst>
          </p:cNvPr>
          <p:cNvSpPr txBox="1"/>
          <p:nvPr/>
        </p:nvSpPr>
        <p:spPr>
          <a:xfrm>
            <a:off x="3457575" y="2537073"/>
            <a:ext cx="5643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Docker-</a:t>
            </a:r>
            <a:r>
              <a:rPr lang="ru-RU" sz="4400" b="1" dirty="0">
                <a:solidFill>
                  <a:srgbClr val="EBEBEB"/>
                </a:solidFill>
              </a:rPr>
              <a:t>хост</a:t>
            </a:r>
          </a:p>
        </p:txBody>
      </p:sp>
    </p:spTree>
    <p:extLst>
      <p:ext uri="{BB962C8B-B14F-4D97-AF65-F5344CB8AC3E}">
        <p14:creationId xmlns:p14="http://schemas.microsoft.com/office/powerpoint/2010/main" val="123810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5447F-1AB4-F927-53AD-8CB8820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компоненты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6CA78-1040-A200-B490-CC949D9BDA6B}"/>
              </a:ext>
            </a:extLst>
          </p:cNvPr>
          <p:cNvSpPr txBox="1"/>
          <p:nvPr/>
        </p:nvSpPr>
        <p:spPr>
          <a:xfrm>
            <a:off x="693738" y="1957388"/>
            <a:ext cx="8936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>
                <a:solidFill>
                  <a:srgbClr val="EA3F3B"/>
                </a:solidFill>
                <a:effectLst/>
              </a:rPr>
              <a:t>Docker</a:t>
            </a:r>
            <a:r>
              <a:rPr lang="ru-RU" sz="4400" b="1" dirty="0">
                <a:solidFill>
                  <a:srgbClr val="EA3F3B"/>
                </a:solidFill>
                <a:effectLst/>
              </a:rPr>
              <a:t> Image </a:t>
            </a:r>
            <a:r>
              <a:rPr lang="ru-RU" sz="4400" dirty="0"/>
              <a:t>- это шаблон.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0BBB43C-5DFE-76BB-4BD9-6042546C2093}"/>
              </a:ext>
            </a:extLst>
          </p:cNvPr>
          <p:cNvSpPr/>
          <p:nvPr/>
        </p:nvSpPr>
        <p:spPr>
          <a:xfrm>
            <a:off x="12244388" y="2068175"/>
            <a:ext cx="5683249" cy="144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Docker-Hub</a:t>
            </a:r>
            <a:endParaRPr lang="ru-RU" sz="44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DBDB52-04FF-E373-7821-564E1DCF2F98}"/>
              </a:ext>
            </a:extLst>
          </p:cNvPr>
          <p:cNvSpPr/>
          <p:nvPr/>
        </p:nvSpPr>
        <p:spPr>
          <a:xfrm>
            <a:off x="12244388" y="4932194"/>
            <a:ext cx="5683249" cy="144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Образ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364091-2E45-2E11-45E6-3249ABEAA2C0}"/>
              </a:ext>
            </a:extLst>
          </p:cNvPr>
          <p:cNvSpPr/>
          <p:nvPr/>
        </p:nvSpPr>
        <p:spPr>
          <a:xfrm>
            <a:off x="12244388" y="7796213"/>
            <a:ext cx="5683249" cy="144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Контейнер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1DCE3-6463-C1ED-F84E-56EC8BFE561C}"/>
              </a:ext>
            </a:extLst>
          </p:cNvPr>
          <p:cNvSpPr txBox="1"/>
          <p:nvPr/>
        </p:nvSpPr>
        <p:spPr>
          <a:xfrm>
            <a:off x="693737" y="4300538"/>
            <a:ext cx="7621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EA3F3B"/>
                </a:solidFill>
                <a:effectLst/>
              </a:rPr>
              <a:t>Образы</a:t>
            </a:r>
            <a:r>
              <a:rPr lang="ru-RU" sz="4400" dirty="0"/>
              <a:t> хранятся в </a:t>
            </a:r>
            <a:r>
              <a:rPr lang="en-US" sz="4400" b="1" dirty="0">
                <a:solidFill>
                  <a:srgbClr val="EA3F3B"/>
                </a:solidFill>
                <a:effectLst/>
              </a:rPr>
              <a:t>docker-</a:t>
            </a:r>
            <a:r>
              <a:rPr lang="ru-RU" sz="4400" b="1" dirty="0">
                <a:solidFill>
                  <a:srgbClr val="EA3F3B"/>
                </a:solidFill>
                <a:effectLst/>
              </a:rPr>
              <a:t>реестре</a:t>
            </a:r>
            <a:r>
              <a:rPr lang="ru-RU" sz="4400" dirty="0">
                <a:solidFill>
                  <a:srgbClr val="EA3F3B"/>
                </a:solidFill>
              </a:rPr>
              <a:t>. </a:t>
            </a:r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1A31D6AD-9A85-6509-1475-E8B32C2ECEE1}"/>
              </a:ext>
            </a:extLst>
          </p:cNvPr>
          <p:cNvSpPr/>
          <p:nvPr/>
        </p:nvSpPr>
        <p:spPr>
          <a:xfrm>
            <a:off x="14816138" y="3743325"/>
            <a:ext cx="614362" cy="89465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55B83-3E45-59A5-6BEB-A4945ED40AEF}"/>
              </a:ext>
            </a:extLst>
          </p:cNvPr>
          <p:cNvSpPr txBox="1"/>
          <p:nvPr/>
        </p:nvSpPr>
        <p:spPr>
          <a:xfrm>
            <a:off x="693738" y="7072938"/>
            <a:ext cx="7621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EA3F3B"/>
                </a:solidFill>
              </a:rPr>
              <a:t>Контейнер</a:t>
            </a:r>
            <a:r>
              <a:rPr lang="ru-RU" sz="4400" dirty="0">
                <a:solidFill>
                  <a:srgbClr val="26242C"/>
                </a:solidFill>
              </a:rPr>
              <a:t> — это </a:t>
            </a:r>
            <a:r>
              <a:rPr lang="ru-RU" sz="4400" dirty="0" err="1">
                <a:solidFill>
                  <a:srgbClr val="26242C"/>
                </a:solidFill>
              </a:rPr>
              <a:t>runtime</a:t>
            </a:r>
            <a:r>
              <a:rPr lang="ru-RU" sz="4400" dirty="0">
                <a:solidFill>
                  <a:srgbClr val="26242C"/>
                </a:solidFill>
              </a:rPr>
              <a:t>-сущность на основе образа.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A828E46C-2FD6-9628-C545-3C792770F92B}"/>
              </a:ext>
            </a:extLst>
          </p:cNvPr>
          <p:cNvSpPr/>
          <p:nvPr/>
        </p:nvSpPr>
        <p:spPr>
          <a:xfrm>
            <a:off x="14816138" y="6657974"/>
            <a:ext cx="615951" cy="9429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AABB024-E7A6-4346-E77D-687320E1F0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456" t="-408" r="1" b="715"/>
          <a:stretch/>
        </p:blipFill>
        <p:spPr>
          <a:xfrm>
            <a:off x="9656064" y="2286001"/>
            <a:ext cx="8966897" cy="698658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946D29-FFC5-E3A8-682B-645779FB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Dockerfile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3BC83D-09BA-E6D1-7DCC-6978AF5AB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A3F3B"/>
                </a:solidFill>
              </a:rPr>
              <a:t>FROM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A3F3B"/>
                </a:solidFill>
              </a:rPr>
              <a:t>RUN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A3F3B"/>
                </a:solidFill>
              </a:rPr>
              <a:t>WORKDIR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A3F3B"/>
                </a:solidFill>
              </a:rPr>
              <a:t>COPY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A3F3B"/>
                </a:solidFill>
              </a:rPr>
              <a:t>CMD</a:t>
            </a:r>
            <a:endParaRPr lang="ru-RU" b="1" dirty="0">
              <a:solidFill>
                <a:srgbClr val="EA3F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BFAE747-6911-DB3E-2208-EC17AD83D4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-1" b="23152"/>
          <a:stretch/>
        </p:blipFill>
        <p:spPr>
          <a:xfrm>
            <a:off x="9656064" y="795338"/>
            <a:ext cx="8966897" cy="975677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762F0B8-EE3D-A1BD-2145-1ADB8C5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Docker Compose 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ECB5CE-CAA4-B267-C7F4-6A97AF39E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EA3F3B"/>
                </a:solidFill>
              </a:rPr>
              <a:t>Docker</a:t>
            </a:r>
            <a:r>
              <a:rPr lang="ru-RU" b="1" dirty="0">
                <a:solidFill>
                  <a:srgbClr val="EA3F3B"/>
                </a:solidFill>
              </a:rPr>
              <a:t> </a:t>
            </a:r>
            <a:r>
              <a:rPr lang="ru-RU" b="1" dirty="0" err="1">
                <a:solidFill>
                  <a:srgbClr val="EA3F3B"/>
                </a:solidFill>
              </a:rPr>
              <a:t>Compose</a:t>
            </a:r>
            <a:r>
              <a:rPr lang="ru-RU" b="1" dirty="0">
                <a:solidFill>
                  <a:srgbClr val="EA3F3B"/>
                </a:solidFill>
              </a:rPr>
              <a:t> </a:t>
            </a:r>
            <a:r>
              <a:rPr lang="ru-RU" dirty="0"/>
              <a:t>— это инструментальное средство, входящее в состав </a:t>
            </a:r>
            <a:r>
              <a:rPr lang="ru-RU" dirty="0" err="1"/>
              <a:t>Docker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ru-RU" b="1" dirty="0" err="1">
                <a:solidFill>
                  <a:srgbClr val="EA3F3B"/>
                </a:solidFill>
              </a:rPr>
              <a:t>Docker</a:t>
            </a:r>
            <a:r>
              <a:rPr lang="ru-RU" b="1" dirty="0">
                <a:solidFill>
                  <a:srgbClr val="EA3F3B"/>
                </a:solidFill>
              </a:rPr>
              <a:t> </a:t>
            </a:r>
            <a:r>
              <a:rPr lang="ru-RU" b="1" dirty="0" err="1">
                <a:solidFill>
                  <a:srgbClr val="EA3F3B"/>
                </a:solidFill>
              </a:rPr>
              <a:t>Compose</a:t>
            </a:r>
            <a:r>
              <a:rPr lang="ru-RU" b="1" dirty="0">
                <a:solidFill>
                  <a:srgbClr val="EA3F3B"/>
                </a:solidFill>
              </a:rPr>
              <a:t> </a:t>
            </a:r>
            <a:r>
              <a:rPr lang="ru-RU" dirty="0"/>
              <a:t>используется для одновременного управления несколькими контейнерами, входящими в состав приложения.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Файл </a:t>
            </a:r>
            <a:r>
              <a:rPr lang="ru-RU" b="1" dirty="0" err="1">
                <a:solidFill>
                  <a:srgbClr val="EA3F3B"/>
                </a:solidFill>
              </a:rPr>
              <a:t>docker-compose.yml</a:t>
            </a:r>
            <a:r>
              <a:rPr lang="en-US" b="1" dirty="0">
                <a:solidFill>
                  <a:srgbClr val="EA3F3B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это файл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, который будет содержать инструкции, необходимые для запуска и настройки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2253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7831</TotalTime>
  <Words>101</Words>
  <Application>Microsoft Office PowerPoint</Application>
  <PresentationFormat>Произвольный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22" baseType="lpstr">
      <vt:lpstr>Calibri</vt:lpstr>
      <vt:lpstr>RF Dewi</vt:lpstr>
      <vt:lpstr>Wingdings</vt:lpstr>
      <vt:lpstr>Arial</vt:lpstr>
      <vt:lpstr>TTPositive-DemiBold</vt:lpstr>
      <vt:lpstr>RF Dewi Extended</vt:lpstr>
      <vt:lpstr>TT Positive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Как устроен Docker</vt:lpstr>
      <vt:lpstr>Переменные компоненты docker</vt:lpstr>
      <vt:lpstr>Dockerfile</vt:lpstr>
      <vt:lpstr>Docker Compose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126</cp:revision>
  <dcterms:created xsi:type="dcterms:W3CDTF">2022-09-12T13:03:00Z</dcterms:created>
  <dcterms:modified xsi:type="dcterms:W3CDTF">2024-03-18T03:05:33Z</dcterms:modified>
</cp:coreProperties>
</file>