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4"/>
  </p:notesMasterIdLst>
  <p:handoutMasterIdLst>
    <p:handoutMasterId r:id="rId15"/>
  </p:handoutMasterIdLst>
  <p:sldIdLst>
    <p:sldId id="345" r:id="rId8"/>
    <p:sldId id="346" r:id="rId9"/>
    <p:sldId id="347" r:id="rId10"/>
    <p:sldId id="304" r:id="rId11"/>
    <p:sldId id="305" r:id="rId12"/>
    <p:sldId id="311" r:id="rId13"/>
  </p:sldIdLst>
  <p:sldSz cx="20108863" cy="11310938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F Dewi" panose="00000500000000000000" charset="-52"/>
      <p:regular r:id="rId20"/>
      <p:bold r:id="rId21"/>
      <p:italic r:id="rId22"/>
      <p:boldItalic r:id="rId23"/>
    </p:embeddedFont>
    <p:embeddedFont>
      <p:font typeface="RF Dewi Extended" panose="00000505000000000000" charset="-52"/>
      <p:regular r:id="rId24"/>
      <p:bold r:id="rId25"/>
      <p:italic r:id="rId26"/>
      <p:boldItalic r:id="rId27"/>
    </p:embeddedFont>
    <p:embeddedFont>
      <p:font typeface="TT Positive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46" d="100"/>
          <a:sy n="46" d="100"/>
        </p:scale>
        <p:origin x="5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en-US" dirty="0">
                <a:latin typeface="+mj-lt"/>
              </a:rPr>
              <a:t>Web Application Firewall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>
                <a:latin typeface="+mj-lt"/>
              </a:rPr>
              <a:t>Принципы работы </a:t>
            </a:r>
            <a:r>
              <a:rPr lang="en-US">
                <a:latin typeface="+mj-lt"/>
              </a:rPr>
              <a:t>WAF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DD48-51BC-60CF-318B-B7A401C5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работы</a:t>
            </a:r>
            <a:r>
              <a:rPr lang="en-US" dirty="0">
                <a:latin typeface="+mj-lt"/>
              </a:rPr>
              <a:t>WAF</a:t>
            </a:r>
            <a:endParaRPr lang="ru-RU" dirty="0">
              <a:latin typeface="+mj-lt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7D16A73-53CE-CB0A-F62C-54853CDBDE35}"/>
              </a:ext>
            </a:extLst>
          </p:cNvPr>
          <p:cNvSpPr/>
          <p:nvPr/>
        </p:nvSpPr>
        <p:spPr>
          <a:xfrm>
            <a:off x="5969793" y="2114550"/>
            <a:ext cx="6572250" cy="2114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WAF</a:t>
            </a:r>
            <a:endParaRPr lang="ru-RU" sz="8800" b="1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3F3AF1-E0EC-2CA8-FB08-6E3F5B8B5110}"/>
              </a:ext>
            </a:extLst>
          </p:cNvPr>
          <p:cNvSpPr/>
          <p:nvPr/>
        </p:nvSpPr>
        <p:spPr>
          <a:xfrm>
            <a:off x="1714501" y="6315075"/>
            <a:ext cx="5200650" cy="2600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NEGATIVE</a:t>
            </a:r>
            <a:endParaRPr lang="ru-RU" sz="4000" b="1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E5FB686-65B6-70CB-1849-2C9271621F51}"/>
              </a:ext>
            </a:extLst>
          </p:cNvPr>
          <p:cNvSpPr/>
          <p:nvPr/>
        </p:nvSpPr>
        <p:spPr>
          <a:xfrm>
            <a:off x="11604261" y="6315074"/>
            <a:ext cx="5200650" cy="2600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POSITIVE</a:t>
            </a:r>
            <a:endParaRPr lang="ru-RU" sz="4000" b="1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BD3BD57-D47C-B4C3-11B7-095FA6866A5A}"/>
              </a:ext>
            </a:extLst>
          </p:cNvPr>
          <p:cNvSpPr/>
          <p:nvPr/>
        </p:nvSpPr>
        <p:spPr>
          <a:xfrm rot="2734192">
            <a:off x="7262812" y="4669631"/>
            <a:ext cx="1500188" cy="2286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46599345-B746-CA2D-844C-E33657C0D68B}"/>
              </a:ext>
            </a:extLst>
          </p:cNvPr>
          <p:cNvSpPr/>
          <p:nvPr/>
        </p:nvSpPr>
        <p:spPr>
          <a:xfrm rot="18862619">
            <a:off x="9513095" y="4669631"/>
            <a:ext cx="1500188" cy="2286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A71F-CE6F-B481-34F4-CDF910A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работы</a:t>
            </a:r>
            <a:r>
              <a:rPr lang="en-US" dirty="0">
                <a:latin typeface="+mj-lt"/>
              </a:rPr>
              <a:t>WAF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D0BDECF-2682-032F-4B10-F686468AB25B}"/>
              </a:ext>
            </a:extLst>
          </p:cNvPr>
          <p:cNvSpPr/>
          <p:nvPr/>
        </p:nvSpPr>
        <p:spPr>
          <a:xfrm>
            <a:off x="2128838" y="2085975"/>
            <a:ext cx="3543300" cy="1328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ПАРСИНГ ПАКЕТА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7C0FD82-AD5B-AC6E-5E96-C7D72311D46F}"/>
              </a:ext>
            </a:extLst>
          </p:cNvPr>
          <p:cNvSpPr/>
          <p:nvPr/>
        </p:nvSpPr>
        <p:spPr>
          <a:xfrm>
            <a:off x="7939088" y="2085975"/>
            <a:ext cx="3543300" cy="1328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ВЫБОР ПРАВИЛА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83AC027-1D4A-6D8C-A16F-9C63336C915E}"/>
              </a:ext>
            </a:extLst>
          </p:cNvPr>
          <p:cNvSpPr/>
          <p:nvPr/>
        </p:nvSpPr>
        <p:spPr>
          <a:xfrm>
            <a:off x="13749337" y="2085975"/>
            <a:ext cx="3895725" cy="1328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НОРМАЛИЗАЦИЯ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D9E8E4-0138-97E5-30B9-8620D76C2148}"/>
              </a:ext>
            </a:extLst>
          </p:cNvPr>
          <p:cNvSpPr/>
          <p:nvPr/>
        </p:nvSpPr>
        <p:spPr>
          <a:xfrm>
            <a:off x="13749337" y="5655469"/>
            <a:ext cx="3543300" cy="1328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ПРИМЕНЕНИЕ ПРАВИЛА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9C607D-1F40-C376-E5E5-D599BF47DCCB}"/>
              </a:ext>
            </a:extLst>
          </p:cNvPr>
          <p:cNvSpPr/>
          <p:nvPr/>
        </p:nvSpPr>
        <p:spPr>
          <a:xfrm>
            <a:off x="7939088" y="5655469"/>
            <a:ext cx="3543300" cy="1328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ВЫНЕСЕНИЕ РЕШЕНИЯ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F0C939B-C418-AB90-5214-57D4E1FC52CA}"/>
              </a:ext>
            </a:extLst>
          </p:cNvPr>
          <p:cNvSpPr/>
          <p:nvPr/>
        </p:nvSpPr>
        <p:spPr>
          <a:xfrm>
            <a:off x="6148387" y="2303014"/>
            <a:ext cx="1314450" cy="894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577DC0F-6496-18CD-2071-802FA71472D0}"/>
              </a:ext>
            </a:extLst>
          </p:cNvPr>
          <p:cNvSpPr/>
          <p:nvPr/>
        </p:nvSpPr>
        <p:spPr>
          <a:xfrm>
            <a:off x="11958637" y="2345411"/>
            <a:ext cx="1314450" cy="894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874A72C-A194-AB01-7AF5-F9DCA6F7B990}"/>
              </a:ext>
            </a:extLst>
          </p:cNvPr>
          <p:cNvSpPr/>
          <p:nvPr/>
        </p:nvSpPr>
        <p:spPr>
          <a:xfrm rot="5400000">
            <a:off x="14863761" y="4087762"/>
            <a:ext cx="1314450" cy="894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243D0D16-08DB-3371-3238-276EF5DB8763}"/>
              </a:ext>
            </a:extLst>
          </p:cNvPr>
          <p:cNvSpPr/>
          <p:nvPr/>
        </p:nvSpPr>
        <p:spPr>
          <a:xfrm rot="10800000">
            <a:off x="11958637" y="5872508"/>
            <a:ext cx="1314450" cy="894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7978</TotalTime>
  <Words>25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TT Positive</vt:lpstr>
      <vt:lpstr>RF Dewi Extended</vt:lpstr>
      <vt:lpstr>Calibri</vt:lpstr>
      <vt:lpstr>RF Dewi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Принципы работыWAF</vt:lpstr>
      <vt:lpstr>Принципы работыWAF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Maxim Markin</cp:lastModifiedBy>
  <cp:revision>130</cp:revision>
  <dcterms:created xsi:type="dcterms:W3CDTF">2022-09-12T13:03:00Z</dcterms:created>
  <dcterms:modified xsi:type="dcterms:W3CDTF">2024-11-09T16:17:43Z</dcterms:modified>
</cp:coreProperties>
</file>