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3"/>
  </p:notesMasterIdLst>
  <p:handoutMasterIdLst>
    <p:handoutMasterId r:id="rId14"/>
  </p:handoutMasterIdLst>
  <p:sldIdLst>
    <p:sldId id="345" r:id="rId8"/>
    <p:sldId id="346" r:id="rId9"/>
    <p:sldId id="304" r:id="rId10"/>
    <p:sldId id="305" r:id="rId11"/>
    <p:sldId id="311" r:id="rId12"/>
  </p:sldIdLst>
  <p:sldSz cx="20108863" cy="11310938"/>
  <p:notesSz cx="6858000" cy="9144000"/>
  <p:embeddedFontLst>
    <p:embeddedFont>
      <p:font typeface="RF Dewi" panose="00000500000000000000" charset="-52"/>
      <p:regular r:id="rId15"/>
      <p:bold r:id="rId16"/>
      <p:italic r:id="rId17"/>
      <p:boldItalic r:id="rId18"/>
    </p:embeddedFont>
    <p:embeddedFont>
      <p:font typeface="RF Dewi Extended" panose="00000505000000000000" charset="-52"/>
      <p:regular r:id="rId19"/>
      <p:bold r:id="rId20"/>
      <p:italic r:id="rId21"/>
      <p:boldItalic r:id="rId22"/>
    </p:embeddedFont>
    <p:embeddedFont>
      <p:font typeface="TT Positive" panose="020B0003020000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en-US" dirty="0">
                <a:latin typeface="+mj-lt"/>
              </a:rPr>
              <a:t>Web Application Firewall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Разновидности </a:t>
            </a:r>
            <a:r>
              <a:rPr lang="en-US" dirty="0">
                <a:latin typeface="+mj-lt"/>
              </a:rPr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DD48-51BC-60CF-318B-B7A401C5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Разновидности </a:t>
            </a:r>
            <a:r>
              <a:rPr lang="en-US" dirty="0">
                <a:latin typeface="+mj-lt"/>
              </a:rPr>
              <a:t>WAF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7D16A73-53CE-CB0A-F62C-54853CDBDE35}"/>
              </a:ext>
            </a:extLst>
          </p:cNvPr>
          <p:cNvSpPr/>
          <p:nvPr/>
        </p:nvSpPr>
        <p:spPr>
          <a:xfrm>
            <a:off x="5969793" y="2114550"/>
            <a:ext cx="6572250" cy="2114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WAF</a:t>
            </a:r>
            <a:endParaRPr lang="ru-RU" sz="8800" b="1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3F3AF1-E0EC-2CA8-FB08-6E3F5B8B5110}"/>
              </a:ext>
            </a:extLst>
          </p:cNvPr>
          <p:cNvSpPr/>
          <p:nvPr/>
        </p:nvSpPr>
        <p:spPr>
          <a:xfrm>
            <a:off x="1210833" y="6141243"/>
            <a:ext cx="4018392" cy="1774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АППАРАТНЫЕ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6A35617-859E-796C-E5CF-FF0C784C59CB}"/>
              </a:ext>
            </a:extLst>
          </p:cNvPr>
          <p:cNvSpPr/>
          <p:nvPr/>
        </p:nvSpPr>
        <p:spPr>
          <a:xfrm>
            <a:off x="13282611" y="6141242"/>
            <a:ext cx="4018392" cy="1774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ОБЛАЧНЫЕ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BEB7BCB-5A8B-7F15-BD72-818EBA94F086}"/>
              </a:ext>
            </a:extLst>
          </p:cNvPr>
          <p:cNvSpPr/>
          <p:nvPr/>
        </p:nvSpPr>
        <p:spPr>
          <a:xfrm>
            <a:off x="7056269" y="6186489"/>
            <a:ext cx="4399298" cy="1790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ПРОГРАММНЫЕ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9125CB89-8EE7-80E2-5652-A3823C6ECEA2}"/>
              </a:ext>
            </a:extLst>
          </p:cNvPr>
          <p:cNvSpPr/>
          <p:nvPr/>
        </p:nvSpPr>
        <p:spPr>
          <a:xfrm>
            <a:off x="8977312" y="4496992"/>
            <a:ext cx="557212" cy="1226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C6DC284-C9F8-2762-FCED-5931B992CBB6}"/>
              </a:ext>
            </a:extLst>
          </p:cNvPr>
          <p:cNvSpPr/>
          <p:nvPr/>
        </p:nvSpPr>
        <p:spPr>
          <a:xfrm rot="2799251">
            <a:off x="5054039" y="4239418"/>
            <a:ext cx="557212" cy="1226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5B12B03-3E0A-7A50-7AE9-9D4D3E9A266D}"/>
              </a:ext>
            </a:extLst>
          </p:cNvPr>
          <p:cNvSpPr/>
          <p:nvPr/>
        </p:nvSpPr>
        <p:spPr>
          <a:xfrm rot="19160712">
            <a:off x="12874281" y="4216214"/>
            <a:ext cx="557212" cy="1226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7987</TotalTime>
  <Words>11</Words>
  <Application>Microsoft Office PowerPoint</Application>
  <PresentationFormat>Произвольный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5</vt:i4>
      </vt:variant>
    </vt:vector>
  </HeadingPairs>
  <TitlesOfParts>
    <vt:vector size="18" baseType="lpstr">
      <vt:lpstr>Calibri</vt:lpstr>
      <vt:lpstr>Arial</vt:lpstr>
      <vt:lpstr>TT Positive</vt:lpstr>
      <vt:lpstr>RF Dewi Extended</vt:lpstr>
      <vt:lpstr>RF Dewi</vt:lpstr>
      <vt:lpstr>TTPositive-DemiBold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Разновидности WAF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130</cp:revision>
  <dcterms:created xsi:type="dcterms:W3CDTF">2022-09-12T13:03:00Z</dcterms:created>
  <dcterms:modified xsi:type="dcterms:W3CDTF">2024-03-18T05:57:47Z</dcterms:modified>
</cp:coreProperties>
</file>