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4"/>
  </p:notesMasterIdLst>
  <p:handoutMasterIdLst>
    <p:handoutMasterId r:id="rId15"/>
  </p:handoutMasterIdLst>
  <p:sldIdLst>
    <p:sldId id="345" r:id="rId8"/>
    <p:sldId id="346" r:id="rId9"/>
    <p:sldId id="347" r:id="rId10"/>
    <p:sldId id="304" r:id="rId11"/>
    <p:sldId id="305" r:id="rId12"/>
    <p:sldId id="311" r:id="rId13"/>
  </p:sldIdLst>
  <p:sldSz cx="20108863" cy="11310938"/>
  <p:notesSz cx="6858000" cy="9144000"/>
  <p:embeddedFontLst>
    <p:embeddedFont>
      <p:font typeface="RF Dewi" panose="00000500000000000000" charset="-52"/>
      <p:regular r:id="rId16"/>
      <p:bold r:id="rId17"/>
      <p:italic r:id="rId18"/>
      <p:boldItalic r:id="rId19"/>
    </p:embeddedFont>
    <p:embeddedFont>
      <p:font typeface="RF Dewi Extended" panose="00000505000000000000" charset="-52"/>
      <p:regular r:id="rId20"/>
      <p:bold r:id="rId21"/>
      <p:italic r:id="rId22"/>
      <p:boldItalic r:id="rId23"/>
    </p:embeddedFont>
    <p:embeddedFont>
      <p:font typeface="TT Positive" panose="020B0003020000020203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C"/>
    <a:srgbClr val="EBEBEB"/>
    <a:srgbClr val="26242D"/>
    <a:srgbClr val="212121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9.fntdata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en-US" dirty="0">
                <a:latin typeface="+mj-lt"/>
              </a:rPr>
              <a:t>Web Application Firewall</a:t>
            </a:r>
            <a:endParaRPr lang="ru-RU" dirty="0">
              <a:latin typeface="+mj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Что такое </a:t>
            </a:r>
            <a:r>
              <a:rPr lang="en-US" dirty="0">
                <a:latin typeface="+mj-lt"/>
              </a:rPr>
              <a:t>WAF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138A2-F11D-DF48-D67D-1BA46A00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WAF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6B856-9C9D-B83F-2CB7-49E9611331A4}"/>
              </a:ext>
            </a:extLst>
          </p:cNvPr>
          <p:cNvSpPr txBox="1"/>
          <p:nvPr/>
        </p:nvSpPr>
        <p:spPr>
          <a:xfrm>
            <a:off x="693737" y="2034273"/>
            <a:ext cx="131222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FF0000"/>
                </a:solidFill>
                <a:effectLst/>
              </a:rPr>
              <a:t>Web Application Firewall (WAF)</a:t>
            </a:r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dirty="0"/>
              <a:t>- средство фильтрации трафика прикладного уровня, специально ориентированное на веб-приложения.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657A8-79B4-BF0E-D4D2-25B5A815D872}"/>
              </a:ext>
            </a:extLst>
          </p:cNvPr>
          <p:cNvSpPr txBox="1"/>
          <p:nvPr/>
        </p:nvSpPr>
        <p:spPr>
          <a:xfrm>
            <a:off x="693737" y="4163110"/>
            <a:ext cx="118506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FF0000"/>
                </a:solidFill>
              </a:rPr>
              <a:t>Предназначение WAF </a:t>
            </a:r>
            <a:r>
              <a:rPr lang="ru-RU" sz="4000" dirty="0"/>
              <a:t>— защита веб-приложения от несанкционированного доступа</a:t>
            </a:r>
          </a:p>
        </p:txBody>
      </p:sp>
      <p:pic>
        <p:nvPicPr>
          <p:cNvPr id="8" name="Рисунок 7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1F2D055-14A2-DF4C-EA01-410793B7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431" y="5486549"/>
            <a:ext cx="9207500" cy="47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7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A0000-F400-3BD1-E31A-108C1FF6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WAF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0F6D83C-AF21-A5BD-8A98-147EBD44A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183" y="5149057"/>
            <a:ext cx="14450777" cy="5403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DCB8E-85BE-2119-667D-C007A12E926F}"/>
              </a:ext>
            </a:extLst>
          </p:cNvPr>
          <p:cNvSpPr txBox="1"/>
          <p:nvPr/>
        </p:nvSpPr>
        <p:spPr>
          <a:xfrm>
            <a:off x="1341437" y="2189355"/>
            <a:ext cx="5116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FF0000"/>
                </a:solidFill>
                <a:effectLst/>
              </a:rPr>
              <a:t>Пакетные фильтры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E06EC-9C5D-23F3-9C41-BC28D6FA79CF}"/>
              </a:ext>
            </a:extLst>
          </p:cNvPr>
          <p:cNvSpPr txBox="1"/>
          <p:nvPr/>
        </p:nvSpPr>
        <p:spPr>
          <a:xfrm>
            <a:off x="7168753" y="2189355"/>
            <a:ext cx="23467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/>
              </a:rPr>
              <a:t>IDS/IPS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7D147-BF8C-E4D6-2EB4-F515F0BCC650}"/>
              </a:ext>
            </a:extLst>
          </p:cNvPr>
          <p:cNvSpPr txBox="1"/>
          <p:nvPr/>
        </p:nvSpPr>
        <p:spPr>
          <a:xfrm>
            <a:off x="10226278" y="2189355"/>
            <a:ext cx="23467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UTM</a:t>
            </a:r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7953</TotalTime>
  <Words>40</Words>
  <Application>Microsoft Office PowerPoint</Application>
  <PresentationFormat>Произвольный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6</vt:i4>
      </vt:variant>
    </vt:vector>
  </HeadingPairs>
  <TitlesOfParts>
    <vt:vector size="19" baseType="lpstr">
      <vt:lpstr>TTPositive-DemiBold</vt:lpstr>
      <vt:lpstr>Calibri</vt:lpstr>
      <vt:lpstr>TT Positive</vt:lpstr>
      <vt:lpstr>RF Dewi</vt:lpstr>
      <vt:lpstr>Arial</vt:lpstr>
      <vt:lpstr>RF Dewi Extended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WAF</vt:lpstr>
      <vt:lpstr>WAF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127</cp:revision>
  <dcterms:created xsi:type="dcterms:W3CDTF">2022-09-12T13:03:00Z</dcterms:created>
  <dcterms:modified xsi:type="dcterms:W3CDTF">2024-03-18T05:13:07Z</dcterms:modified>
</cp:coreProperties>
</file>