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6"/>
  </p:notesMasterIdLst>
  <p:handoutMasterIdLst>
    <p:handoutMasterId r:id="rId17"/>
  </p:handoutMasterIdLst>
  <p:sldIdLst>
    <p:sldId id="345" r:id="rId8"/>
    <p:sldId id="346" r:id="rId9"/>
    <p:sldId id="347" r:id="rId10"/>
    <p:sldId id="348" r:id="rId11"/>
    <p:sldId id="349" r:id="rId12"/>
    <p:sldId id="304" r:id="rId13"/>
    <p:sldId id="305" r:id="rId14"/>
    <p:sldId id="311" r:id="rId15"/>
  </p:sldIdLst>
  <p:sldSz cx="20108863" cy="11310938"/>
  <p:notesSz cx="6858000" cy="9144000"/>
  <p:embeddedFontLst>
    <p:embeddedFont>
      <p:font typeface="RF Dewi" panose="00000500000000000000" charset="-52"/>
      <p:regular r:id="rId18"/>
      <p:bold r:id="rId19"/>
      <p:italic r:id="rId20"/>
      <p:boldItalic r:id="rId21"/>
    </p:embeddedFont>
    <p:embeddedFont>
      <p:font typeface="RF Dewi Extended" panose="00000505000000000000" charset="-52"/>
      <p:regular r:id="rId22"/>
      <p:bold r:id="rId23"/>
      <p:italic r:id="rId24"/>
      <p:boldItalic r:id="rId25"/>
    </p:embeddedFont>
    <p:embeddedFont>
      <p:font typeface="TT Positive" panose="020B0003020000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Устранение 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>
                <a:latin typeface="+mj-lt"/>
              </a:rPr>
              <a:t>SQLi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AF5B-4DD6-3A2F-AED0-E3FAE55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защиты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49171-2290-15F8-3ECC-22F2B43FC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ru-RU" b="1" dirty="0">
                <a:solidFill>
                  <a:srgbClr val="FF0000"/>
                </a:solidFill>
              </a:rPr>
              <a:t>Параметризация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220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42D756-771A-A287-26A1-964510778A6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2" r="-75" b="645"/>
          <a:stretch/>
        </p:blipFill>
        <p:spPr>
          <a:xfrm>
            <a:off x="693738" y="1939099"/>
            <a:ext cx="8569325" cy="65913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1E42B28-EFD8-0766-A688-33A35CA3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458653"/>
            <a:ext cx="17875249" cy="894660"/>
          </a:xfrm>
        </p:spPr>
        <p:txBody>
          <a:bodyPr/>
          <a:lstStyle/>
          <a:p>
            <a:r>
              <a:rPr lang="ru-RU" dirty="0">
                <a:latin typeface="+mj-lt"/>
              </a:rPr>
              <a:t>Принципы защиты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511CD6-D3F9-DF45-11BA-9264AFF84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"/>
          <a:stretch/>
        </p:blipFill>
        <p:spPr>
          <a:xfrm>
            <a:off x="10054431" y="2067687"/>
            <a:ext cx="9263780" cy="50189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AF5B-4DD6-3A2F-AED0-E3FAE55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защиты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49171-2290-15F8-3ECC-22F2B43FC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Параметризация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Используйте хранимые процедуры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Используйте белый список валидации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5FF6C1-9531-5825-4F03-81B6C7DF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21" y="4469272"/>
            <a:ext cx="9821646" cy="4801270"/>
          </a:xfrm>
          <a:prstGeom prst="roundRect">
            <a:avLst>
              <a:gd name="adj" fmla="val 11906"/>
            </a:avLst>
          </a:prstGeom>
        </p:spPr>
      </p:pic>
    </p:spTree>
    <p:extLst>
      <p:ext uri="{BB962C8B-B14F-4D97-AF65-F5344CB8AC3E}">
        <p14:creationId xmlns:p14="http://schemas.microsoft.com/office/powerpoint/2010/main" val="5812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AF5B-4DD6-3A2F-AED0-E3FAE55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защиты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49171-2290-15F8-3ECC-22F2B43FC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Параметризация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Используйте хранимые процедуры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Используйте белый список валидации</a:t>
            </a:r>
          </a:p>
          <a:p>
            <a:pPr marL="514350" indent="-514350">
              <a:buAutoNum type="arabicPeriod"/>
            </a:pPr>
            <a:r>
              <a:rPr lang="ru-RU" b="1" dirty="0" err="1">
                <a:solidFill>
                  <a:srgbClr val="FF0000"/>
                </a:solidFill>
              </a:rPr>
              <a:t>Валидируйте</a:t>
            </a:r>
            <a:r>
              <a:rPr lang="ru-RU" b="1" dirty="0">
                <a:solidFill>
                  <a:srgbClr val="FF0000"/>
                </a:solidFill>
              </a:rPr>
              <a:t> пользовательский ввод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Поменьше привилегий</a:t>
            </a:r>
          </a:p>
          <a:p>
            <a:pPr marL="514350" indent="-514350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Проверяйтесь</a:t>
            </a:r>
          </a:p>
        </p:txBody>
      </p:sp>
    </p:spTree>
    <p:extLst>
      <p:ext uri="{BB962C8B-B14F-4D97-AF65-F5344CB8AC3E}">
        <p14:creationId xmlns:p14="http://schemas.microsoft.com/office/powerpoint/2010/main" val="40206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8001</TotalTime>
  <Words>38</Words>
  <Application>Microsoft Office PowerPoint</Application>
  <PresentationFormat>Произвольный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Calibri</vt:lpstr>
      <vt:lpstr>RF Dewi Extended</vt:lpstr>
      <vt:lpstr>TTPositive-DemiBold</vt:lpstr>
      <vt:lpstr>Arial</vt:lpstr>
      <vt:lpstr>RF Dewi</vt:lpstr>
      <vt:lpstr>TT Positive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Принципы защиты</vt:lpstr>
      <vt:lpstr>Принципы защиты</vt:lpstr>
      <vt:lpstr>Принципы защиты</vt:lpstr>
      <vt:lpstr>Принципы защиты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132</cp:revision>
  <dcterms:created xsi:type="dcterms:W3CDTF">2022-09-12T13:03:00Z</dcterms:created>
  <dcterms:modified xsi:type="dcterms:W3CDTF">2024-03-18T06:35:47Z</dcterms:modified>
</cp:coreProperties>
</file>