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3"/>
  </p:notesMasterIdLst>
  <p:handoutMasterIdLst>
    <p:handoutMasterId r:id="rId14"/>
  </p:handoutMasterIdLst>
  <p:sldIdLst>
    <p:sldId id="345" r:id="rId8"/>
    <p:sldId id="346" r:id="rId9"/>
    <p:sldId id="304" r:id="rId10"/>
    <p:sldId id="305" r:id="rId11"/>
    <p:sldId id="311" r:id="rId12"/>
  </p:sldIdLst>
  <p:sldSz cx="20108863" cy="11310938"/>
  <p:notesSz cx="6858000" cy="9144000"/>
  <p:embeddedFontLst>
    <p:embeddedFont>
      <p:font typeface="RF Dewi" panose="00000500000000000000" charset="-52"/>
      <p:regular r:id="rId15"/>
      <p:bold r:id="rId16"/>
      <p:italic r:id="rId17"/>
      <p:boldItalic r:id="rId18"/>
    </p:embeddedFont>
    <p:embeddedFont>
      <p:font typeface="RF Dewi Extended" panose="00000505000000000000" charset="-52"/>
      <p:regular r:id="rId19"/>
      <p:bold r:id="rId20"/>
      <p:italic r:id="rId21"/>
      <p:boldItalic r:id="rId22"/>
    </p:embeddedFont>
    <p:embeddedFont>
      <p:font typeface="TT Positive" panose="020B0003020000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Устранение уязвимостей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Защита от </a:t>
            </a:r>
            <a:r>
              <a:rPr lang="en-US" dirty="0" err="1">
                <a:latin typeface="+mj-lt"/>
              </a:rPr>
              <a:t>PHPi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AF5B-4DD6-3A2F-AED0-E3FAE55A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Принципы защиты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46E932-8F53-A44C-12CA-FC2F79A0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81" y="2078613"/>
            <a:ext cx="6620799" cy="3124636"/>
          </a:xfrm>
          <a:prstGeom prst="round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15AE1D-048D-7828-4901-C19342C2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81" y="5740430"/>
            <a:ext cx="10050278" cy="3753374"/>
          </a:xfrm>
          <a:prstGeom prst="round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BFBA16-B58C-8D18-DA52-54CFA1F3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784" y="4419383"/>
            <a:ext cx="7485876" cy="49675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8008</TotalTime>
  <Words>7</Words>
  <Application>Microsoft Office PowerPoint</Application>
  <PresentationFormat>Произвольный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5</vt:i4>
      </vt:variant>
    </vt:vector>
  </HeadingPairs>
  <TitlesOfParts>
    <vt:vector size="18" baseType="lpstr">
      <vt:lpstr>Calibri</vt:lpstr>
      <vt:lpstr>RF Dewi Extended</vt:lpstr>
      <vt:lpstr>TTPositive-DemiBold</vt:lpstr>
      <vt:lpstr>Arial</vt:lpstr>
      <vt:lpstr>RF Dewi</vt:lpstr>
      <vt:lpstr>TT Positive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Принципы защиты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132</cp:revision>
  <dcterms:created xsi:type="dcterms:W3CDTF">2022-09-12T13:03:00Z</dcterms:created>
  <dcterms:modified xsi:type="dcterms:W3CDTF">2024-03-18T06:42:40Z</dcterms:modified>
</cp:coreProperties>
</file>