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Устранение 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Безопасные библиотеки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7A7C628-0438-AFC3-D97D-232ED669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Используйте доверенные источники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574E84-5281-3335-5D7E-AFF3F7D45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13CA5-05B0-28A8-EF42-1B1AC4AFC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48B2EA-50EE-68D8-E10C-0B7E7141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9293" y="3083722"/>
            <a:ext cx="1296035" cy="1242391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F92FBC6-F8C0-2BF5-E121-9D4CC3B63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Ведите каталог сторонних библиотек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6202929-464A-6376-968D-60D8ACD7D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40548" y="3134522"/>
            <a:ext cx="5587101" cy="1660000"/>
          </a:xfrm>
        </p:spPr>
        <p:txBody>
          <a:bodyPr/>
          <a:lstStyle/>
          <a:p>
            <a:r>
              <a:rPr lang="ru-RU" dirty="0"/>
              <a:t>Проверяйте зависимости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A309F1-0BB4-8D0B-62E8-44876B68E3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440549" y="5764213"/>
            <a:ext cx="5587101" cy="1660000"/>
          </a:xfrm>
        </p:spPr>
        <p:txBody>
          <a:bodyPr/>
          <a:lstStyle/>
          <a:p>
            <a:r>
              <a:rPr lang="ru-RU" dirty="0"/>
              <a:t>используйте инкапсуляцию библиотек и только необходимую для вашего ПО функциональность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E54B22B-7EC1-EBF0-583F-A5C06ABB88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19293" y="5601181"/>
            <a:ext cx="1296035" cy="1242391"/>
          </a:xfrm>
        </p:spPr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B97408E-F656-3FD9-FB6D-D19B3940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Безопасные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7938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Устранение 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RCE</a:t>
            </a:r>
          </a:p>
        </p:txBody>
      </p:sp>
    </p:spTree>
    <p:extLst>
      <p:ext uri="{BB962C8B-B14F-4D97-AF65-F5344CB8AC3E}">
        <p14:creationId xmlns:p14="http://schemas.microsoft.com/office/powerpoint/2010/main" val="10950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7A7C628-0438-AFC3-D97D-232ED669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Безопасное управление памятью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574E84-5281-3335-5D7E-AFF3F7D45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13CA5-05B0-28A8-EF42-1B1AC4AFC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48B2EA-50EE-68D8-E10C-0B7E7141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9293" y="3083722"/>
            <a:ext cx="1296035" cy="1242391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F92FBC6-F8C0-2BF5-E121-9D4CC3B63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Проверка трафика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6202929-464A-6376-968D-60D8ACD7D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40548" y="3134522"/>
            <a:ext cx="5587101" cy="1660000"/>
          </a:xfrm>
        </p:spPr>
        <p:txBody>
          <a:bodyPr/>
          <a:lstStyle/>
          <a:p>
            <a:r>
              <a:rPr lang="ru-RU" dirty="0"/>
              <a:t>Контроль доступа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A309F1-0BB4-8D0B-62E8-44876B68E3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440549" y="5764213"/>
            <a:ext cx="5587101" cy="1660000"/>
          </a:xfrm>
        </p:spPr>
        <p:txBody>
          <a:bodyPr/>
          <a:lstStyle/>
          <a:p>
            <a:r>
              <a:rPr lang="ru-RU" dirty="0"/>
              <a:t>Проверка ввода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E54B22B-7EC1-EBF0-583F-A5C06ABB88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19293" y="5601181"/>
            <a:ext cx="1296035" cy="1242391"/>
          </a:xfrm>
        </p:spPr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B97408E-F656-3FD9-FB6D-D19B3940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RCE </a:t>
            </a:r>
            <a:r>
              <a:rPr lang="ru-RU" dirty="0">
                <a:latin typeface="+mj-lt"/>
              </a:rPr>
              <a:t>атак</a:t>
            </a:r>
          </a:p>
        </p:txBody>
      </p:sp>
    </p:spTree>
    <p:extLst>
      <p:ext uri="{BB962C8B-B14F-4D97-AF65-F5344CB8AC3E}">
        <p14:creationId xmlns:p14="http://schemas.microsoft.com/office/powerpoint/2010/main" val="14621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8021</TotalTime>
  <Words>51</Words>
  <Application>Microsoft Office PowerPoint</Application>
  <PresentationFormat>Произвольный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</vt:lpstr>
      <vt:lpstr>Calibri</vt:lpstr>
      <vt:lpstr>TT Positive</vt:lpstr>
      <vt:lpstr>Arial</vt:lpstr>
      <vt:lpstr>RF Dewi Extended</vt:lpstr>
      <vt:lpstr>TTPositive-DemiBold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Безопасные библиотеки</vt:lpstr>
      <vt:lpstr>Презентация PowerPoint</vt:lpstr>
      <vt:lpstr>Защита от RCE атак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133</cp:revision>
  <dcterms:created xsi:type="dcterms:W3CDTF">2022-09-12T13:03:00Z</dcterms:created>
  <dcterms:modified xsi:type="dcterms:W3CDTF">2024-03-18T07:28:38Z</dcterms:modified>
</cp:coreProperties>
</file>