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7" r:id="rId9"/>
    <p:sldId id="348" r:id="rId10"/>
    <p:sldId id="349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Устранение 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XSS &amp; CSRF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C748CAA-E447-6607-E830-6C38202CF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4000" dirty="0">
                <a:latin typeface="+mj-lt"/>
              </a:rPr>
              <a:t>Автоматически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CA884D7-8404-9336-02A0-B5DF32B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XSS</a:t>
            </a:r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40C05583-CA97-2512-8697-D6050C50B679}"/>
              </a:ext>
            </a:extLst>
          </p:cNvPr>
          <p:cNvSpPr txBox="1">
            <a:spLocks/>
          </p:cNvSpPr>
          <p:nvPr/>
        </p:nvSpPr>
        <p:spPr>
          <a:xfrm>
            <a:off x="1410976" y="5034273"/>
            <a:ext cx="7257536" cy="12423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i="0" kern="1200">
                <a:solidFill>
                  <a:schemeClr val="accent1"/>
                </a:solidFill>
                <a:latin typeface="RF Dewi Extended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+mj-lt"/>
              </a:rPr>
              <a:t>Вручную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F0166-6FD3-0C03-7DC6-37C575266554}"/>
              </a:ext>
            </a:extLst>
          </p:cNvPr>
          <p:cNvSpPr txBox="1"/>
          <p:nvPr/>
        </p:nvSpPr>
        <p:spPr>
          <a:xfrm>
            <a:off x="8887460" y="5132248"/>
            <a:ext cx="4904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&lt;script&gt;alert(123)&lt;/script&gt;</a:t>
            </a:r>
            <a:endParaRPr lang="ru-RU" sz="2800" b="1" dirty="0"/>
          </a:p>
        </p:txBody>
      </p:sp>
      <p:pic>
        <p:nvPicPr>
          <p:cNvPr id="15" name="Рисунок 1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0257F8F-B5ED-AE19-15F1-71364A0A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31" y="6374294"/>
            <a:ext cx="8515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DA6226E-335E-940B-4FB2-D27DF8F9C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настроить фильтрацию и экранизацию входных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D5DCA-FBDF-BC94-0A51-A85ED8FB3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5E3F10-C9F2-ADBF-274D-F5DF2AFE78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C969C2-9164-FBA5-C75A-D9875A603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151E385-E0D4-22BE-02E6-56C6A4E23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настроить автоматическую замену спецсимволов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4E699E-07C8-CE41-47F5-741ABB9C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на каждой странице сайта разместить кодировку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12518AC-9DE7-A37F-5564-32C48811D4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установить ограничения с помощью SSL или параметра </a:t>
            </a:r>
            <a:r>
              <a:rPr lang="ru-RU" dirty="0" err="1"/>
              <a:t>HttpOnly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FD34BE8-7710-66CE-CA7F-872F067129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ECD7E38-CA4E-CF08-AAB4-AFE3E494A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3AE2027-0293-7322-98E9-A43CD5359E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F0AFC51-77AC-E420-8B32-E57692CABC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регулярно проверять сайт или веб-приложение на уязвимости 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A559BC3-EBC1-D6FD-3631-5FB41F112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Задать список желательных источников для загрузки контента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A5689B9D-F9A8-FAEE-3E34-56EF4B0B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XSS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1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2075840-5B43-79E0-0183-F7567BE16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>
                <a:latin typeface="+mj-lt"/>
              </a:rPr>
              <a:t>SOP</a:t>
            </a:r>
            <a:endParaRPr lang="ru-RU" sz="4400" dirty="0">
              <a:latin typeface="+mj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8FA26-2CC1-46B5-7978-B348B7C139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Токены </a:t>
            </a:r>
            <a:r>
              <a:rPr lang="en-US" sz="4400" dirty="0">
                <a:latin typeface="+mj-lt"/>
              </a:rPr>
              <a:t>CSRF</a:t>
            </a:r>
            <a:endParaRPr lang="ru-RU" sz="4400" dirty="0">
              <a:latin typeface="+mj-lt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DCBF477-A4CE-2258-2724-E28D7E9335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Флаг </a:t>
            </a:r>
            <a:r>
              <a:rPr lang="en-US" sz="4400" dirty="0">
                <a:latin typeface="+mj-lt"/>
              </a:rPr>
              <a:t>Same-Site Cookies</a:t>
            </a:r>
            <a:endParaRPr lang="ru-RU" sz="4400" dirty="0">
              <a:latin typeface="+mj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2A4C2C4-BE70-FB08-CFE4-E6D9BB9880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54976" y="6621448"/>
            <a:ext cx="7675874" cy="1242391"/>
          </a:xfrm>
        </p:spPr>
        <p:txBody>
          <a:bodyPr/>
          <a:lstStyle/>
          <a:p>
            <a:r>
              <a:rPr lang="ru-RU" sz="4400" b="1" dirty="0">
                <a:effectLst/>
                <a:latin typeface="+mj-lt"/>
              </a:rPr>
              <a:t>Подтверждение действий от пользователя</a:t>
            </a:r>
            <a:endParaRPr lang="ru-RU" sz="4400" dirty="0">
              <a:latin typeface="+mj-lt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6F0EFA8-E307-364F-724D-9AB748C8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CSRF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2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8067</TotalTime>
  <Words>81</Words>
  <Application>Microsoft Office PowerPoint</Application>
  <PresentationFormat>Произвольный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Calibri</vt:lpstr>
      <vt:lpstr>RF Dewi Extended</vt:lpstr>
      <vt:lpstr>TT Positive</vt:lpstr>
      <vt:lpstr>TTPositive-DemiBold</vt:lpstr>
      <vt:lpstr>Arial</vt:lpstr>
      <vt:lpstr>RF Dewi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Защита от XSS</vt:lpstr>
      <vt:lpstr>Защита от XSS</vt:lpstr>
      <vt:lpstr>Защита от CSRF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134</cp:revision>
  <dcterms:created xsi:type="dcterms:W3CDTF">2022-09-12T13:03:00Z</dcterms:created>
  <dcterms:modified xsi:type="dcterms:W3CDTF">2024-03-18T08:15:37Z</dcterms:modified>
</cp:coreProperties>
</file>