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6"/>
  </p:notesMasterIdLst>
  <p:handoutMasterIdLst>
    <p:handoutMasterId r:id="rId17"/>
  </p:handoutMasterIdLst>
  <p:sldIdLst>
    <p:sldId id="345" r:id="rId8"/>
    <p:sldId id="372" r:id="rId9"/>
    <p:sldId id="373" r:id="rId10"/>
    <p:sldId id="374" r:id="rId11"/>
    <p:sldId id="375" r:id="rId12"/>
    <p:sldId id="304" r:id="rId13"/>
    <p:sldId id="305" r:id="rId14"/>
    <p:sldId id="311" r:id="rId15"/>
  </p:sldIdLst>
  <p:sldSz cx="20108863" cy="11310938"/>
  <p:notesSz cx="6858000" cy="9144000"/>
  <p:embeddedFontLst>
    <p:embeddedFont>
      <p:font typeface="RF Dewi" panose="00000500000000000000" charset="-52"/>
      <p:regular r:id="rId18"/>
      <p:bold r:id="rId19"/>
      <p:italic r:id="rId20"/>
      <p:boldItalic r:id="rId21"/>
    </p:embeddedFont>
    <p:embeddedFont>
      <p:font typeface="RF Dewi Extended" panose="00000505000000000000" charset="-52"/>
      <p:regular r:id="rId22"/>
      <p:bold r:id="rId23"/>
      <p:italic r:id="rId24"/>
      <p:boldItalic r:id="rId25"/>
    </p:embeddedFont>
    <p:embeddedFont>
      <p:font typeface="TT Positive" panose="020B0003020000020203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D"/>
    <a:srgbClr val="212121"/>
    <a:srgbClr val="3875E2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3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Взаимодействие с сайтами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Службы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29ECB-CDE2-317B-7D0E-D2096FEF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Веб-сервисы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15FF0-6C0A-0350-71FB-65D235F6CB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Веб-сервисы — это реализация абсолютно четких интерфейсов обмена данными между различными приложениями, которые написаны не только на разных языках, но и распределены на разных узлах сети.</a:t>
            </a:r>
          </a:p>
        </p:txBody>
      </p:sp>
    </p:spTree>
    <p:extLst>
      <p:ext uri="{BB962C8B-B14F-4D97-AF65-F5344CB8AC3E}">
        <p14:creationId xmlns:p14="http://schemas.microsoft.com/office/powerpoint/2010/main" val="16585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CF017F7-8FFD-D274-5FCE-0BB13E6FA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SOAP (Simple Object Access Protocol)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5EB0E6-E393-39F8-E267-2E7468AE91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EFB1DE-510A-5E6F-2064-2B2F730C8A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3D2057-F462-9A1D-E52D-76268EAE00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D29406A-A4E4-5A7E-19E3-C17F3B8827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REST (Representational State Transfer)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565B8F6-C335-498C-535C-F9D42BA6CC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XML-RPC (XML Remote Procedure Call)</a:t>
            </a:r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A6D023A-1357-5FF2-2D4A-0A13E78F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39813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24805FC-5E76-6F0A-9261-948674DD7D7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67" r="1267"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7AFB873-C0C0-9E85-C0CB-4A427347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Формат общения с приложением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A90FAD-F2FF-C617-C9B7-C5D31F1F8C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2800" dirty="0"/>
              <a:t>Пример тела </a:t>
            </a:r>
            <a:r>
              <a:rPr lang="en-US" sz="2800" dirty="0"/>
              <a:t>HTTP </a:t>
            </a:r>
            <a:r>
              <a:rPr lang="ru-RU" sz="2800" dirty="0"/>
              <a:t>запроса:</a:t>
            </a:r>
          </a:p>
          <a:p>
            <a:r>
              <a:rPr lang="ru-RU" sz="2800" i="1" dirty="0"/>
              <a:t>`{"</a:t>
            </a:r>
            <a:r>
              <a:rPr lang="en-US" sz="2800" i="1" dirty="0" err="1"/>
              <a:t>username":"username</a:t>
            </a:r>
            <a:r>
              <a:rPr lang="en-US" sz="2800" i="1" dirty="0"/>
              <a:t>", "password": "password", "age": 1337}`</a:t>
            </a:r>
          </a:p>
          <a:p>
            <a:r>
              <a:rPr lang="ru-RU" sz="2800" dirty="0"/>
              <a:t>Тогда как эквивалент через стандартный </a:t>
            </a:r>
            <a:r>
              <a:rPr lang="en-US" sz="2800" dirty="0"/>
              <a:t>html form:</a:t>
            </a:r>
          </a:p>
          <a:p>
            <a:r>
              <a:rPr lang="en-US" sz="2800" i="1" dirty="0"/>
              <a:t>`username=</a:t>
            </a:r>
            <a:r>
              <a:rPr lang="en-US" sz="2800" i="1" dirty="0" err="1"/>
              <a:t>username&amp;password</a:t>
            </a:r>
            <a:r>
              <a:rPr lang="en-US" sz="2800" i="1" dirty="0"/>
              <a:t>=</a:t>
            </a:r>
            <a:r>
              <a:rPr lang="en-US" sz="2800" i="1" dirty="0" err="1"/>
              <a:t>password&amp;age</a:t>
            </a:r>
            <a:r>
              <a:rPr lang="en-US" sz="2800" i="1" dirty="0"/>
              <a:t>=1337`</a:t>
            </a:r>
          </a:p>
          <a:p>
            <a:r>
              <a:rPr lang="ru-RU" sz="2800" dirty="0"/>
              <a:t>Также необходимо в </a:t>
            </a:r>
            <a:r>
              <a:rPr lang="en-US" sz="2800" dirty="0"/>
              <a:t>HTTP </a:t>
            </a:r>
            <a:r>
              <a:rPr lang="ru-RU" sz="2800" dirty="0"/>
              <a:t>заголовках указать, что используемый тип тела запроса - </a:t>
            </a:r>
            <a:r>
              <a:rPr lang="en-US" sz="2800" dirty="0" err="1"/>
              <a:t>json</a:t>
            </a:r>
            <a:r>
              <a:rPr lang="en-US" sz="2800" dirty="0"/>
              <a:t>, </a:t>
            </a:r>
            <a:r>
              <a:rPr lang="ru-RU" sz="2800" dirty="0"/>
              <a:t>указав:</a:t>
            </a:r>
          </a:p>
          <a:p>
            <a:r>
              <a:rPr lang="ru-RU" sz="2800" i="1" dirty="0"/>
              <a:t>`</a:t>
            </a:r>
            <a:r>
              <a:rPr lang="en-US" sz="2800" i="1" dirty="0"/>
              <a:t>Content-Type: application/</a:t>
            </a:r>
            <a:r>
              <a:rPr lang="en-US" sz="2800" i="1" dirty="0" err="1"/>
              <a:t>json</a:t>
            </a:r>
            <a:r>
              <a:rPr lang="en-US" sz="2800" i="1" dirty="0"/>
              <a:t>`</a:t>
            </a:r>
          </a:p>
          <a:p>
            <a:r>
              <a:rPr lang="ru-RU" sz="2800" dirty="0"/>
              <a:t>или если </a:t>
            </a:r>
            <a:r>
              <a:rPr lang="en-US" sz="2800" dirty="0"/>
              <a:t>xml:</a:t>
            </a:r>
          </a:p>
          <a:p>
            <a:r>
              <a:rPr lang="en-US" sz="2800" i="1" dirty="0"/>
              <a:t>`Content-Type: application/xml`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8688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EEC4414-AD5F-78A9-F115-D9329C05C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  <a:p>
            <a:r>
              <a:rPr lang="en-US" dirty="0"/>
              <a:t>Burp Suite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A9257A-E4E1-8151-CABA-01CF75B67F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Postman Interceptor</a:t>
            </a:r>
          </a:p>
          <a:p>
            <a:r>
              <a:rPr lang="en-US" dirty="0"/>
              <a:t>Talend API Tester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06B706-898E-8DD0-1AF3-480DE1FE1E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01234" y="2974455"/>
            <a:ext cx="4370916" cy="883990"/>
          </a:xfrm>
        </p:spPr>
        <p:txBody>
          <a:bodyPr/>
          <a:lstStyle/>
          <a:p>
            <a:r>
              <a:rPr lang="ru-RU" dirty="0">
                <a:latin typeface="+mj-lt"/>
              </a:rPr>
              <a:t>Инструменты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2B308C-D3B0-BD13-81EA-76FE24BBE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9501" y="2974455"/>
            <a:ext cx="6800426" cy="883990"/>
          </a:xfrm>
        </p:spPr>
        <p:txBody>
          <a:bodyPr/>
          <a:lstStyle/>
          <a:p>
            <a:r>
              <a:rPr lang="ru-RU" dirty="0">
                <a:latin typeface="+mj-lt"/>
              </a:rPr>
              <a:t>Расширения браузера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4A621BD-51CF-D232-7086-7A31071F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2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4545</TotalTime>
  <Words>147</Words>
  <Application>Microsoft Office PowerPoint</Application>
  <PresentationFormat>Произвольный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8</vt:i4>
      </vt:variant>
    </vt:vector>
  </HeadingPairs>
  <TitlesOfParts>
    <vt:vector size="21" baseType="lpstr">
      <vt:lpstr>Calibri</vt:lpstr>
      <vt:lpstr>TT Positive</vt:lpstr>
      <vt:lpstr>Arial</vt:lpstr>
      <vt:lpstr>RF Dewi Extended</vt:lpstr>
      <vt:lpstr>RF Dewi</vt:lpstr>
      <vt:lpstr>TTPositive-DemiBold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Веб-сервисы</vt:lpstr>
      <vt:lpstr>Веб-сервисы</vt:lpstr>
      <vt:lpstr>Формат общения с приложением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105</cp:revision>
  <dcterms:created xsi:type="dcterms:W3CDTF">2022-09-12T13:03:00Z</dcterms:created>
  <dcterms:modified xsi:type="dcterms:W3CDTF">2024-03-14T12:08:38Z</dcterms:modified>
</cp:coreProperties>
</file>