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54" r:id="rId9"/>
    <p:sldId id="355" r:id="rId10"/>
    <p:sldId id="365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F Dewi" panose="00000500000000000000" charset="-52"/>
      <p:regular r:id="rId21"/>
      <p:bold r:id="rId22"/>
      <p:italic r:id="rId23"/>
      <p:boldItalic r:id="rId24"/>
    </p:embeddedFont>
    <p:embeddedFont>
      <p:font typeface="RF Dewi Extended" panose="00000505000000000000" charset="-52"/>
      <p:regular r:id="rId25"/>
      <p:bold r:id="rId26"/>
      <p:italic r:id="rId27"/>
      <p:boldItalic r:id="rId28"/>
    </p:embeddedFont>
    <p:embeddedFont>
      <p:font typeface="TT Positive" panose="020B00030200000202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42D"/>
    <a:srgbClr val="212121"/>
    <a:srgbClr val="3875E2"/>
    <a:srgbClr val="EA3F3B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b="1" dirty="0">
                <a:effectLst/>
              </a:rPr>
              <a:t>Взаимодействие с сайтами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URL </a:t>
            </a:r>
            <a:r>
              <a:rPr lang="ru-RU" dirty="0">
                <a:latin typeface="+mj-lt"/>
              </a:rPr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769F3ED6-E281-483A-055D-F8DA66E425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URL </a:t>
            </a:r>
            <a:r>
              <a:rPr lang="ru-RU" dirty="0">
                <a:latin typeface="+mj-lt"/>
              </a:rPr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162824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2A7C09-6D52-CDAE-B6A4-131E8D6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T Positive" panose="020B0003020000020203" pitchFamily="34" charset="0"/>
              </a:rPr>
              <a:t>URL </a:t>
            </a:r>
            <a:r>
              <a:rPr lang="ru-RU" dirty="0">
                <a:latin typeface="TT Positive" panose="020B0003020000020203" pitchFamily="34" charset="0"/>
              </a:rPr>
              <a:t>структура (сокращенная схема)</a:t>
            </a:r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257BC9A-2C39-349D-6594-67C1780B4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88" y="4236995"/>
            <a:ext cx="17087486" cy="34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2A7C09-6D52-CDAE-B6A4-131E8D6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T Positive" panose="020B0003020000020203" pitchFamily="34" charset="0"/>
              </a:rPr>
              <a:t>URL </a:t>
            </a:r>
            <a:r>
              <a:rPr lang="ru-RU" dirty="0">
                <a:latin typeface="TT Positive" panose="020B0003020000020203" pitchFamily="34" charset="0"/>
              </a:rPr>
              <a:t>структура (полная схема)</a:t>
            </a:r>
          </a:p>
        </p:txBody>
      </p:sp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D39596F-40E5-EBE3-3646-E24479C2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88" y="4551760"/>
            <a:ext cx="17135082" cy="22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6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4276</TotalTime>
  <Words>19</Words>
  <Application>Microsoft Office PowerPoint</Application>
  <PresentationFormat>Произвольный</PresentationFormat>
  <Paragraphs>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19" baseType="lpstr">
      <vt:lpstr>RF Dewi</vt:lpstr>
      <vt:lpstr>Arial</vt:lpstr>
      <vt:lpstr>Calibri</vt:lpstr>
      <vt:lpstr>RF Dewi Extended</vt:lpstr>
      <vt:lpstr>TT Positive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Презентация PowerPoint</vt:lpstr>
      <vt:lpstr>URL структура (сокращенная схема)</vt:lpstr>
      <vt:lpstr>URL структура (полная схема)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98</cp:revision>
  <dcterms:created xsi:type="dcterms:W3CDTF">2022-09-12T13:03:00Z</dcterms:created>
  <dcterms:modified xsi:type="dcterms:W3CDTF">2024-01-06T15:03:14Z</dcterms:modified>
</cp:coreProperties>
</file>