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BEE4"/>
    <a:srgbClr val="A6A6A6"/>
    <a:srgbClr val="EB6E19"/>
    <a:srgbClr val="BFBFBF"/>
    <a:srgbClr val="DF6613"/>
    <a:srgbClr val="D46112"/>
    <a:srgbClr val="548235"/>
    <a:srgbClr val="70AD47"/>
    <a:srgbClr val="66A2D8"/>
    <a:srgbClr val="8EB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4" autoAdjust="0"/>
    <p:restoredTop sz="94660"/>
  </p:normalViewPr>
  <p:slideViewPr>
    <p:cSldViewPr snapToGrid="0">
      <p:cViewPr>
        <p:scale>
          <a:sx n="66" d="100"/>
          <a:sy n="66" d="100"/>
        </p:scale>
        <p:origin x="-154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CC45-21B7-F5F8-A19F-EF4069D9D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58997-89C6-B435-25AE-A20915B1E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67C08-73FB-27A7-D829-3CD3DAC8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6497-3F88-491C-97F1-47789CDDD2B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DF0CD-79DB-2713-EFB8-2C2A3A39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ACDED-F309-5287-9283-C32A71FD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0029-B3C7-4FFD-B8AE-E844EAC3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3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3517-AFF1-A73B-FD85-347556D0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E22E8-E3A4-10AC-12F1-7446C09D7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A11DD-A04E-90BD-53F4-BC2FD992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6497-3F88-491C-97F1-47789CDDD2B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80DE-7C3A-025A-2441-7296D192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D3276-3D44-36D9-B999-C43AE037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0029-B3C7-4FFD-B8AE-E844EAC3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0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0D41D-0314-0808-0894-49C3524BB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66E94-7A20-EDFE-CA6F-308A54D9F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B5520-F07C-9DD0-7D9D-8A2BC9C4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6497-3F88-491C-97F1-47789CDDD2B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1FBB-8923-9811-CDFE-34C0BB7E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D78FC-AFF7-0AC5-D57B-CC4E746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0029-B3C7-4FFD-B8AE-E844EAC3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1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C053-7897-A9C2-E202-B1453205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331DD-6B40-17B8-E813-6D8A1979D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8849B-50CA-0D90-AC09-8FBE4ABF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6497-3F88-491C-97F1-47789CDDD2B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518E-FD08-06CE-1773-BB50A184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48AAE-1836-518C-FEA2-3A29E856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0029-B3C7-4FFD-B8AE-E844EAC3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0A19-70AE-6FDE-1232-0B3B8371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95C29-1166-7751-9F72-3D99A0E95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9F2CC-583F-8436-7E9F-747DE1F8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6497-3F88-491C-97F1-47789CDDD2B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1F07D-B6D2-739E-7906-AEE129A8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DB0CF-C66C-C3F2-AA99-073A38C8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0029-B3C7-4FFD-B8AE-E844EAC3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30FA-A443-CA68-754B-7C536F6F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33219-F00F-967E-C421-B32D4B023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34F4D-0F5D-9058-E691-CAD716EE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7EE92-9DE0-1012-7273-0351D715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6497-3F88-491C-97F1-47789CDDD2B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31D42-A8C6-69F8-F224-D393AD2E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35780-DF93-064A-DC34-69D9208F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0029-B3C7-4FFD-B8AE-E844EAC3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5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A9C4-1EA7-E288-7A16-519FEF3D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B29D0-7E03-97E0-45D5-09919FD21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C4919-4E37-E181-B867-F2BB96FF3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3A21A-6BB0-10D6-8A00-31B466F0B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9F346-F43B-FE39-5BAF-0D763DC0B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14545-A11F-F706-5CC1-CCB77075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6497-3F88-491C-97F1-47789CDDD2B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10198-AF3E-96E1-9B05-EA53E85C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67CC9-24A2-2A3C-39FA-2339298D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0029-B3C7-4FFD-B8AE-E844EAC3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6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E54D-8ECE-365D-EBDB-1BF74AAF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78D23-BA83-877E-C9CF-A0A68D4F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6497-3F88-491C-97F1-47789CDDD2B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611BB-18BE-3847-FAC6-85F025FE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7FCCB-0A48-58FC-ADD3-554C97A3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0029-B3C7-4FFD-B8AE-E844EAC3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0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6CA4C-30FB-E09C-2EE9-FC77D304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6497-3F88-491C-97F1-47789CDDD2B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2CF99-A7FD-ADC2-5A60-EEB2D74B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E7730-7FFD-B114-7525-C8AF8A92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0029-B3C7-4FFD-B8AE-E844EAC3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4D8C-2754-802A-69EE-970D88A8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BC8F-DCE8-06A2-1691-905673F46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6776A-603D-9E8E-C820-7FADEB60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FC87E-E836-1EEC-36F0-A81908B0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6497-3F88-491C-97F1-47789CDDD2B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4F721-2515-6FF1-1722-8BE8296C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EAF52-1B15-17AA-2802-8B5DB953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0029-B3C7-4FFD-B8AE-E844EAC3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A4EC-8BD3-3503-3EE7-33B477D2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8690CA-1158-FFB3-CC4D-E46B9417E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DB85E-D193-CF65-BC60-6D724A079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33746-2292-EFE2-48FD-47D3EB4D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6497-3F88-491C-97F1-47789CDDD2B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1D47B-4DCB-E963-386A-F5069E3E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E7825-E362-725F-83E3-331977A8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0029-B3C7-4FFD-B8AE-E844EAC3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1D929-8E21-F4DD-9FE1-AD8773A9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D3792-5216-29A1-9AF4-AD1CD38B6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91825-2E92-A533-2C38-03A21F8DF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6497-3F88-491C-97F1-47789CDDD2B8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1508B-5002-5D8D-2478-080A9989B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1E7E-67C6-43B2-4EE5-16919DDE2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40029-B3C7-4FFD-B8AE-E844EAC38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3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EF92C25B-1013-F631-77E4-51F089F8D3ED}"/>
              </a:ext>
            </a:extLst>
          </p:cNvPr>
          <p:cNvGrpSpPr/>
          <p:nvPr/>
        </p:nvGrpSpPr>
        <p:grpSpPr>
          <a:xfrm rot="20655678">
            <a:off x="1020829" y="358814"/>
            <a:ext cx="1477151" cy="1798458"/>
            <a:chOff x="4099694" y="-243679"/>
            <a:chExt cx="5242339" cy="638264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68CEBBB-6B96-9026-DF8B-F7010E62E5E9}"/>
                </a:ext>
              </a:extLst>
            </p:cNvPr>
            <p:cNvSpPr/>
            <p:nvPr/>
          </p:nvSpPr>
          <p:spPr>
            <a:xfrm>
              <a:off x="4128372" y="839440"/>
              <a:ext cx="5209252" cy="5172253"/>
            </a:xfrm>
            <a:custGeom>
              <a:avLst/>
              <a:gdLst>
                <a:gd name="connsiteX0" fmla="*/ 4882446 w 5209252"/>
                <a:gd name="connsiteY0" fmla="*/ 0 h 5172253"/>
                <a:gd name="connsiteX1" fmla="*/ 4900161 w 5209252"/>
                <a:gd name="connsiteY1" fmla="*/ 12522 h 5172253"/>
                <a:gd name="connsiteX2" fmla="*/ 5180791 w 5209252"/>
                <a:gd name="connsiteY2" fmla="*/ 156509 h 5172253"/>
                <a:gd name="connsiteX3" fmla="*/ 5209252 w 5209252"/>
                <a:gd name="connsiteY3" fmla="*/ 166357 h 5172253"/>
                <a:gd name="connsiteX4" fmla="*/ 5147783 w 5209252"/>
                <a:gd name="connsiteY4" fmla="*/ 212839 h 5172253"/>
                <a:gd name="connsiteX5" fmla="*/ 4721196 w 5209252"/>
                <a:gd name="connsiteY5" fmla="*/ 618486 h 5172253"/>
                <a:gd name="connsiteX6" fmla="*/ 4618967 w 5209252"/>
                <a:gd name="connsiteY6" fmla="*/ 748317 h 5172253"/>
                <a:gd name="connsiteX7" fmla="*/ 4614268 w 5209252"/>
                <a:gd name="connsiteY7" fmla="*/ 748335 h 5172253"/>
                <a:gd name="connsiteX8" fmla="*/ 4159020 w 5209252"/>
                <a:gd name="connsiteY8" fmla="*/ 1111867 h 5172253"/>
                <a:gd name="connsiteX9" fmla="*/ 4141517 w 5209252"/>
                <a:gd name="connsiteY9" fmla="*/ 1214694 h 5172253"/>
                <a:gd name="connsiteX10" fmla="*/ 4142388 w 5209252"/>
                <a:gd name="connsiteY10" fmla="*/ 1233639 h 5172253"/>
                <a:gd name="connsiteX11" fmla="*/ 4089601 w 5209252"/>
                <a:gd name="connsiteY11" fmla="*/ 1260015 h 5172253"/>
                <a:gd name="connsiteX12" fmla="*/ 3700093 w 5209252"/>
                <a:gd name="connsiteY12" fmla="*/ 2288842 h 5172253"/>
                <a:gd name="connsiteX13" fmla="*/ 4089601 w 5209252"/>
                <a:gd name="connsiteY13" fmla="*/ 3317668 h 5172253"/>
                <a:gd name="connsiteX14" fmla="*/ 4107180 w 5209252"/>
                <a:gd name="connsiteY14" fmla="*/ 3326452 h 5172253"/>
                <a:gd name="connsiteX15" fmla="*/ 4123419 w 5209252"/>
                <a:gd name="connsiteY15" fmla="*/ 3437210 h 5172253"/>
                <a:gd name="connsiteX16" fmla="*/ 4253801 w 5209252"/>
                <a:gd name="connsiteY16" fmla="*/ 3838116 h 5172253"/>
                <a:gd name="connsiteX17" fmla="*/ 4839746 w 5209252"/>
                <a:gd name="connsiteY17" fmla="*/ 4555299 h 5172253"/>
                <a:gd name="connsiteX18" fmla="*/ 4881779 w 5209252"/>
                <a:gd name="connsiteY18" fmla="*/ 4575607 h 5172253"/>
                <a:gd name="connsiteX19" fmla="*/ 4771882 w 5209252"/>
                <a:gd name="connsiteY19" fmla="*/ 4634399 h 5172253"/>
                <a:gd name="connsiteX20" fmla="*/ 4658487 w 5209252"/>
                <a:gd name="connsiteY20" fmla="*/ 4699473 h 5172253"/>
                <a:gd name="connsiteX21" fmla="*/ 4559895 w 5209252"/>
                <a:gd name="connsiteY21" fmla="*/ 4759796 h 5172253"/>
                <a:gd name="connsiteX22" fmla="*/ 4143793 w 5209252"/>
                <a:gd name="connsiteY22" fmla="*/ 4833642 h 5172253"/>
                <a:gd name="connsiteX23" fmla="*/ 3126478 w 5209252"/>
                <a:gd name="connsiteY23" fmla="*/ 5109163 h 5172253"/>
                <a:gd name="connsiteX24" fmla="*/ 2954925 w 5209252"/>
                <a:gd name="connsiteY24" fmla="*/ 5172253 h 5172253"/>
                <a:gd name="connsiteX25" fmla="*/ 2057776 w 5209252"/>
                <a:gd name="connsiteY25" fmla="*/ 5172253 h 5172253"/>
                <a:gd name="connsiteX26" fmla="*/ 1974613 w 5209252"/>
                <a:gd name="connsiteY26" fmla="*/ 5119767 h 5172253"/>
                <a:gd name="connsiteX27" fmla="*/ 317597 w 5209252"/>
                <a:gd name="connsiteY27" fmla="*/ 4574258 h 5172253"/>
                <a:gd name="connsiteX28" fmla="*/ 282058 w 5209252"/>
                <a:gd name="connsiteY28" fmla="*/ 4570006 h 5172253"/>
                <a:gd name="connsiteX29" fmla="*/ 307494 w 5209252"/>
                <a:gd name="connsiteY29" fmla="*/ 4560710 h 5172253"/>
                <a:gd name="connsiteX30" fmla="*/ 772773 w 5209252"/>
                <a:gd name="connsiteY30" fmla="*/ 4043145 h 5172253"/>
                <a:gd name="connsiteX31" fmla="*/ 773775 w 5209252"/>
                <a:gd name="connsiteY31" fmla="*/ 4034073 h 5172253"/>
                <a:gd name="connsiteX32" fmla="*/ 833571 w 5209252"/>
                <a:gd name="connsiteY32" fmla="*/ 3997247 h 5172253"/>
                <a:gd name="connsiteX33" fmla="*/ 1241871 w 5209252"/>
                <a:gd name="connsiteY33" fmla="*/ 3218775 h 5172253"/>
                <a:gd name="connsiteX34" fmla="*/ 1083711 w 5209252"/>
                <a:gd name="connsiteY34" fmla="*/ 2693880 h 5172253"/>
                <a:gd name="connsiteX35" fmla="*/ 1026450 w 5209252"/>
                <a:gd name="connsiteY35" fmla="*/ 2623526 h 5172253"/>
                <a:gd name="connsiteX36" fmla="*/ 1032297 w 5209252"/>
                <a:gd name="connsiteY36" fmla="*/ 2591453 h 5172253"/>
                <a:gd name="connsiteX37" fmla="*/ 1043496 w 5209252"/>
                <a:gd name="connsiteY37" fmla="*/ 2402251 h 5172253"/>
                <a:gd name="connsiteX38" fmla="*/ 882035 w 5209252"/>
                <a:gd name="connsiteY38" fmla="*/ 1738416 h 5172253"/>
                <a:gd name="connsiteX39" fmla="*/ 809621 w 5209252"/>
                <a:gd name="connsiteY39" fmla="*/ 1636667 h 5172253"/>
                <a:gd name="connsiteX40" fmla="*/ 818210 w 5209252"/>
                <a:gd name="connsiteY40" fmla="*/ 1596969 h 5172253"/>
                <a:gd name="connsiteX41" fmla="*/ 824562 w 5209252"/>
                <a:gd name="connsiteY41" fmla="*/ 1507545 h 5172253"/>
                <a:gd name="connsiteX42" fmla="*/ 487876 w 5209252"/>
                <a:gd name="connsiteY42" fmla="*/ 966499 h 5172253"/>
                <a:gd name="connsiteX43" fmla="*/ 486931 w 5209252"/>
                <a:gd name="connsiteY43" fmla="*/ 966186 h 5172253"/>
                <a:gd name="connsiteX44" fmla="*/ 483623 w 5209252"/>
                <a:gd name="connsiteY44" fmla="*/ 926259 h 5172253"/>
                <a:gd name="connsiteX45" fmla="*/ 52070 w 5209252"/>
                <a:gd name="connsiteY45" fmla="*/ 454938 h 5172253"/>
                <a:gd name="connsiteX46" fmla="*/ 10867 w 5209252"/>
                <a:gd name="connsiteY46" fmla="*/ 450515 h 5172253"/>
                <a:gd name="connsiteX47" fmla="*/ 0 w 5209252"/>
                <a:gd name="connsiteY47" fmla="*/ 434870 h 5172253"/>
                <a:gd name="connsiteX48" fmla="*/ 106740 w 5209252"/>
                <a:gd name="connsiteY48" fmla="*/ 429777 h 5172253"/>
                <a:gd name="connsiteX49" fmla="*/ 861519 w 5209252"/>
                <a:gd name="connsiteY49" fmla="*/ 171124 h 5172253"/>
                <a:gd name="connsiteX50" fmla="*/ 947685 w 5209252"/>
                <a:gd name="connsiteY50" fmla="*/ 108684 h 5172253"/>
                <a:gd name="connsiteX51" fmla="*/ 1054179 w 5209252"/>
                <a:gd name="connsiteY51" fmla="*/ 151608 h 5172253"/>
                <a:gd name="connsiteX52" fmla="*/ 2792661 w 5209252"/>
                <a:gd name="connsiteY52" fmla="*/ 437837 h 5172253"/>
                <a:gd name="connsiteX53" fmla="*/ 4712350 w 5209252"/>
                <a:gd name="connsiteY53" fmla="*/ 80376 h 5172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209252" h="5172253">
                  <a:moveTo>
                    <a:pt x="4882446" y="0"/>
                  </a:moveTo>
                  <a:lnTo>
                    <a:pt x="4900161" y="12522"/>
                  </a:lnTo>
                  <a:cubicBezTo>
                    <a:pt x="4988052" y="68652"/>
                    <a:pt x="5081964" y="116996"/>
                    <a:pt x="5180791" y="156509"/>
                  </a:cubicBezTo>
                  <a:lnTo>
                    <a:pt x="5209252" y="166357"/>
                  </a:lnTo>
                  <a:lnTo>
                    <a:pt x="5147783" y="212839"/>
                  </a:lnTo>
                  <a:cubicBezTo>
                    <a:pt x="4989149" y="339290"/>
                    <a:pt x="4846275" y="474962"/>
                    <a:pt x="4721196" y="618486"/>
                  </a:cubicBezTo>
                  <a:lnTo>
                    <a:pt x="4618967" y="748317"/>
                  </a:lnTo>
                  <a:lnTo>
                    <a:pt x="4614268" y="748335"/>
                  </a:lnTo>
                  <a:cubicBezTo>
                    <a:pt x="4401528" y="769100"/>
                    <a:pt x="4217262" y="906851"/>
                    <a:pt x="4159020" y="1111867"/>
                  </a:cubicBezTo>
                  <a:cubicBezTo>
                    <a:pt x="4149313" y="1146036"/>
                    <a:pt x="4143567" y="1180456"/>
                    <a:pt x="4141517" y="1214694"/>
                  </a:cubicBezTo>
                  <a:lnTo>
                    <a:pt x="4142388" y="1233639"/>
                  </a:lnTo>
                  <a:lnTo>
                    <a:pt x="4089601" y="1260015"/>
                  </a:lnTo>
                  <a:cubicBezTo>
                    <a:pt x="3863940" y="1396408"/>
                    <a:pt x="3700093" y="1805442"/>
                    <a:pt x="3700093" y="2288842"/>
                  </a:cubicBezTo>
                  <a:cubicBezTo>
                    <a:pt x="3700093" y="2772241"/>
                    <a:pt x="3863940" y="3181275"/>
                    <a:pt x="4089601" y="3317668"/>
                  </a:cubicBezTo>
                  <a:lnTo>
                    <a:pt x="4107180" y="3326452"/>
                  </a:lnTo>
                  <a:lnTo>
                    <a:pt x="4123419" y="3437210"/>
                  </a:lnTo>
                  <a:cubicBezTo>
                    <a:pt x="4150093" y="3566384"/>
                    <a:pt x="4193430" y="3702181"/>
                    <a:pt x="4253801" y="3838116"/>
                  </a:cubicBezTo>
                  <a:cubicBezTo>
                    <a:pt x="4404729" y="4177954"/>
                    <a:pt x="4626403" y="4438225"/>
                    <a:pt x="4839746" y="4555299"/>
                  </a:cubicBezTo>
                  <a:lnTo>
                    <a:pt x="4881779" y="4575607"/>
                  </a:lnTo>
                  <a:lnTo>
                    <a:pt x="4771882" y="4634399"/>
                  </a:lnTo>
                  <a:cubicBezTo>
                    <a:pt x="4732865" y="4656115"/>
                    <a:pt x="4695045" y="4677822"/>
                    <a:pt x="4658487" y="4699473"/>
                  </a:cubicBezTo>
                  <a:lnTo>
                    <a:pt x="4559895" y="4759796"/>
                  </a:lnTo>
                  <a:lnTo>
                    <a:pt x="4143793" y="4833642"/>
                  </a:lnTo>
                  <a:cubicBezTo>
                    <a:pt x="3770607" y="4909664"/>
                    <a:pt x="3424341" y="5004938"/>
                    <a:pt x="3126478" y="5109163"/>
                  </a:cubicBezTo>
                  <a:lnTo>
                    <a:pt x="2954925" y="5172253"/>
                  </a:lnTo>
                  <a:lnTo>
                    <a:pt x="2057776" y="5172253"/>
                  </a:lnTo>
                  <a:lnTo>
                    <a:pt x="1974613" y="5119767"/>
                  </a:lnTo>
                  <a:cubicBezTo>
                    <a:pt x="1539615" y="4865898"/>
                    <a:pt x="963490" y="4667801"/>
                    <a:pt x="317597" y="4574258"/>
                  </a:cubicBezTo>
                  <a:lnTo>
                    <a:pt x="282058" y="4570006"/>
                  </a:lnTo>
                  <a:lnTo>
                    <a:pt x="307494" y="4560710"/>
                  </a:lnTo>
                  <a:cubicBezTo>
                    <a:pt x="547727" y="4454915"/>
                    <a:pt x="722876" y="4266367"/>
                    <a:pt x="772773" y="4043145"/>
                  </a:cubicBezTo>
                  <a:lnTo>
                    <a:pt x="773775" y="4034073"/>
                  </a:lnTo>
                  <a:lnTo>
                    <a:pt x="833571" y="3997247"/>
                  </a:lnTo>
                  <a:cubicBezTo>
                    <a:pt x="1079910" y="3828537"/>
                    <a:pt x="1241871" y="3542830"/>
                    <a:pt x="1241871" y="3218775"/>
                  </a:cubicBezTo>
                  <a:cubicBezTo>
                    <a:pt x="1241871" y="3024342"/>
                    <a:pt x="1183565" y="2843714"/>
                    <a:pt x="1083711" y="2693880"/>
                  </a:cubicBezTo>
                  <a:lnTo>
                    <a:pt x="1026450" y="2623526"/>
                  </a:lnTo>
                  <a:lnTo>
                    <a:pt x="1032297" y="2591453"/>
                  </a:lnTo>
                  <a:cubicBezTo>
                    <a:pt x="1039640" y="2530339"/>
                    <a:pt x="1043496" y="2467062"/>
                    <a:pt x="1043496" y="2402251"/>
                  </a:cubicBezTo>
                  <a:cubicBezTo>
                    <a:pt x="1043496" y="2143007"/>
                    <a:pt x="981794" y="1908306"/>
                    <a:pt x="882035" y="1738416"/>
                  </a:cubicBezTo>
                  <a:lnTo>
                    <a:pt x="809621" y="1636667"/>
                  </a:lnTo>
                  <a:lnTo>
                    <a:pt x="818210" y="1596969"/>
                  </a:lnTo>
                  <a:cubicBezTo>
                    <a:pt x="822393" y="1567811"/>
                    <a:pt x="824562" y="1537948"/>
                    <a:pt x="824562" y="1507545"/>
                  </a:cubicBezTo>
                  <a:cubicBezTo>
                    <a:pt x="824562" y="1264322"/>
                    <a:pt x="685732" y="1055639"/>
                    <a:pt x="487876" y="966499"/>
                  </a:cubicBezTo>
                  <a:lnTo>
                    <a:pt x="486931" y="966186"/>
                  </a:lnTo>
                  <a:lnTo>
                    <a:pt x="483623" y="926259"/>
                  </a:lnTo>
                  <a:cubicBezTo>
                    <a:pt x="444020" y="690098"/>
                    <a:pt x="271870" y="502847"/>
                    <a:pt x="52070" y="454938"/>
                  </a:cubicBezTo>
                  <a:lnTo>
                    <a:pt x="10867" y="450515"/>
                  </a:lnTo>
                  <a:lnTo>
                    <a:pt x="0" y="434870"/>
                  </a:lnTo>
                  <a:lnTo>
                    <a:pt x="106740" y="429777"/>
                  </a:lnTo>
                  <a:cubicBezTo>
                    <a:pt x="384431" y="403117"/>
                    <a:pt x="641790" y="311448"/>
                    <a:pt x="861519" y="171124"/>
                  </a:cubicBezTo>
                  <a:lnTo>
                    <a:pt x="947685" y="108684"/>
                  </a:lnTo>
                  <a:lnTo>
                    <a:pt x="1054179" y="151608"/>
                  </a:lnTo>
                  <a:cubicBezTo>
                    <a:pt x="1550439" y="332318"/>
                    <a:pt x="2148688" y="437837"/>
                    <a:pt x="2792661" y="437837"/>
                  </a:cubicBezTo>
                  <a:cubicBezTo>
                    <a:pt x="3517131" y="437837"/>
                    <a:pt x="4183732" y="304291"/>
                    <a:pt x="4712350" y="80376"/>
                  </a:cubicBezTo>
                  <a:close/>
                </a:path>
              </a:pathLst>
            </a:custGeom>
            <a:solidFill>
              <a:srgbClr val="DE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67B838A-6578-DB87-B99D-1E2A76C214B5}"/>
                </a:ext>
              </a:extLst>
            </p:cNvPr>
            <p:cNvSpPr/>
            <p:nvPr/>
          </p:nvSpPr>
          <p:spPr>
            <a:xfrm>
              <a:off x="5151007" y="1287005"/>
              <a:ext cx="3111815" cy="4556358"/>
            </a:xfrm>
            <a:custGeom>
              <a:avLst/>
              <a:gdLst>
                <a:gd name="connsiteX0" fmla="*/ 407576 w 3111815"/>
                <a:gd name="connsiteY0" fmla="*/ 0 h 4556358"/>
                <a:gd name="connsiteX1" fmla="*/ 2489263 w 3111815"/>
                <a:gd name="connsiteY1" fmla="*/ 0 h 4556358"/>
                <a:gd name="connsiteX2" fmla="*/ 2576430 w 3111815"/>
                <a:gd name="connsiteY2" fmla="*/ 52530 h 4556358"/>
                <a:gd name="connsiteX3" fmla="*/ 3052446 w 3111815"/>
                <a:gd name="connsiteY3" fmla="*/ 226801 h 4556358"/>
                <a:gd name="connsiteX4" fmla="*/ 3111815 w 3111815"/>
                <a:gd name="connsiteY4" fmla="*/ 240006 h 4556358"/>
                <a:gd name="connsiteX5" fmla="*/ 3061127 w 3111815"/>
                <a:gd name="connsiteY5" fmla="*/ 281010 h 4556358"/>
                <a:gd name="connsiteX6" fmla="*/ 2291068 w 3111815"/>
                <a:gd name="connsiteY6" fmla="*/ 2059120 h 4556358"/>
                <a:gd name="connsiteX7" fmla="*/ 2510808 w 3111815"/>
                <a:gd name="connsiteY7" fmla="*/ 3078610 h 4556358"/>
                <a:gd name="connsiteX8" fmla="*/ 2511121 w 3111815"/>
                <a:gd name="connsiteY8" fmla="*/ 3079237 h 4556358"/>
                <a:gd name="connsiteX9" fmla="*/ 2510687 w 3111815"/>
                <a:gd name="connsiteY9" fmla="*/ 3165853 h 4556358"/>
                <a:gd name="connsiteX10" fmla="*/ 2686516 w 3111815"/>
                <a:gd name="connsiteY10" fmla="*/ 4065302 h 4556358"/>
                <a:gd name="connsiteX11" fmla="*/ 2878737 w 3111815"/>
                <a:gd name="connsiteY11" fmla="*/ 4494665 h 4556358"/>
                <a:gd name="connsiteX12" fmla="*/ 2915469 w 3111815"/>
                <a:gd name="connsiteY12" fmla="*/ 4556358 h 4556358"/>
                <a:gd name="connsiteX13" fmla="*/ 170294 w 3111815"/>
                <a:gd name="connsiteY13" fmla="*/ 4556358 h 4556358"/>
                <a:gd name="connsiteX14" fmla="*/ 161940 w 3111815"/>
                <a:gd name="connsiteY14" fmla="*/ 4368864 h 4556358"/>
                <a:gd name="connsiteX15" fmla="*/ 135234 w 3111815"/>
                <a:gd name="connsiteY15" fmla="*/ 4170566 h 4556358"/>
                <a:gd name="connsiteX16" fmla="*/ 132741 w 3111815"/>
                <a:gd name="connsiteY16" fmla="*/ 4159577 h 4556358"/>
                <a:gd name="connsiteX17" fmla="*/ 165878 w 3111815"/>
                <a:gd name="connsiteY17" fmla="*/ 4097273 h 4556358"/>
                <a:gd name="connsiteX18" fmla="*/ 292251 w 3111815"/>
                <a:gd name="connsiteY18" fmla="*/ 3496848 h 4556358"/>
                <a:gd name="connsiteX19" fmla="*/ 277486 w 3111815"/>
                <a:gd name="connsiteY19" fmla="*/ 3285937 h 4556358"/>
                <a:gd name="connsiteX20" fmla="*/ 260860 w 3111815"/>
                <a:gd name="connsiteY20" fmla="*/ 3207978 h 4556358"/>
                <a:gd name="connsiteX21" fmla="*/ 301892 w 3111815"/>
                <a:gd name="connsiteY21" fmla="*/ 3100730 h 4556358"/>
                <a:gd name="connsiteX22" fmla="*/ 421361 w 3111815"/>
                <a:gd name="connsiteY22" fmla="*/ 2351538 h 4556358"/>
                <a:gd name="connsiteX23" fmla="*/ 301892 w 3111815"/>
                <a:gd name="connsiteY23" fmla="*/ 1602347 h 4556358"/>
                <a:gd name="connsiteX24" fmla="*/ 277521 w 3111815"/>
                <a:gd name="connsiteY24" fmla="*/ 1538647 h 4556358"/>
                <a:gd name="connsiteX25" fmla="*/ 288514 w 3111815"/>
                <a:gd name="connsiteY25" fmla="*/ 1434628 h 4556358"/>
                <a:gd name="connsiteX26" fmla="*/ 292251 w 3111815"/>
                <a:gd name="connsiteY26" fmla="*/ 1328071 h 4556358"/>
                <a:gd name="connsiteX27" fmla="*/ 37655 w 3111815"/>
                <a:gd name="connsiteY27" fmla="*/ 499445 h 4556358"/>
                <a:gd name="connsiteX28" fmla="*/ 0 w 3111815"/>
                <a:gd name="connsiteY28" fmla="*/ 453026 h 4556358"/>
                <a:gd name="connsiteX29" fmla="*/ 10444 w 3111815"/>
                <a:gd name="connsiteY29" fmla="*/ 448819 h 4556358"/>
                <a:gd name="connsiteX30" fmla="*/ 412874 w 3111815"/>
                <a:gd name="connsiteY30" fmla="*/ 38415 h 455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11815" h="4556358">
                  <a:moveTo>
                    <a:pt x="407576" y="0"/>
                  </a:moveTo>
                  <a:lnTo>
                    <a:pt x="2489263" y="0"/>
                  </a:lnTo>
                  <a:lnTo>
                    <a:pt x="2576430" y="52530"/>
                  </a:lnTo>
                  <a:cubicBezTo>
                    <a:pt x="2703111" y="121179"/>
                    <a:pt x="2864933" y="180423"/>
                    <a:pt x="3052446" y="226801"/>
                  </a:cubicBezTo>
                  <a:lnTo>
                    <a:pt x="3111815" y="240006"/>
                  </a:lnTo>
                  <a:lnTo>
                    <a:pt x="3061127" y="281010"/>
                  </a:lnTo>
                  <a:cubicBezTo>
                    <a:pt x="2589442" y="712188"/>
                    <a:pt x="2291068" y="1348884"/>
                    <a:pt x="2291068" y="2059120"/>
                  </a:cubicBezTo>
                  <a:cubicBezTo>
                    <a:pt x="2291068" y="2424385"/>
                    <a:pt x="2369985" y="2770199"/>
                    <a:pt x="2510808" y="3078610"/>
                  </a:cubicBezTo>
                  <a:lnTo>
                    <a:pt x="2511121" y="3079237"/>
                  </a:lnTo>
                  <a:lnTo>
                    <a:pt x="2510687" y="3165853"/>
                  </a:lnTo>
                  <a:cubicBezTo>
                    <a:pt x="2520861" y="3458060"/>
                    <a:pt x="2577912" y="3762856"/>
                    <a:pt x="2686516" y="4065302"/>
                  </a:cubicBezTo>
                  <a:cubicBezTo>
                    <a:pt x="2740818" y="4216525"/>
                    <a:pt x="2805438" y="4360002"/>
                    <a:pt x="2878737" y="4494665"/>
                  </a:cubicBezTo>
                  <a:lnTo>
                    <a:pt x="2915469" y="4556358"/>
                  </a:lnTo>
                  <a:lnTo>
                    <a:pt x="170294" y="4556358"/>
                  </a:lnTo>
                  <a:lnTo>
                    <a:pt x="161940" y="4368864"/>
                  </a:lnTo>
                  <a:cubicBezTo>
                    <a:pt x="155923" y="4301726"/>
                    <a:pt x="146972" y="4235571"/>
                    <a:pt x="135234" y="4170566"/>
                  </a:cubicBezTo>
                  <a:lnTo>
                    <a:pt x="132741" y="4159577"/>
                  </a:lnTo>
                  <a:lnTo>
                    <a:pt x="165878" y="4097273"/>
                  </a:lnTo>
                  <a:cubicBezTo>
                    <a:pt x="246866" y="3915636"/>
                    <a:pt x="292251" y="3711970"/>
                    <a:pt x="292251" y="3496848"/>
                  </a:cubicBezTo>
                  <a:cubicBezTo>
                    <a:pt x="292251" y="3425141"/>
                    <a:pt x="287209" y="3354707"/>
                    <a:pt x="277486" y="3285937"/>
                  </a:cubicBezTo>
                  <a:lnTo>
                    <a:pt x="260860" y="3207978"/>
                  </a:lnTo>
                  <a:lnTo>
                    <a:pt x="301892" y="3100730"/>
                  </a:lnTo>
                  <a:cubicBezTo>
                    <a:pt x="378083" y="2878023"/>
                    <a:pt x="421361" y="2622806"/>
                    <a:pt x="421361" y="2351538"/>
                  </a:cubicBezTo>
                  <a:cubicBezTo>
                    <a:pt x="421361" y="2080272"/>
                    <a:pt x="378083" y="1825055"/>
                    <a:pt x="301892" y="1602347"/>
                  </a:cubicBezTo>
                  <a:lnTo>
                    <a:pt x="277521" y="1538647"/>
                  </a:lnTo>
                  <a:lnTo>
                    <a:pt x="288514" y="1434628"/>
                  </a:lnTo>
                  <a:cubicBezTo>
                    <a:pt x="290991" y="1399460"/>
                    <a:pt x="292251" y="1363925"/>
                    <a:pt x="292251" y="1328071"/>
                  </a:cubicBezTo>
                  <a:cubicBezTo>
                    <a:pt x="292251" y="1017340"/>
                    <a:pt x="197558" y="730511"/>
                    <a:pt x="37655" y="499445"/>
                  </a:cubicBezTo>
                  <a:lnTo>
                    <a:pt x="0" y="453026"/>
                  </a:lnTo>
                  <a:lnTo>
                    <a:pt x="10444" y="448819"/>
                  </a:lnTo>
                  <a:cubicBezTo>
                    <a:pt x="261851" y="337291"/>
                    <a:pt x="412874" y="194310"/>
                    <a:pt x="412874" y="38415"/>
                  </a:cubicBezTo>
                  <a:close/>
                </a:path>
              </a:pathLst>
            </a:custGeom>
            <a:solidFill>
              <a:srgbClr val="F3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40D2A3-8523-369E-AE6C-258AF1B09AD1}"/>
                </a:ext>
              </a:extLst>
            </p:cNvPr>
            <p:cNvSpPr/>
            <p:nvPr/>
          </p:nvSpPr>
          <p:spPr>
            <a:xfrm rot="21418013">
              <a:off x="4099694" y="364757"/>
              <a:ext cx="5242339" cy="1516241"/>
            </a:xfrm>
            <a:custGeom>
              <a:avLst/>
              <a:gdLst>
                <a:gd name="connsiteX0" fmla="*/ 2810382 w 5242339"/>
                <a:gd name="connsiteY0" fmla="*/ 4354 h 1938258"/>
                <a:gd name="connsiteX1" fmla="*/ 5214124 w 5242339"/>
                <a:gd name="connsiteY1" fmla="*/ 980138 h 1938258"/>
                <a:gd name="connsiteX2" fmla="*/ 5242339 w 5242339"/>
                <a:gd name="connsiteY2" fmla="*/ 1008474 h 1938258"/>
                <a:gd name="connsiteX3" fmla="*/ 5188703 w 5242339"/>
                <a:gd name="connsiteY3" fmla="*/ 996685 h 1938258"/>
                <a:gd name="connsiteX4" fmla="*/ 5087009 w 5242339"/>
                <a:gd name="connsiteY4" fmla="*/ 985717 h 1938258"/>
                <a:gd name="connsiteX5" fmla="*/ 4133019 w 5242339"/>
                <a:gd name="connsiteY5" fmla="*/ 1595197 h 1938258"/>
                <a:gd name="connsiteX6" fmla="*/ 4105519 w 5242339"/>
                <a:gd name="connsiteY6" fmla="*/ 1674773 h 1938258"/>
                <a:gd name="connsiteX7" fmla="*/ 4082128 w 5242339"/>
                <a:gd name="connsiteY7" fmla="*/ 1665699 h 1938258"/>
                <a:gd name="connsiteX8" fmla="*/ 3470878 w 5242339"/>
                <a:gd name="connsiteY8" fmla="*/ 1548385 h 1938258"/>
                <a:gd name="connsiteX9" fmla="*/ 2255013 w 5242339"/>
                <a:gd name="connsiteY9" fmla="*/ 1857415 h 1938258"/>
                <a:gd name="connsiteX10" fmla="*/ 2153720 w 5242339"/>
                <a:gd name="connsiteY10" fmla="*/ 1938258 h 1938258"/>
                <a:gd name="connsiteX11" fmla="*/ 2128937 w 5242339"/>
                <a:gd name="connsiteY11" fmla="*/ 1902287 h 1938258"/>
                <a:gd name="connsiteX12" fmla="*/ 1483436 w 5242339"/>
                <a:gd name="connsiteY12" fmla="*/ 1573887 h 1938258"/>
                <a:gd name="connsiteX13" fmla="*/ 1136966 w 5242339"/>
                <a:gd name="connsiteY13" fmla="*/ 1625201 h 1938258"/>
                <a:gd name="connsiteX14" fmla="*/ 1038552 w 5242339"/>
                <a:gd name="connsiteY14" fmla="*/ 1668062 h 1938258"/>
                <a:gd name="connsiteX15" fmla="*/ 952832 w 5242339"/>
                <a:gd name="connsiteY15" fmla="*/ 1508049 h 1938258"/>
                <a:gd name="connsiteX16" fmla="*/ 49081 w 5242339"/>
                <a:gd name="connsiteY16" fmla="*/ 1017310 h 1938258"/>
                <a:gd name="connsiteX17" fmla="*/ 7377 w 5242339"/>
                <a:gd name="connsiteY17" fmla="*/ 1016988 h 1938258"/>
                <a:gd name="connsiteX18" fmla="*/ 0 w 5242339"/>
                <a:gd name="connsiteY18" fmla="*/ 1009579 h 1938258"/>
                <a:gd name="connsiteX19" fmla="*/ 29316 w 5242339"/>
                <a:gd name="connsiteY19" fmla="*/ 980137 h 1938258"/>
                <a:gd name="connsiteX20" fmla="*/ 2621719 w 5242339"/>
                <a:gd name="connsiteY20" fmla="*/ 0 h 1938258"/>
                <a:gd name="connsiteX21" fmla="*/ 2810382 w 5242339"/>
                <a:gd name="connsiteY21" fmla="*/ 4354 h 193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242339" h="1938258">
                  <a:moveTo>
                    <a:pt x="2810382" y="4354"/>
                  </a:moveTo>
                  <a:cubicBezTo>
                    <a:pt x="3747697" y="47722"/>
                    <a:pt x="4592136" y="412408"/>
                    <a:pt x="5214124" y="980138"/>
                  </a:cubicBezTo>
                  <a:lnTo>
                    <a:pt x="5242339" y="1008474"/>
                  </a:lnTo>
                  <a:lnTo>
                    <a:pt x="5188703" y="996685"/>
                  </a:lnTo>
                  <a:cubicBezTo>
                    <a:pt x="5155365" y="991229"/>
                    <a:pt x="5121441" y="987541"/>
                    <a:pt x="5087009" y="985717"/>
                  </a:cubicBezTo>
                  <a:cubicBezTo>
                    <a:pt x="4673829" y="963824"/>
                    <a:pt x="4304943" y="1216436"/>
                    <a:pt x="4133019" y="1595197"/>
                  </a:cubicBezTo>
                  <a:lnTo>
                    <a:pt x="4105519" y="1674773"/>
                  </a:lnTo>
                  <a:lnTo>
                    <a:pt x="4082128" y="1665699"/>
                  </a:lnTo>
                  <a:cubicBezTo>
                    <a:pt x="3895764" y="1601139"/>
                    <a:pt x="3689289" y="1559958"/>
                    <a:pt x="3470878" y="1548385"/>
                  </a:cubicBezTo>
                  <a:cubicBezTo>
                    <a:pt x="2993102" y="1523069"/>
                    <a:pt x="2557152" y="1644672"/>
                    <a:pt x="2255013" y="1857415"/>
                  </a:cubicBezTo>
                  <a:lnTo>
                    <a:pt x="2153720" y="1938258"/>
                  </a:lnTo>
                  <a:lnTo>
                    <a:pt x="2128937" y="1902287"/>
                  </a:lnTo>
                  <a:cubicBezTo>
                    <a:pt x="1969365" y="1712062"/>
                    <a:pt x="1741590" y="1587566"/>
                    <a:pt x="1483436" y="1573887"/>
                  </a:cubicBezTo>
                  <a:cubicBezTo>
                    <a:pt x="1362426" y="1567475"/>
                    <a:pt x="1245481" y="1585982"/>
                    <a:pt x="1136966" y="1625201"/>
                  </a:cubicBezTo>
                  <a:lnTo>
                    <a:pt x="1038552" y="1668062"/>
                  </a:lnTo>
                  <a:lnTo>
                    <a:pt x="952832" y="1508049"/>
                  </a:lnTo>
                  <a:cubicBezTo>
                    <a:pt x="766018" y="1230966"/>
                    <a:pt x="435026" y="1037761"/>
                    <a:pt x="49081" y="1017310"/>
                  </a:cubicBezTo>
                  <a:lnTo>
                    <a:pt x="7377" y="1016988"/>
                  </a:lnTo>
                  <a:lnTo>
                    <a:pt x="0" y="1009579"/>
                  </a:lnTo>
                  <a:lnTo>
                    <a:pt x="29316" y="980137"/>
                  </a:lnTo>
                  <a:cubicBezTo>
                    <a:pt x="692769" y="374559"/>
                    <a:pt x="1609323" y="0"/>
                    <a:pt x="2621719" y="0"/>
                  </a:cubicBezTo>
                  <a:cubicBezTo>
                    <a:pt x="2684995" y="0"/>
                    <a:pt x="2747895" y="1463"/>
                    <a:pt x="2810382" y="4354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25C9B2-FA50-E3E5-D1DC-500FB6CA296E}"/>
                </a:ext>
              </a:extLst>
            </p:cNvPr>
            <p:cNvSpPr/>
            <p:nvPr/>
          </p:nvSpPr>
          <p:spPr>
            <a:xfrm>
              <a:off x="4405680" y="5380297"/>
              <a:ext cx="4630366" cy="758667"/>
            </a:xfrm>
            <a:custGeom>
              <a:avLst/>
              <a:gdLst>
                <a:gd name="connsiteX0" fmla="*/ 4617555 w 4630366"/>
                <a:gd name="connsiteY0" fmla="*/ 0 h 758667"/>
                <a:gd name="connsiteX1" fmla="*/ 4630366 w 4630366"/>
                <a:gd name="connsiteY1" fmla="*/ 4384 h 758667"/>
                <a:gd name="connsiteX2" fmla="*/ 4555699 w 4630366"/>
                <a:gd name="connsiteY2" fmla="*/ 82929 h 758667"/>
                <a:gd name="connsiteX3" fmla="*/ 2315183 w 4630366"/>
                <a:gd name="connsiteY3" fmla="*/ 758667 h 758667"/>
                <a:gd name="connsiteX4" fmla="*/ 74667 w 4630366"/>
                <a:gd name="connsiteY4" fmla="*/ 82929 h 758667"/>
                <a:gd name="connsiteX5" fmla="*/ 0 w 4630366"/>
                <a:gd name="connsiteY5" fmla="*/ 4384 h 758667"/>
                <a:gd name="connsiteX6" fmla="*/ 16 w 4630366"/>
                <a:gd name="connsiteY6" fmla="*/ 4379 h 758667"/>
                <a:gd name="connsiteX7" fmla="*/ 58937 w 4630366"/>
                <a:gd name="connsiteY7" fmla="*/ 16347 h 758667"/>
                <a:gd name="connsiteX8" fmla="*/ 630370 w 4630366"/>
                <a:gd name="connsiteY8" fmla="*/ 64637 h 758667"/>
                <a:gd name="connsiteX9" fmla="*/ 854981 w 4630366"/>
                <a:gd name="connsiteY9" fmla="*/ 54783 h 758667"/>
                <a:gd name="connsiteX10" fmla="*/ 890204 w 4630366"/>
                <a:gd name="connsiteY10" fmla="*/ 87579 h 758667"/>
                <a:gd name="connsiteX11" fmla="*/ 1409530 w 4630366"/>
                <a:gd name="connsiteY11" fmla="*/ 252830 h 758667"/>
                <a:gd name="connsiteX12" fmla="*/ 1695407 w 4630366"/>
                <a:gd name="connsiteY12" fmla="*/ 208492 h 758667"/>
                <a:gd name="connsiteX13" fmla="*/ 1788529 w 4630366"/>
                <a:gd name="connsiteY13" fmla="*/ 169663 h 758667"/>
                <a:gd name="connsiteX14" fmla="*/ 1845408 w 4630366"/>
                <a:gd name="connsiteY14" fmla="*/ 210126 h 758667"/>
                <a:gd name="connsiteX15" fmla="*/ 2525122 w 4630366"/>
                <a:gd name="connsiteY15" fmla="*/ 375377 h 758667"/>
                <a:gd name="connsiteX16" fmla="*/ 3410844 w 4630366"/>
                <a:gd name="connsiteY16" fmla="*/ 30786 h 758667"/>
                <a:gd name="connsiteX17" fmla="*/ 3415568 w 4630366"/>
                <a:gd name="connsiteY17" fmla="*/ 21854 h 758667"/>
                <a:gd name="connsiteX18" fmla="*/ 3456548 w 4630366"/>
                <a:gd name="connsiteY18" fmla="*/ 41699 h 758667"/>
                <a:gd name="connsiteX19" fmla="*/ 3993998 w 4630366"/>
                <a:gd name="connsiteY19" fmla="*/ 138056 h 758667"/>
                <a:gd name="connsiteX20" fmla="*/ 4531449 w 4630366"/>
                <a:gd name="connsiteY20" fmla="*/ 41699 h 75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30366" h="758667">
                  <a:moveTo>
                    <a:pt x="4617555" y="0"/>
                  </a:moveTo>
                  <a:lnTo>
                    <a:pt x="4630366" y="4384"/>
                  </a:lnTo>
                  <a:lnTo>
                    <a:pt x="4555699" y="82929"/>
                  </a:lnTo>
                  <a:cubicBezTo>
                    <a:pt x="4124213" y="485429"/>
                    <a:pt x="3282669" y="758667"/>
                    <a:pt x="2315183" y="758667"/>
                  </a:cubicBezTo>
                  <a:cubicBezTo>
                    <a:pt x="1347699" y="758667"/>
                    <a:pt x="506153" y="485429"/>
                    <a:pt x="74667" y="82929"/>
                  </a:cubicBezTo>
                  <a:lnTo>
                    <a:pt x="0" y="4384"/>
                  </a:lnTo>
                  <a:lnTo>
                    <a:pt x="16" y="4379"/>
                  </a:lnTo>
                  <a:lnTo>
                    <a:pt x="58937" y="16347"/>
                  </a:lnTo>
                  <a:cubicBezTo>
                    <a:pt x="259101" y="48999"/>
                    <a:pt x="452332" y="64523"/>
                    <a:pt x="630370" y="64637"/>
                  </a:cubicBezTo>
                  <a:lnTo>
                    <a:pt x="854981" y="54783"/>
                  </a:lnTo>
                  <a:lnTo>
                    <a:pt x="890204" y="87579"/>
                  </a:lnTo>
                  <a:cubicBezTo>
                    <a:pt x="1023111" y="189680"/>
                    <a:pt x="1206721" y="252830"/>
                    <a:pt x="1409530" y="252830"/>
                  </a:cubicBezTo>
                  <a:cubicBezTo>
                    <a:pt x="1510935" y="252830"/>
                    <a:pt x="1607540" y="237043"/>
                    <a:pt x="1695407" y="208492"/>
                  </a:cubicBezTo>
                  <a:lnTo>
                    <a:pt x="1788529" y="169663"/>
                  </a:lnTo>
                  <a:lnTo>
                    <a:pt x="1845408" y="210126"/>
                  </a:lnTo>
                  <a:cubicBezTo>
                    <a:pt x="2019362" y="312227"/>
                    <a:pt x="2259677" y="375377"/>
                    <a:pt x="2525122" y="375377"/>
                  </a:cubicBezTo>
                  <a:cubicBezTo>
                    <a:pt x="2923290" y="375377"/>
                    <a:pt x="3264916" y="233288"/>
                    <a:pt x="3410844" y="30786"/>
                  </a:cubicBezTo>
                  <a:lnTo>
                    <a:pt x="3415568" y="21854"/>
                  </a:lnTo>
                  <a:lnTo>
                    <a:pt x="3456548" y="41699"/>
                  </a:lnTo>
                  <a:cubicBezTo>
                    <a:pt x="3609966" y="102534"/>
                    <a:pt x="3794915" y="138056"/>
                    <a:pt x="3993998" y="138056"/>
                  </a:cubicBezTo>
                  <a:cubicBezTo>
                    <a:pt x="4193082" y="138056"/>
                    <a:pt x="4378030" y="102534"/>
                    <a:pt x="4531449" y="41699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A76AFF-051B-1C12-537F-5BCEDB87129A}"/>
                </a:ext>
              </a:extLst>
            </p:cNvPr>
            <p:cNvSpPr/>
            <p:nvPr/>
          </p:nvSpPr>
          <p:spPr>
            <a:xfrm rot="21378597">
              <a:off x="5928857" y="713307"/>
              <a:ext cx="1157290" cy="469269"/>
            </a:xfrm>
            <a:prstGeom prst="ellipse">
              <a:avLst/>
            </a:prstGeom>
            <a:solidFill>
              <a:srgbClr val="70AD47">
                <a:alpha val="6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7CB8B9B-17AC-497B-577E-240587B8F7A6}"/>
                </a:ext>
              </a:extLst>
            </p:cNvPr>
            <p:cNvSpPr/>
            <p:nvPr/>
          </p:nvSpPr>
          <p:spPr>
            <a:xfrm rot="21378597">
              <a:off x="5973442" y="1001792"/>
              <a:ext cx="1098538" cy="174206"/>
            </a:xfrm>
            <a:custGeom>
              <a:avLst/>
              <a:gdLst>
                <a:gd name="connsiteX0" fmla="*/ 1098538 w 1098538"/>
                <a:gd name="connsiteY0" fmla="*/ 0 h 174206"/>
                <a:gd name="connsiteX1" fmla="*/ 1074882 w 1098538"/>
                <a:gd name="connsiteY1" fmla="*/ 30901 h 174206"/>
                <a:gd name="connsiteX2" fmla="*/ 541710 w 1098538"/>
                <a:gd name="connsiteY2" fmla="*/ 174206 h 174206"/>
                <a:gd name="connsiteX3" fmla="*/ 8538 w 1098538"/>
                <a:gd name="connsiteY3" fmla="*/ 30901 h 174206"/>
                <a:gd name="connsiteX4" fmla="*/ 0 w 1098538"/>
                <a:gd name="connsiteY4" fmla="*/ 19748 h 174206"/>
                <a:gd name="connsiteX5" fmla="*/ 70289 w 1098538"/>
                <a:gd name="connsiteY5" fmla="*/ 42395 h 174206"/>
                <a:gd name="connsiteX6" fmla="*/ 520600 w 1098538"/>
                <a:gd name="connsiteY6" fmla="*/ 96111 h 174206"/>
                <a:gd name="connsiteX7" fmla="*/ 1090108 w 1098538"/>
                <a:gd name="connsiteY7" fmla="*/ 3990 h 17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8538" h="174206">
                  <a:moveTo>
                    <a:pt x="1098538" y="0"/>
                  </a:moveTo>
                  <a:lnTo>
                    <a:pt x="1074882" y="30901"/>
                  </a:lnTo>
                  <a:cubicBezTo>
                    <a:pt x="987039" y="115115"/>
                    <a:pt x="781393" y="174206"/>
                    <a:pt x="541710" y="174206"/>
                  </a:cubicBezTo>
                  <a:cubicBezTo>
                    <a:pt x="302027" y="174206"/>
                    <a:pt x="96381" y="115115"/>
                    <a:pt x="8538" y="30901"/>
                  </a:cubicBezTo>
                  <a:lnTo>
                    <a:pt x="0" y="19748"/>
                  </a:lnTo>
                  <a:lnTo>
                    <a:pt x="70289" y="42395"/>
                  </a:lnTo>
                  <a:cubicBezTo>
                    <a:pt x="198833" y="76308"/>
                    <a:pt x="353795" y="96111"/>
                    <a:pt x="520600" y="96111"/>
                  </a:cubicBezTo>
                  <a:cubicBezTo>
                    <a:pt x="743007" y="96111"/>
                    <a:pt x="944358" y="60907"/>
                    <a:pt x="1090108" y="39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4F5017A-6F85-2C96-7514-EDEE6F1B62CC}"/>
                </a:ext>
              </a:extLst>
            </p:cNvPr>
            <p:cNvSpPr/>
            <p:nvPr/>
          </p:nvSpPr>
          <p:spPr>
            <a:xfrm rot="21235604">
              <a:off x="6217843" y="-243679"/>
              <a:ext cx="363132" cy="1434054"/>
            </a:xfrm>
            <a:custGeom>
              <a:avLst/>
              <a:gdLst>
                <a:gd name="connsiteX0" fmla="*/ 0 w 530501"/>
                <a:gd name="connsiteY0" fmla="*/ 0 h 2250170"/>
                <a:gd name="connsiteX1" fmla="*/ 414722 w 530501"/>
                <a:gd name="connsiteY1" fmla="*/ 0 h 2250170"/>
                <a:gd name="connsiteX2" fmla="*/ 420060 w 530501"/>
                <a:gd name="connsiteY2" fmla="*/ 23783 h 2250170"/>
                <a:gd name="connsiteX3" fmla="*/ 530501 w 530501"/>
                <a:gd name="connsiteY3" fmla="*/ 1269468 h 2250170"/>
                <a:gd name="connsiteX4" fmla="*/ 472128 w 530501"/>
                <a:gd name="connsiteY4" fmla="*/ 2202929 h 2250170"/>
                <a:gd name="connsiteX5" fmla="*/ 465433 w 530501"/>
                <a:gd name="connsiteY5" fmla="*/ 2247550 h 2250170"/>
                <a:gd name="connsiteX6" fmla="*/ 354788 w 530501"/>
                <a:gd name="connsiteY6" fmla="*/ 2250170 h 2250170"/>
                <a:gd name="connsiteX7" fmla="*/ 211835 w 530501"/>
                <a:gd name="connsiteY7" fmla="*/ 2241849 h 2250170"/>
                <a:gd name="connsiteX8" fmla="*/ 213723 w 530501"/>
                <a:gd name="connsiteY8" fmla="*/ 2220361 h 2250170"/>
                <a:gd name="connsiteX9" fmla="*/ 210175 w 530501"/>
                <a:gd name="connsiteY9" fmla="*/ 1272427 h 2250170"/>
                <a:gd name="connsiteX10" fmla="*/ 25944 w 530501"/>
                <a:gd name="connsiteY10" fmla="*/ 85736 h 225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0501" h="2250170">
                  <a:moveTo>
                    <a:pt x="0" y="0"/>
                  </a:moveTo>
                  <a:lnTo>
                    <a:pt x="414722" y="0"/>
                  </a:lnTo>
                  <a:lnTo>
                    <a:pt x="420060" y="23783"/>
                  </a:lnTo>
                  <a:cubicBezTo>
                    <a:pt x="489055" y="362299"/>
                    <a:pt x="530501" y="796285"/>
                    <a:pt x="530501" y="1269468"/>
                  </a:cubicBezTo>
                  <a:cubicBezTo>
                    <a:pt x="530501" y="1607456"/>
                    <a:pt x="509355" y="1925445"/>
                    <a:pt x="472128" y="2202929"/>
                  </a:cubicBezTo>
                  <a:lnTo>
                    <a:pt x="465433" y="2247550"/>
                  </a:lnTo>
                  <a:lnTo>
                    <a:pt x="354788" y="2250170"/>
                  </a:lnTo>
                  <a:lnTo>
                    <a:pt x="211835" y="2241849"/>
                  </a:lnTo>
                  <a:lnTo>
                    <a:pt x="213723" y="2220361"/>
                  </a:lnTo>
                  <a:cubicBezTo>
                    <a:pt x="233575" y="1948356"/>
                    <a:pt x="233834" y="1622051"/>
                    <a:pt x="210175" y="1272427"/>
                  </a:cubicBezTo>
                  <a:cubicBezTo>
                    <a:pt x="178629" y="806262"/>
                    <a:pt x="110535" y="386903"/>
                    <a:pt x="25944" y="85736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5E290E1-3788-FA13-B47A-938ABEFBAFC9}"/>
              </a:ext>
            </a:extLst>
          </p:cNvPr>
          <p:cNvGrpSpPr/>
          <p:nvPr/>
        </p:nvGrpSpPr>
        <p:grpSpPr>
          <a:xfrm rot="19827554">
            <a:off x="7084353" y="853504"/>
            <a:ext cx="2149513" cy="700293"/>
            <a:chOff x="728642" y="975983"/>
            <a:chExt cx="9376659" cy="305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DFBE6DA-984D-577B-7966-E4F83FDF560E}"/>
                </a:ext>
              </a:extLst>
            </p:cNvPr>
            <p:cNvSpPr/>
            <p:nvPr/>
          </p:nvSpPr>
          <p:spPr>
            <a:xfrm>
              <a:off x="2670400" y="2262782"/>
              <a:ext cx="6297754" cy="519410"/>
            </a:xfrm>
            <a:custGeom>
              <a:avLst/>
              <a:gdLst>
                <a:gd name="connsiteX0" fmla="*/ 0 w 7135068"/>
                <a:gd name="connsiteY0" fmla="*/ 0 h 519410"/>
                <a:gd name="connsiteX1" fmla="*/ 7135068 w 7135068"/>
                <a:gd name="connsiteY1" fmla="*/ 0 h 519410"/>
                <a:gd name="connsiteX2" fmla="*/ 7135068 w 7135068"/>
                <a:gd name="connsiteY2" fmla="*/ 286368 h 519410"/>
                <a:gd name="connsiteX3" fmla="*/ 7132831 w 7135068"/>
                <a:gd name="connsiteY3" fmla="*/ 286368 h 519410"/>
                <a:gd name="connsiteX4" fmla="*/ 7135068 w 7135068"/>
                <a:gd name="connsiteY4" fmla="*/ 314479 h 519410"/>
                <a:gd name="connsiteX5" fmla="*/ 0 w 7135068"/>
                <a:gd name="connsiteY5" fmla="*/ 519410 h 51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35068" h="519410">
                  <a:moveTo>
                    <a:pt x="0" y="0"/>
                  </a:moveTo>
                  <a:lnTo>
                    <a:pt x="7135068" y="0"/>
                  </a:lnTo>
                  <a:lnTo>
                    <a:pt x="7135068" y="286368"/>
                  </a:lnTo>
                  <a:lnTo>
                    <a:pt x="7132831" y="286368"/>
                  </a:lnTo>
                  <a:lnTo>
                    <a:pt x="7135068" y="314479"/>
                  </a:lnTo>
                  <a:lnTo>
                    <a:pt x="0" y="51941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519ECBC-F10D-69B0-4599-E396E8CB144F}"/>
                </a:ext>
              </a:extLst>
            </p:cNvPr>
            <p:cNvSpPr/>
            <p:nvPr/>
          </p:nvSpPr>
          <p:spPr>
            <a:xfrm rot="2318311">
              <a:off x="1558321" y="1608007"/>
              <a:ext cx="1448070" cy="2375653"/>
            </a:xfrm>
            <a:custGeom>
              <a:avLst/>
              <a:gdLst>
                <a:gd name="connsiteX0" fmla="*/ 466031 w 2945836"/>
                <a:gd name="connsiteY0" fmla="*/ 235480 h 4768495"/>
                <a:gd name="connsiteX1" fmla="*/ 486413 w 2945836"/>
                <a:gd name="connsiteY1" fmla="*/ 218969 h 4768495"/>
                <a:gd name="connsiteX2" fmla="*/ 964892 w 2945836"/>
                <a:gd name="connsiteY2" fmla="*/ 74 h 4768495"/>
                <a:gd name="connsiteX3" fmla="*/ 1041135 w 2945836"/>
                <a:gd name="connsiteY3" fmla="*/ 1950 h 4768495"/>
                <a:gd name="connsiteX4" fmla="*/ 1081087 w 2945836"/>
                <a:gd name="connsiteY4" fmla="*/ 0 h 4768495"/>
                <a:gd name="connsiteX5" fmla="*/ 2700917 w 2945836"/>
                <a:gd name="connsiteY5" fmla="*/ 1800818 h 4768495"/>
                <a:gd name="connsiteX6" fmla="*/ 2587735 w 2945836"/>
                <a:gd name="connsiteY6" fmla="*/ 4220319 h 4768495"/>
                <a:gd name="connsiteX7" fmla="*/ 2566152 w 2945836"/>
                <a:gd name="connsiteY7" fmla="*/ 4236289 h 4768495"/>
                <a:gd name="connsiteX8" fmla="*/ 2513963 w 2945836"/>
                <a:gd name="connsiteY8" fmla="*/ 4288878 h 4768495"/>
                <a:gd name="connsiteX9" fmla="*/ 853856 w 2945836"/>
                <a:gd name="connsiteY9" fmla="*/ 4768495 h 4768495"/>
                <a:gd name="connsiteX10" fmla="*/ 35341 w 2945836"/>
                <a:gd name="connsiteY10" fmla="*/ 4678123 h 4768495"/>
                <a:gd name="connsiteX11" fmla="*/ 0 w 2945836"/>
                <a:gd name="connsiteY11" fmla="*/ 4668263 h 4768495"/>
                <a:gd name="connsiteX12" fmla="*/ 122851 w 2945836"/>
                <a:gd name="connsiteY12" fmla="*/ 4634342 h 4768495"/>
                <a:gd name="connsiteX13" fmla="*/ 1297432 w 2945836"/>
                <a:gd name="connsiteY13" fmla="*/ 3863905 h 4768495"/>
                <a:gd name="connsiteX14" fmla="*/ 1410204 w 2945836"/>
                <a:gd name="connsiteY14" fmla="*/ 679973 h 4768495"/>
                <a:gd name="connsiteX15" fmla="*/ 486903 w 2945836"/>
                <a:gd name="connsiteY15" fmla="*/ 237881 h 476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45836" h="4768495">
                  <a:moveTo>
                    <a:pt x="466031" y="235480"/>
                  </a:moveTo>
                  <a:lnTo>
                    <a:pt x="486413" y="218969"/>
                  </a:lnTo>
                  <a:cubicBezTo>
                    <a:pt x="656707" y="90282"/>
                    <a:pt x="820020" y="13690"/>
                    <a:pt x="964892" y="74"/>
                  </a:cubicBezTo>
                  <a:lnTo>
                    <a:pt x="1041135" y="1950"/>
                  </a:lnTo>
                  <a:lnTo>
                    <a:pt x="1081087" y="0"/>
                  </a:lnTo>
                  <a:cubicBezTo>
                    <a:pt x="1647302" y="24304"/>
                    <a:pt x="2329324" y="759938"/>
                    <a:pt x="2700917" y="1800818"/>
                  </a:cubicBezTo>
                  <a:cubicBezTo>
                    <a:pt x="3072510" y="2841697"/>
                    <a:pt x="3010548" y="3842933"/>
                    <a:pt x="2587735" y="4220319"/>
                  </a:cubicBezTo>
                  <a:lnTo>
                    <a:pt x="2566152" y="4236289"/>
                  </a:lnTo>
                  <a:lnTo>
                    <a:pt x="2513963" y="4288878"/>
                  </a:lnTo>
                  <a:cubicBezTo>
                    <a:pt x="2194254" y="4574559"/>
                    <a:pt x="1570712" y="4768495"/>
                    <a:pt x="853856" y="4768495"/>
                  </a:cubicBezTo>
                  <a:cubicBezTo>
                    <a:pt x="560596" y="4768495"/>
                    <a:pt x="282954" y="4736039"/>
                    <a:pt x="35341" y="4678123"/>
                  </a:cubicBezTo>
                  <a:lnTo>
                    <a:pt x="0" y="4668263"/>
                  </a:lnTo>
                  <a:lnTo>
                    <a:pt x="122851" y="4634342"/>
                  </a:lnTo>
                  <a:cubicBezTo>
                    <a:pt x="548102" y="4496137"/>
                    <a:pt x="958681" y="4236809"/>
                    <a:pt x="1297432" y="3863905"/>
                  </a:cubicBezTo>
                  <a:cubicBezTo>
                    <a:pt x="2200769" y="2869495"/>
                    <a:pt x="2251259" y="1444001"/>
                    <a:pt x="1410204" y="679973"/>
                  </a:cubicBezTo>
                  <a:cubicBezTo>
                    <a:pt x="1147374" y="441215"/>
                    <a:pt x="828582" y="295307"/>
                    <a:pt x="486903" y="23788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F80D1D1-1F00-681A-4E2A-8F3775655D1E}"/>
                </a:ext>
              </a:extLst>
            </p:cNvPr>
            <p:cNvSpPr/>
            <p:nvPr/>
          </p:nvSpPr>
          <p:spPr>
            <a:xfrm rot="16200000">
              <a:off x="8170492" y="1842189"/>
              <a:ext cx="2256298" cy="1519484"/>
            </a:xfrm>
            <a:custGeom>
              <a:avLst/>
              <a:gdLst>
                <a:gd name="connsiteX0" fmla="*/ 4105979 w 4105979"/>
                <a:gd name="connsiteY0" fmla="*/ 1549688 h 2765136"/>
                <a:gd name="connsiteX1" fmla="*/ 3884012 w 4105979"/>
                <a:gd name="connsiteY1" fmla="*/ 1460334 h 2765136"/>
                <a:gd name="connsiteX2" fmla="*/ 2772779 w 4105979"/>
                <a:gd name="connsiteY2" fmla="*/ 1272858 h 2765136"/>
                <a:gd name="connsiteX3" fmla="*/ 262502 w 4105979"/>
                <a:gd name="connsiteY3" fmla="*/ 2521364 h 2765136"/>
                <a:gd name="connsiteX4" fmla="*/ 165194 w 4105979"/>
                <a:gd name="connsiteY4" fmla="*/ 2690166 h 2765136"/>
                <a:gd name="connsiteX5" fmla="*/ 7803 w 4105979"/>
                <a:gd name="connsiteY5" fmla="*/ 2765136 h 2765136"/>
                <a:gd name="connsiteX6" fmla="*/ 0 w 4105979"/>
                <a:gd name="connsiteY6" fmla="*/ 2697779 h 2765136"/>
                <a:gd name="connsiteX7" fmla="*/ 37152 w 4105979"/>
                <a:gd name="connsiteY7" fmla="*/ 2537139 h 2765136"/>
                <a:gd name="connsiteX8" fmla="*/ 49183 w 4105979"/>
                <a:gd name="connsiteY8" fmla="*/ 2516744 h 2765136"/>
                <a:gd name="connsiteX9" fmla="*/ 65065 w 4105979"/>
                <a:gd name="connsiteY9" fmla="*/ 2477364 h 2765136"/>
                <a:gd name="connsiteX10" fmla="*/ 1065314 w 4105979"/>
                <a:gd name="connsiteY10" fmla="*/ 1136483 h 2765136"/>
                <a:gd name="connsiteX11" fmla="*/ 2599274 w 4105979"/>
                <a:gd name="connsiteY11" fmla="*/ 24479 h 2765136"/>
                <a:gd name="connsiteX12" fmla="*/ 2600442 w 4105979"/>
                <a:gd name="connsiteY12" fmla="*/ 26567 h 2765136"/>
                <a:gd name="connsiteX13" fmla="*/ 2605477 w 4105979"/>
                <a:gd name="connsiteY13" fmla="*/ 28146 h 2765136"/>
                <a:gd name="connsiteX14" fmla="*/ 3899477 w 4105979"/>
                <a:gd name="connsiteY14" fmla="*/ 1285097 h 2765136"/>
                <a:gd name="connsiteX15" fmla="*/ 4105173 w 4105979"/>
                <a:gd name="connsiteY15" fmla="*/ 1548589 h 2765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05979" h="2765136">
                  <a:moveTo>
                    <a:pt x="4105979" y="1549688"/>
                  </a:moveTo>
                  <a:lnTo>
                    <a:pt x="3884012" y="1460334"/>
                  </a:lnTo>
                  <a:cubicBezTo>
                    <a:pt x="3542463" y="1339614"/>
                    <a:pt x="3166950" y="1272858"/>
                    <a:pt x="2772779" y="1272858"/>
                  </a:cubicBezTo>
                  <a:cubicBezTo>
                    <a:pt x="1688808" y="1272858"/>
                    <a:pt x="745939" y="1777698"/>
                    <a:pt x="262502" y="2521364"/>
                  </a:cubicBezTo>
                  <a:lnTo>
                    <a:pt x="165194" y="2690166"/>
                  </a:lnTo>
                  <a:lnTo>
                    <a:pt x="7803" y="2765136"/>
                  </a:lnTo>
                  <a:lnTo>
                    <a:pt x="0" y="2697779"/>
                  </a:lnTo>
                  <a:cubicBezTo>
                    <a:pt x="0" y="2642752"/>
                    <a:pt x="12792" y="2589027"/>
                    <a:pt x="37152" y="2537139"/>
                  </a:cubicBezTo>
                  <a:lnTo>
                    <a:pt x="49183" y="2516744"/>
                  </a:lnTo>
                  <a:lnTo>
                    <a:pt x="65065" y="2477364"/>
                  </a:lnTo>
                  <a:cubicBezTo>
                    <a:pt x="205276" y="2164529"/>
                    <a:pt x="577234" y="1656995"/>
                    <a:pt x="1065314" y="1136483"/>
                  </a:cubicBezTo>
                  <a:cubicBezTo>
                    <a:pt x="1775249" y="379376"/>
                    <a:pt x="2462026" y="-118486"/>
                    <a:pt x="2599274" y="24479"/>
                  </a:cubicBezTo>
                  <a:lnTo>
                    <a:pt x="2600442" y="26567"/>
                  </a:lnTo>
                  <a:lnTo>
                    <a:pt x="2605477" y="28146"/>
                  </a:lnTo>
                  <a:cubicBezTo>
                    <a:pt x="2850518" y="129101"/>
                    <a:pt x="3368774" y="625438"/>
                    <a:pt x="3899477" y="1285097"/>
                  </a:cubicBezTo>
                  <a:cubicBezTo>
                    <a:pt x="3970918" y="1373898"/>
                    <a:pt x="4039625" y="1461979"/>
                    <a:pt x="4105173" y="154858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F0981CF-4B61-5657-63CC-E2264883FADB}"/>
                </a:ext>
              </a:extLst>
            </p:cNvPr>
            <p:cNvSpPr/>
            <p:nvPr/>
          </p:nvSpPr>
          <p:spPr>
            <a:xfrm>
              <a:off x="2670400" y="1276723"/>
              <a:ext cx="6297754" cy="2754096"/>
            </a:xfrm>
            <a:custGeom>
              <a:avLst/>
              <a:gdLst>
                <a:gd name="connsiteX0" fmla="*/ 2599596 w 7135068"/>
                <a:gd name="connsiteY0" fmla="*/ 0 h 2754096"/>
                <a:gd name="connsiteX1" fmla="*/ 2617241 w 7135068"/>
                <a:gd name="connsiteY1" fmla="*/ 11337 h 2754096"/>
                <a:gd name="connsiteX2" fmla="*/ 2964509 w 7135068"/>
                <a:gd name="connsiteY2" fmla="*/ 858054 h 2754096"/>
                <a:gd name="connsiteX3" fmla="*/ 2967193 w 7135068"/>
                <a:gd name="connsiteY3" fmla="*/ 884857 h 2754096"/>
                <a:gd name="connsiteX4" fmla="*/ 3364303 w 7135068"/>
                <a:gd name="connsiteY4" fmla="*/ 884857 h 2754096"/>
                <a:gd name="connsiteX5" fmla="*/ 3358470 w 7135068"/>
                <a:gd name="connsiteY5" fmla="*/ 764449 h 2754096"/>
                <a:gd name="connsiteX6" fmla="*/ 3281267 w 7135068"/>
                <a:gd name="connsiteY6" fmla="*/ 120750 h 2754096"/>
                <a:gd name="connsiteX7" fmla="*/ 3271082 w 7135068"/>
                <a:gd name="connsiteY7" fmla="*/ 79309 h 2754096"/>
                <a:gd name="connsiteX8" fmla="*/ 3288189 w 7135068"/>
                <a:gd name="connsiteY8" fmla="*/ 89948 h 2754096"/>
                <a:gd name="connsiteX9" fmla="*/ 3624869 w 7135068"/>
                <a:gd name="connsiteY9" fmla="*/ 884544 h 2754096"/>
                <a:gd name="connsiteX10" fmla="*/ 3624901 w 7135068"/>
                <a:gd name="connsiteY10" fmla="*/ 884857 h 2754096"/>
                <a:gd name="connsiteX11" fmla="*/ 3992166 w 7135068"/>
                <a:gd name="connsiteY11" fmla="*/ 884857 h 2754096"/>
                <a:gd name="connsiteX12" fmla="*/ 3988906 w 7135068"/>
                <a:gd name="connsiteY12" fmla="*/ 792752 h 2754096"/>
                <a:gd name="connsiteX13" fmla="*/ 3935549 w 7135068"/>
                <a:gd name="connsiteY13" fmla="*/ 183824 h 2754096"/>
                <a:gd name="connsiteX14" fmla="*/ 3928510 w 7135068"/>
                <a:gd name="connsiteY14" fmla="*/ 144622 h 2754096"/>
                <a:gd name="connsiteX15" fmla="*/ 3940333 w 7135068"/>
                <a:gd name="connsiteY15" fmla="*/ 154687 h 2754096"/>
                <a:gd name="connsiteX16" fmla="*/ 4150668 w 7135068"/>
                <a:gd name="connsiteY16" fmla="*/ 734218 h 2754096"/>
                <a:gd name="connsiteX17" fmla="*/ 4170226 w 7135068"/>
                <a:gd name="connsiteY17" fmla="*/ 884857 h 2754096"/>
                <a:gd name="connsiteX18" fmla="*/ 4500532 w 7135068"/>
                <a:gd name="connsiteY18" fmla="*/ 884857 h 2754096"/>
                <a:gd name="connsiteX19" fmla="*/ 4499114 w 7135068"/>
                <a:gd name="connsiteY19" fmla="*/ 849360 h 2754096"/>
                <a:gd name="connsiteX20" fmla="*/ 4445758 w 7135068"/>
                <a:gd name="connsiteY20" fmla="*/ 309975 h 2754096"/>
                <a:gd name="connsiteX21" fmla="*/ 4438718 w 7135068"/>
                <a:gd name="connsiteY21" fmla="*/ 275250 h 2754096"/>
                <a:gd name="connsiteX22" fmla="*/ 4450541 w 7135068"/>
                <a:gd name="connsiteY22" fmla="*/ 284165 h 2754096"/>
                <a:gd name="connsiteX23" fmla="*/ 4660876 w 7135068"/>
                <a:gd name="connsiteY23" fmla="*/ 797510 h 2754096"/>
                <a:gd name="connsiteX24" fmla="*/ 4673679 w 7135068"/>
                <a:gd name="connsiteY24" fmla="*/ 884857 h 2754096"/>
                <a:gd name="connsiteX25" fmla="*/ 5038802 w 7135068"/>
                <a:gd name="connsiteY25" fmla="*/ 884857 h 2754096"/>
                <a:gd name="connsiteX26" fmla="*/ 5031486 w 7135068"/>
                <a:gd name="connsiteY26" fmla="*/ 768123 h 2754096"/>
                <a:gd name="connsiteX27" fmla="*/ 4985502 w 7135068"/>
                <a:gd name="connsiteY27" fmla="*/ 391072 h 2754096"/>
                <a:gd name="connsiteX28" fmla="*/ 4978462 w 7135068"/>
                <a:gd name="connsiteY28" fmla="*/ 359225 h 2754096"/>
                <a:gd name="connsiteX29" fmla="*/ 4990285 w 7135068"/>
                <a:gd name="connsiteY29" fmla="*/ 367401 h 2754096"/>
                <a:gd name="connsiteX30" fmla="*/ 5200620 w 7135068"/>
                <a:gd name="connsiteY30" fmla="*/ 838198 h 2754096"/>
                <a:gd name="connsiteX31" fmla="*/ 5208077 w 7135068"/>
                <a:gd name="connsiteY31" fmla="*/ 884857 h 2754096"/>
                <a:gd name="connsiteX32" fmla="*/ 5577200 w 7135068"/>
                <a:gd name="connsiteY32" fmla="*/ 884857 h 2754096"/>
                <a:gd name="connsiteX33" fmla="*/ 5571230 w 7135068"/>
                <a:gd name="connsiteY33" fmla="*/ 785193 h 2754096"/>
                <a:gd name="connsiteX34" fmla="*/ 5525246 w 7135068"/>
                <a:gd name="connsiteY34" fmla="*/ 452629 h 2754096"/>
                <a:gd name="connsiteX35" fmla="*/ 5518206 w 7135068"/>
                <a:gd name="connsiteY35" fmla="*/ 424540 h 2754096"/>
                <a:gd name="connsiteX36" fmla="*/ 5530029 w 7135068"/>
                <a:gd name="connsiteY36" fmla="*/ 431752 h 2754096"/>
                <a:gd name="connsiteX37" fmla="*/ 5740364 w 7135068"/>
                <a:gd name="connsiteY37" fmla="*/ 846999 h 2754096"/>
                <a:gd name="connsiteX38" fmla="*/ 5747224 w 7135068"/>
                <a:gd name="connsiteY38" fmla="*/ 884857 h 2754096"/>
                <a:gd name="connsiteX39" fmla="*/ 6111755 w 7135068"/>
                <a:gd name="connsiteY39" fmla="*/ 884857 h 2754096"/>
                <a:gd name="connsiteX40" fmla="*/ 6110974 w 7135068"/>
                <a:gd name="connsiteY40" fmla="*/ 875312 h 2754096"/>
                <a:gd name="connsiteX41" fmla="*/ 6064990 w 7135068"/>
                <a:gd name="connsiteY41" fmla="*/ 631726 h 2754096"/>
                <a:gd name="connsiteX42" fmla="*/ 6057950 w 7135068"/>
                <a:gd name="connsiteY42" fmla="*/ 611152 h 2754096"/>
                <a:gd name="connsiteX43" fmla="*/ 6069773 w 7135068"/>
                <a:gd name="connsiteY43" fmla="*/ 616434 h 2754096"/>
                <a:gd name="connsiteX44" fmla="*/ 6250156 w 7135068"/>
                <a:gd name="connsiteY44" fmla="*/ 838288 h 2754096"/>
                <a:gd name="connsiteX45" fmla="*/ 6267106 w 7135068"/>
                <a:gd name="connsiteY45" fmla="*/ 884857 h 2754096"/>
                <a:gd name="connsiteX46" fmla="*/ 7135068 w 7135068"/>
                <a:gd name="connsiteY46" fmla="*/ 884857 h 2754096"/>
                <a:gd name="connsiteX47" fmla="*/ 7135068 w 7135068"/>
                <a:gd name="connsiteY47" fmla="*/ 1171225 h 2754096"/>
                <a:gd name="connsiteX48" fmla="*/ 7132831 w 7135068"/>
                <a:gd name="connsiteY48" fmla="*/ 1171225 h 2754096"/>
                <a:gd name="connsiteX49" fmla="*/ 7135068 w 7135068"/>
                <a:gd name="connsiteY49" fmla="*/ 1199336 h 2754096"/>
                <a:gd name="connsiteX50" fmla="*/ 6320100 w 7135068"/>
                <a:gd name="connsiteY50" fmla="*/ 1222743 h 2754096"/>
                <a:gd name="connsiteX51" fmla="*/ 6302458 w 7135068"/>
                <a:gd name="connsiteY51" fmla="*/ 1409859 h 2754096"/>
                <a:gd name="connsiteX52" fmla="*/ 6069773 w 7135068"/>
                <a:gd name="connsiteY52" fmla="*/ 1804350 h 2754096"/>
                <a:gd name="connsiteX53" fmla="*/ 6053306 w 7135068"/>
                <a:gd name="connsiteY53" fmla="*/ 1811707 h 2754096"/>
                <a:gd name="connsiteX54" fmla="*/ 6064990 w 7135068"/>
                <a:gd name="connsiteY54" fmla="*/ 1777559 h 2754096"/>
                <a:gd name="connsiteX55" fmla="*/ 6123786 w 7135068"/>
                <a:gd name="connsiteY55" fmla="*/ 1377313 h 2754096"/>
                <a:gd name="connsiteX56" fmla="*/ 6127688 w 7135068"/>
                <a:gd name="connsiteY56" fmla="*/ 1228269 h 2754096"/>
                <a:gd name="connsiteX57" fmla="*/ 5781366 w 7135068"/>
                <a:gd name="connsiteY57" fmla="*/ 1238216 h 2754096"/>
                <a:gd name="connsiteX58" fmla="*/ 5781520 w 7135068"/>
                <a:gd name="connsiteY58" fmla="*/ 1242671 h 2754096"/>
                <a:gd name="connsiteX59" fmla="*/ 5530029 w 7135068"/>
                <a:gd name="connsiteY59" fmla="*/ 2053591 h 2754096"/>
                <a:gd name="connsiteX60" fmla="*/ 5513562 w 7135068"/>
                <a:gd name="connsiteY60" fmla="*/ 2063635 h 2754096"/>
                <a:gd name="connsiteX61" fmla="*/ 5525246 w 7135068"/>
                <a:gd name="connsiteY61" fmla="*/ 2017013 h 2754096"/>
                <a:gd name="connsiteX62" fmla="*/ 5584042 w 7135068"/>
                <a:gd name="connsiteY62" fmla="*/ 1470565 h 2754096"/>
                <a:gd name="connsiteX63" fmla="*/ 5588392 w 7135068"/>
                <a:gd name="connsiteY63" fmla="*/ 1243759 h 2754096"/>
                <a:gd name="connsiteX64" fmla="*/ 5240769 w 7135068"/>
                <a:gd name="connsiteY64" fmla="*/ 1253743 h 2754096"/>
                <a:gd name="connsiteX65" fmla="*/ 5241776 w 7135068"/>
                <a:gd name="connsiteY65" fmla="*/ 1286800 h 2754096"/>
                <a:gd name="connsiteX66" fmla="*/ 4990285 w 7135068"/>
                <a:gd name="connsiteY66" fmla="*/ 2206199 h 2754096"/>
                <a:gd name="connsiteX67" fmla="*/ 4973818 w 7135068"/>
                <a:gd name="connsiteY67" fmla="*/ 2217587 h 2754096"/>
                <a:gd name="connsiteX68" fmla="*/ 4985502 w 7135068"/>
                <a:gd name="connsiteY68" fmla="*/ 2164728 h 2754096"/>
                <a:gd name="connsiteX69" fmla="*/ 5048819 w 7135068"/>
                <a:gd name="connsiteY69" fmla="*/ 1277900 h 2754096"/>
                <a:gd name="connsiteX70" fmla="*/ 5048504 w 7135068"/>
                <a:gd name="connsiteY70" fmla="*/ 1259265 h 2754096"/>
                <a:gd name="connsiteX71" fmla="*/ 4701545 w 7135068"/>
                <a:gd name="connsiteY71" fmla="*/ 1269231 h 2754096"/>
                <a:gd name="connsiteX72" fmla="*/ 4702032 w 7135068"/>
                <a:gd name="connsiteY72" fmla="*/ 1286655 h 2754096"/>
                <a:gd name="connsiteX73" fmla="*/ 4450541 w 7135068"/>
                <a:gd name="connsiteY73" fmla="*/ 2289145 h 2754096"/>
                <a:gd name="connsiteX74" fmla="*/ 4434074 w 7135068"/>
                <a:gd name="connsiteY74" fmla="*/ 2301562 h 2754096"/>
                <a:gd name="connsiteX75" fmla="*/ 4445758 w 7135068"/>
                <a:gd name="connsiteY75" fmla="*/ 2243926 h 2754096"/>
                <a:gd name="connsiteX76" fmla="*/ 4509075 w 7135068"/>
                <a:gd name="connsiteY76" fmla="*/ 1276951 h 2754096"/>
                <a:gd name="connsiteX77" fmla="*/ 4509041 w 7135068"/>
                <a:gd name="connsiteY77" fmla="*/ 1274760 h 2754096"/>
                <a:gd name="connsiteX78" fmla="*/ 4191761 w 7135068"/>
                <a:gd name="connsiteY78" fmla="*/ 1283873 h 2754096"/>
                <a:gd name="connsiteX79" fmla="*/ 4191824 w 7135068"/>
                <a:gd name="connsiteY79" fmla="*/ 1286429 h 2754096"/>
                <a:gd name="connsiteX80" fmla="*/ 3940333 w 7135068"/>
                <a:gd name="connsiteY80" fmla="*/ 2418172 h 2754096"/>
                <a:gd name="connsiteX81" fmla="*/ 3923866 w 7135068"/>
                <a:gd name="connsiteY81" fmla="*/ 2432190 h 2754096"/>
                <a:gd name="connsiteX82" fmla="*/ 3935549 w 7135068"/>
                <a:gd name="connsiteY82" fmla="*/ 2367123 h 2754096"/>
                <a:gd name="connsiteX83" fmla="*/ 3997713 w 7135068"/>
                <a:gd name="connsiteY83" fmla="*/ 1443146 h 2754096"/>
                <a:gd name="connsiteX84" fmla="*/ 3998771 w 7135068"/>
                <a:gd name="connsiteY84" fmla="*/ 1289415 h 2754096"/>
                <a:gd name="connsiteX85" fmla="*/ 3651638 w 7135068"/>
                <a:gd name="connsiteY85" fmla="*/ 1299386 h 2754096"/>
                <a:gd name="connsiteX86" fmla="*/ 3645091 w 7135068"/>
                <a:gd name="connsiteY86" fmla="*/ 1492608 h 2754096"/>
                <a:gd name="connsiteX87" fmla="*/ 3288189 w 7135068"/>
                <a:gd name="connsiteY87" fmla="*/ 2482685 h 2754096"/>
                <a:gd name="connsiteX88" fmla="*/ 3264362 w 7135068"/>
                <a:gd name="connsiteY88" fmla="*/ 2497504 h 2754096"/>
                <a:gd name="connsiteX89" fmla="*/ 3281267 w 7135068"/>
                <a:gd name="connsiteY89" fmla="*/ 2428721 h 2754096"/>
                <a:gd name="connsiteX90" fmla="*/ 3371214 w 7135068"/>
                <a:gd name="connsiteY90" fmla="*/ 1451983 h 2754096"/>
                <a:gd name="connsiteX91" fmla="*/ 3372576 w 7135068"/>
                <a:gd name="connsiteY91" fmla="*/ 1307401 h 2754096"/>
                <a:gd name="connsiteX92" fmla="*/ 2991522 w 7135068"/>
                <a:gd name="connsiteY92" fmla="*/ 1318345 h 2754096"/>
                <a:gd name="connsiteX93" fmla="*/ 2985367 w 7135068"/>
                <a:gd name="connsiteY93" fmla="*/ 1506004 h 2754096"/>
                <a:gd name="connsiteX94" fmla="*/ 2617241 w 7135068"/>
                <a:gd name="connsiteY94" fmla="*/ 2561024 h 2754096"/>
                <a:gd name="connsiteX95" fmla="*/ 2592665 w 7135068"/>
                <a:gd name="connsiteY95" fmla="*/ 2576815 h 2754096"/>
                <a:gd name="connsiteX96" fmla="*/ 2610102 w 7135068"/>
                <a:gd name="connsiteY96" fmla="*/ 2503521 h 2754096"/>
                <a:gd name="connsiteX97" fmla="*/ 2702877 w 7135068"/>
                <a:gd name="connsiteY97" fmla="*/ 1462713 h 2754096"/>
                <a:gd name="connsiteX98" fmla="*/ 2704118 w 7135068"/>
                <a:gd name="connsiteY98" fmla="*/ 1326600 h 2754096"/>
                <a:gd name="connsiteX99" fmla="*/ 2340125 w 7135068"/>
                <a:gd name="connsiteY99" fmla="*/ 1337055 h 2754096"/>
                <a:gd name="connsiteX100" fmla="*/ 2333268 w 7135068"/>
                <a:gd name="connsiteY100" fmla="*/ 1560538 h 2754096"/>
                <a:gd name="connsiteX101" fmla="*/ 1976366 w 7135068"/>
                <a:gd name="connsiteY101" fmla="*/ 2653761 h 2754096"/>
                <a:gd name="connsiteX102" fmla="*/ 1952539 w 7135068"/>
                <a:gd name="connsiteY102" fmla="*/ 2670124 h 2754096"/>
                <a:gd name="connsiteX103" fmla="*/ 1969444 w 7135068"/>
                <a:gd name="connsiteY103" fmla="*/ 2594176 h 2754096"/>
                <a:gd name="connsiteX104" fmla="*/ 2059391 w 7135068"/>
                <a:gd name="connsiteY104" fmla="*/ 1515681 h 2754096"/>
                <a:gd name="connsiteX105" fmla="*/ 2060846 w 7135068"/>
                <a:gd name="connsiteY105" fmla="*/ 1345076 h 2754096"/>
                <a:gd name="connsiteX106" fmla="*/ 1699542 w 7135068"/>
                <a:gd name="connsiteY106" fmla="*/ 1355453 h 2754096"/>
                <a:gd name="connsiteX107" fmla="*/ 1700131 w 7135068"/>
                <a:gd name="connsiteY107" fmla="*/ 1374670 h 2754096"/>
                <a:gd name="connsiteX108" fmla="*/ 1324796 w 7135068"/>
                <a:gd name="connsiteY108" fmla="*/ 2737218 h 2754096"/>
                <a:gd name="connsiteX109" fmla="*/ 1300220 w 7135068"/>
                <a:gd name="connsiteY109" fmla="*/ 2754095 h 2754096"/>
                <a:gd name="connsiteX110" fmla="*/ 1317657 w 7135068"/>
                <a:gd name="connsiteY110" fmla="*/ 2675758 h 2754096"/>
                <a:gd name="connsiteX111" fmla="*/ 1410432 w 7135068"/>
                <a:gd name="connsiteY111" fmla="*/ 1563347 h 2754096"/>
                <a:gd name="connsiteX112" fmla="*/ 1412135 w 7135068"/>
                <a:gd name="connsiteY112" fmla="*/ 1363708 h 2754096"/>
                <a:gd name="connsiteX113" fmla="*/ 1098445 w 7135068"/>
                <a:gd name="connsiteY113" fmla="*/ 1372718 h 2754096"/>
                <a:gd name="connsiteX114" fmla="*/ 1098505 w 7135068"/>
                <a:gd name="connsiteY114" fmla="*/ 1374671 h 2754096"/>
                <a:gd name="connsiteX115" fmla="*/ 723170 w 7135068"/>
                <a:gd name="connsiteY115" fmla="*/ 2737219 h 2754096"/>
                <a:gd name="connsiteX116" fmla="*/ 698594 w 7135068"/>
                <a:gd name="connsiteY116" fmla="*/ 2754096 h 2754096"/>
                <a:gd name="connsiteX117" fmla="*/ 716031 w 7135068"/>
                <a:gd name="connsiteY117" fmla="*/ 2675759 h 2754096"/>
                <a:gd name="connsiteX118" fmla="*/ 808806 w 7135068"/>
                <a:gd name="connsiteY118" fmla="*/ 1563348 h 2754096"/>
                <a:gd name="connsiteX119" fmla="*/ 810362 w 7135068"/>
                <a:gd name="connsiteY119" fmla="*/ 1380992 h 2754096"/>
                <a:gd name="connsiteX120" fmla="*/ 0 w 7135068"/>
                <a:gd name="connsiteY120" fmla="*/ 1404267 h 2754096"/>
                <a:gd name="connsiteX121" fmla="*/ 0 w 7135068"/>
                <a:gd name="connsiteY121" fmla="*/ 884857 h 2754096"/>
                <a:gd name="connsiteX122" fmla="*/ 800248 w 7135068"/>
                <a:gd name="connsiteY122" fmla="*/ 884857 h 2754096"/>
                <a:gd name="connsiteX123" fmla="*/ 795662 w 7135068"/>
                <a:gd name="connsiteY123" fmla="*/ 780314 h 2754096"/>
                <a:gd name="connsiteX124" fmla="*/ 716031 w 7135068"/>
                <a:gd name="connsiteY124" fmla="*/ 47202 h 2754096"/>
                <a:gd name="connsiteX125" fmla="*/ 705525 w 7135068"/>
                <a:gd name="connsiteY125" fmla="*/ 5 h 2754096"/>
                <a:gd name="connsiteX126" fmla="*/ 723170 w 7135068"/>
                <a:gd name="connsiteY126" fmla="*/ 12122 h 2754096"/>
                <a:gd name="connsiteX127" fmla="*/ 1037083 w 7135068"/>
                <a:gd name="connsiteY127" fmla="*/ 709842 h 2754096"/>
                <a:gd name="connsiteX128" fmla="*/ 1065250 w 7135068"/>
                <a:gd name="connsiteY128" fmla="*/ 884857 h 2754096"/>
                <a:gd name="connsiteX129" fmla="*/ 1401874 w 7135068"/>
                <a:gd name="connsiteY129" fmla="*/ 884857 h 2754096"/>
                <a:gd name="connsiteX130" fmla="*/ 1397288 w 7135068"/>
                <a:gd name="connsiteY130" fmla="*/ 780313 h 2754096"/>
                <a:gd name="connsiteX131" fmla="*/ 1317657 w 7135068"/>
                <a:gd name="connsiteY131" fmla="*/ 47201 h 2754096"/>
                <a:gd name="connsiteX132" fmla="*/ 1307151 w 7135068"/>
                <a:gd name="connsiteY132" fmla="*/ 4 h 2754096"/>
                <a:gd name="connsiteX133" fmla="*/ 1324796 w 7135068"/>
                <a:gd name="connsiteY133" fmla="*/ 12121 h 2754096"/>
                <a:gd name="connsiteX134" fmla="*/ 1638708 w 7135068"/>
                <a:gd name="connsiteY134" fmla="*/ 709841 h 2754096"/>
                <a:gd name="connsiteX135" fmla="*/ 1666877 w 7135068"/>
                <a:gd name="connsiteY135" fmla="*/ 884857 h 2754096"/>
                <a:gd name="connsiteX136" fmla="*/ 2052277 w 7135068"/>
                <a:gd name="connsiteY136" fmla="*/ 884857 h 2754096"/>
                <a:gd name="connsiteX137" fmla="*/ 2046647 w 7135068"/>
                <a:gd name="connsiteY137" fmla="*/ 756521 h 2754096"/>
                <a:gd name="connsiteX138" fmla="*/ 1969444 w 7135068"/>
                <a:gd name="connsiteY138" fmla="*/ 45761 h 2754096"/>
                <a:gd name="connsiteX139" fmla="*/ 1959259 w 7135068"/>
                <a:gd name="connsiteY139" fmla="*/ 3 h 2754096"/>
                <a:gd name="connsiteX140" fmla="*/ 1976366 w 7135068"/>
                <a:gd name="connsiteY140" fmla="*/ 11751 h 2754096"/>
                <a:gd name="connsiteX141" fmla="*/ 2280707 w 7135068"/>
                <a:gd name="connsiteY141" fmla="*/ 688198 h 2754096"/>
                <a:gd name="connsiteX142" fmla="*/ 2312359 w 7135068"/>
                <a:gd name="connsiteY142" fmla="*/ 884857 h 2754096"/>
                <a:gd name="connsiteX143" fmla="*/ 2696990 w 7135068"/>
                <a:gd name="connsiteY143" fmla="*/ 884857 h 2754096"/>
                <a:gd name="connsiteX144" fmla="*/ 2689733 w 7135068"/>
                <a:gd name="connsiteY144" fmla="*/ 730081 h 2754096"/>
                <a:gd name="connsiteX145" fmla="*/ 2610102 w 7135068"/>
                <a:gd name="connsiteY145" fmla="*/ 44159 h 275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7135068" h="2754096">
                  <a:moveTo>
                    <a:pt x="2599596" y="0"/>
                  </a:moveTo>
                  <a:lnTo>
                    <a:pt x="2617241" y="11337"/>
                  </a:lnTo>
                  <a:cubicBezTo>
                    <a:pt x="2780329" y="138093"/>
                    <a:pt x="2909911" y="454882"/>
                    <a:pt x="2964509" y="858054"/>
                  </a:cubicBezTo>
                  <a:lnTo>
                    <a:pt x="2967193" y="884857"/>
                  </a:lnTo>
                  <a:lnTo>
                    <a:pt x="3364303" y="884857"/>
                  </a:lnTo>
                  <a:lnTo>
                    <a:pt x="3358470" y="764449"/>
                  </a:lnTo>
                  <a:cubicBezTo>
                    <a:pt x="3342965" y="501111"/>
                    <a:pt x="3315814" y="277057"/>
                    <a:pt x="3281267" y="120750"/>
                  </a:cubicBezTo>
                  <a:lnTo>
                    <a:pt x="3271082" y="79309"/>
                  </a:lnTo>
                  <a:lnTo>
                    <a:pt x="3288189" y="89948"/>
                  </a:lnTo>
                  <a:cubicBezTo>
                    <a:pt x="3446304" y="208902"/>
                    <a:pt x="3571935" y="506190"/>
                    <a:pt x="3624869" y="884544"/>
                  </a:cubicBezTo>
                  <a:lnTo>
                    <a:pt x="3624901" y="884857"/>
                  </a:lnTo>
                  <a:lnTo>
                    <a:pt x="3992166" y="884857"/>
                  </a:lnTo>
                  <a:lnTo>
                    <a:pt x="3988906" y="792752"/>
                  </a:lnTo>
                  <a:cubicBezTo>
                    <a:pt x="3978190" y="543639"/>
                    <a:pt x="3959425" y="331688"/>
                    <a:pt x="3935549" y="183824"/>
                  </a:cubicBezTo>
                  <a:lnTo>
                    <a:pt x="3928510" y="144622"/>
                  </a:lnTo>
                  <a:lnTo>
                    <a:pt x="3940333" y="154687"/>
                  </a:lnTo>
                  <a:cubicBezTo>
                    <a:pt x="4031396" y="248460"/>
                    <a:pt x="4106869" y="459387"/>
                    <a:pt x="4150668" y="734218"/>
                  </a:cubicBezTo>
                  <a:lnTo>
                    <a:pt x="4170226" y="884857"/>
                  </a:lnTo>
                  <a:lnTo>
                    <a:pt x="4500532" y="884857"/>
                  </a:lnTo>
                  <a:lnTo>
                    <a:pt x="4499114" y="849360"/>
                  </a:lnTo>
                  <a:cubicBezTo>
                    <a:pt x="4488398" y="628697"/>
                    <a:pt x="4469634" y="440952"/>
                    <a:pt x="4445758" y="309975"/>
                  </a:cubicBezTo>
                  <a:lnTo>
                    <a:pt x="4438718" y="275250"/>
                  </a:lnTo>
                  <a:lnTo>
                    <a:pt x="4450541" y="284165"/>
                  </a:lnTo>
                  <a:cubicBezTo>
                    <a:pt x="4541604" y="367229"/>
                    <a:pt x="4617077" y="554066"/>
                    <a:pt x="4660876" y="797510"/>
                  </a:cubicBezTo>
                  <a:lnTo>
                    <a:pt x="4673679" y="884857"/>
                  </a:lnTo>
                  <a:lnTo>
                    <a:pt x="5038802" y="884857"/>
                  </a:lnTo>
                  <a:lnTo>
                    <a:pt x="5031486" y="768123"/>
                  </a:lnTo>
                  <a:cubicBezTo>
                    <a:pt x="5020432" y="616585"/>
                    <a:pt x="5004603" y="487168"/>
                    <a:pt x="4985502" y="391072"/>
                  </a:cubicBezTo>
                  <a:lnTo>
                    <a:pt x="4978462" y="359225"/>
                  </a:lnTo>
                  <a:lnTo>
                    <a:pt x="4990285" y="367401"/>
                  </a:lnTo>
                  <a:cubicBezTo>
                    <a:pt x="5081348" y="443580"/>
                    <a:pt x="5156821" y="614932"/>
                    <a:pt x="5200620" y="838198"/>
                  </a:cubicBezTo>
                  <a:lnTo>
                    <a:pt x="5208077" y="884857"/>
                  </a:lnTo>
                  <a:lnTo>
                    <a:pt x="5577200" y="884857"/>
                  </a:lnTo>
                  <a:lnTo>
                    <a:pt x="5571230" y="785193"/>
                  </a:lnTo>
                  <a:cubicBezTo>
                    <a:pt x="5560176" y="651535"/>
                    <a:pt x="5544347" y="537387"/>
                    <a:pt x="5525246" y="452629"/>
                  </a:cubicBezTo>
                  <a:lnTo>
                    <a:pt x="5518206" y="424540"/>
                  </a:lnTo>
                  <a:lnTo>
                    <a:pt x="5530029" y="431752"/>
                  </a:lnTo>
                  <a:cubicBezTo>
                    <a:pt x="5621092" y="498942"/>
                    <a:pt x="5696565" y="650076"/>
                    <a:pt x="5740364" y="846999"/>
                  </a:cubicBezTo>
                  <a:lnTo>
                    <a:pt x="5747224" y="884857"/>
                  </a:lnTo>
                  <a:lnTo>
                    <a:pt x="6111755" y="884857"/>
                  </a:lnTo>
                  <a:lnTo>
                    <a:pt x="6110974" y="875312"/>
                  </a:lnTo>
                  <a:cubicBezTo>
                    <a:pt x="6099920" y="777414"/>
                    <a:pt x="6084090" y="693807"/>
                    <a:pt x="6064990" y="631726"/>
                  </a:cubicBezTo>
                  <a:lnTo>
                    <a:pt x="6057950" y="611152"/>
                  </a:lnTo>
                  <a:lnTo>
                    <a:pt x="6069773" y="616434"/>
                  </a:lnTo>
                  <a:cubicBezTo>
                    <a:pt x="6142624" y="655805"/>
                    <a:pt x="6205496" y="734526"/>
                    <a:pt x="6250156" y="838288"/>
                  </a:cubicBezTo>
                  <a:lnTo>
                    <a:pt x="6267106" y="884857"/>
                  </a:lnTo>
                  <a:lnTo>
                    <a:pt x="7135068" y="884857"/>
                  </a:lnTo>
                  <a:lnTo>
                    <a:pt x="7135068" y="1171225"/>
                  </a:lnTo>
                  <a:lnTo>
                    <a:pt x="7132831" y="1171225"/>
                  </a:lnTo>
                  <a:lnTo>
                    <a:pt x="7135068" y="1199336"/>
                  </a:lnTo>
                  <a:lnTo>
                    <a:pt x="6320100" y="1222743"/>
                  </a:lnTo>
                  <a:lnTo>
                    <a:pt x="6302458" y="1409859"/>
                  </a:lnTo>
                  <a:cubicBezTo>
                    <a:pt x="6265875" y="1597700"/>
                    <a:pt x="6179049" y="1745294"/>
                    <a:pt x="6069773" y="1804350"/>
                  </a:cubicBezTo>
                  <a:lnTo>
                    <a:pt x="6053306" y="1811707"/>
                  </a:lnTo>
                  <a:lnTo>
                    <a:pt x="6064990" y="1777559"/>
                  </a:lnTo>
                  <a:cubicBezTo>
                    <a:pt x="6093641" y="1684438"/>
                    <a:pt x="6114931" y="1542883"/>
                    <a:pt x="6123786" y="1377313"/>
                  </a:cubicBezTo>
                  <a:lnTo>
                    <a:pt x="6127688" y="1228269"/>
                  </a:lnTo>
                  <a:lnTo>
                    <a:pt x="5781366" y="1238216"/>
                  </a:lnTo>
                  <a:lnTo>
                    <a:pt x="5781520" y="1242671"/>
                  </a:lnTo>
                  <a:cubicBezTo>
                    <a:pt x="5781520" y="1623686"/>
                    <a:pt x="5675730" y="1946086"/>
                    <a:pt x="5530029" y="2053591"/>
                  </a:cubicBezTo>
                  <a:lnTo>
                    <a:pt x="5513562" y="2063635"/>
                  </a:lnTo>
                  <a:lnTo>
                    <a:pt x="5525246" y="2017013"/>
                  </a:lnTo>
                  <a:cubicBezTo>
                    <a:pt x="5553897" y="1889876"/>
                    <a:pt x="5575187" y="1696614"/>
                    <a:pt x="5584042" y="1470565"/>
                  </a:cubicBezTo>
                  <a:lnTo>
                    <a:pt x="5588392" y="1243759"/>
                  </a:lnTo>
                  <a:lnTo>
                    <a:pt x="5240769" y="1253743"/>
                  </a:lnTo>
                  <a:lnTo>
                    <a:pt x="5241776" y="1286800"/>
                  </a:lnTo>
                  <a:cubicBezTo>
                    <a:pt x="5241776" y="1718784"/>
                    <a:pt x="5135986" y="2084313"/>
                    <a:pt x="4990285" y="2206199"/>
                  </a:cubicBezTo>
                  <a:lnTo>
                    <a:pt x="4973818" y="2217587"/>
                  </a:lnTo>
                  <a:lnTo>
                    <a:pt x="4985502" y="2164728"/>
                  </a:lnTo>
                  <a:cubicBezTo>
                    <a:pt x="5023703" y="1972536"/>
                    <a:pt x="5048819" y="1647060"/>
                    <a:pt x="5048819" y="1277900"/>
                  </a:cubicBezTo>
                  <a:lnTo>
                    <a:pt x="5048504" y="1259265"/>
                  </a:lnTo>
                  <a:lnTo>
                    <a:pt x="4701545" y="1269231"/>
                  </a:lnTo>
                  <a:lnTo>
                    <a:pt x="4702032" y="1286655"/>
                  </a:lnTo>
                  <a:cubicBezTo>
                    <a:pt x="4702032" y="1757680"/>
                    <a:pt x="4596242" y="2156243"/>
                    <a:pt x="4450541" y="2289145"/>
                  </a:cubicBezTo>
                  <a:lnTo>
                    <a:pt x="4434074" y="2301562"/>
                  </a:lnTo>
                  <a:lnTo>
                    <a:pt x="4445758" y="2243926"/>
                  </a:lnTo>
                  <a:cubicBezTo>
                    <a:pt x="4483959" y="2034364"/>
                    <a:pt x="4509075" y="1679474"/>
                    <a:pt x="4509075" y="1276951"/>
                  </a:cubicBezTo>
                  <a:lnTo>
                    <a:pt x="4509041" y="1274760"/>
                  </a:lnTo>
                  <a:lnTo>
                    <a:pt x="4191761" y="1283873"/>
                  </a:lnTo>
                  <a:lnTo>
                    <a:pt x="4191824" y="1286429"/>
                  </a:lnTo>
                  <a:cubicBezTo>
                    <a:pt x="4191824" y="1818184"/>
                    <a:pt x="4086034" y="2268135"/>
                    <a:pt x="3940333" y="2418172"/>
                  </a:cubicBezTo>
                  <a:lnTo>
                    <a:pt x="3923866" y="2432190"/>
                  </a:lnTo>
                  <a:lnTo>
                    <a:pt x="3935549" y="2367123"/>
                  </a:lnTo>
                  <a:cubicBezTo>
                    <a:pt x="3968976" y="2160115"/>
                    <a:pt x="3992384" y="1827493"/>
                    <a:pt x="3997713" y="1443146"/>
                  </a:cubicBezTo>
                  <a:lnTo>
                    <a:pt x="3998771" y="1289415"/>
                  </a:lnTo>
                  <a:lnTo>
                    <a:pt x="3651638" y="1299386"/>
                  </a:lnTo>
                  <a:lnTo>
                    <a:pt x="3645091" y="1492608"/>
                  </a:lnTo>
                  <a:cubicBezTo>
                    <a:pt x="3612910" y="1962394"/>
                    <a:pt x="3472657" y="2343907"/>
                    <a:pt x="3288189" y="2482685"/>
                  </a:cubicBezTo>
                  <a:lnTo>
                    <a:pt x="3264362" y="2497504"/>
                  </a:lnTo>
                  <a:lnTo>
                    <a:pt x="3281267" y="2428721"/>
                  </a:lnTo>
                  <a:cubicBezTo>
                    <a:pt x="3329633" y="2209891"/>
                    <a:pt x="3363502" y="1858277"/>
                    <a:pt x="3371214" y="1451983"/>
                  </a:cubicBezTo>
                  <a:lnTo>
                    <a:pt x="3372576" y="1307401"/>
                  </a:lnTo>
                  <a:lnTo>
                    <a:pt x="2991522" y="1318345"/>
                  </a:lnTo>
                  <a:lnTo>
                    <a:pt x="2985367" y="1506004"/>
                  </a:lnTo>
                  <a:cubicBezTo>
                    <a:pt x="2952174" y="2006605"/>
                    <a:pt x="2807510" y="2413142"/>
                    <a:pt x="2617241" y="2561024"/>
                  </a:cubicBezTo>
                  <a:lnTo>
                    <a:pt x="2592665" y="2576815"/>
                  </a:lnTo>
                  <a:lnTo>
                    <a:pt x="2610102" y="2503521"/>
                  </a:lnTo>
                  <a:cubicBezTo>
                    <a:pt x="2659989" y="2270337"/>
                    <a:pt x="2694923" y="1895659"/>
                    <a:pt x="2702877" y="1462713"/>
                  </a:cubicBezTo>
                  <a:lnTo>
                    <a:pt x="2704118" y="1326600"/>
                  </a:lnTo>
                  <a:lnTo>
                    <a:pt x="2340125" y="1337055"/>
                  </a:lnTo>
                  <a:lnTo>
                    <a:pt x="2333268" y="1560538"/>
                  </a:lnTo>
                  <a:cubicBezTo>
                    <a:pt x="2301087" y="2079267"/>
                    <a:pt x="2160834" y="2500525"/>
                    <a:pt x="1976366" y="2653761"/>
                  </a:cubicBezTo>
                  <a:lnTo>
                    <a:pt x="1952539" y="2670124"/>
                  </a:lnTo>
                  <a:lnTo>
                    <a:pt x="1969444" y="2594176"/>
                  </a:lnTo>
                  <a:cubicBezTo>
                    <a:pt x="2017810" y="2352548"/>
                    <a:pt x="2051679" y="1964303"/>
                    <a:pt x="2059391" y="1515681"/>
                  </a:cubicBezTo>
                  <a:lnTo>
                    <a:pt x="2060846" y="1345076"/>
                  </a:lnTo>
                  <a:lnTo>
                    <a:pt x="1699542" y="1355453"/>
                  </a:lnTo>
                  <a:lnTo>
                    <a:pt x="1700131" y="1374670"/>
                  </a:lnTo>
                  <a:cubicBezTo>
                    <a:pt x="1700131" y="2014870"/>
                    <a:pt x="1542246" y="2556583"/>
                    <a:pt x="1324796" y="2737218"/>
                  </a:cubicBezTo>
                  <a:lnTo>
                    <a:pt x="1300220" y="2754095"/>
                  </a:lnTo>
                  <a:lnTo>
                    <a:pt x="1317657" y="2675758"/>
                  </a:lnTo>
                  <a:cubicBezTo>
                    <a:pt x="1367544" y="2426533"/>
                    <a:pt x="1402478" y="2026077"/>
                    <a:pt x="1410432" y="1563347"/>
                  </a:cubicBezTo>
                  <a:lnTo>
                    <a:pt x="1412135" y="1363708"/>
                  </a:lnTo>
                  <a:lnTo>
                    <a:pt x="1098445" y="1372718"/>
                  </a:lnTo>
                  <a:lnTo>
                    <a:pt x="1098505" y="1374671"/>
                  </a:lnTo>
                  <a:cubicBezTo>
                    <a:pt x="1098505" y="2014871"/>
                    <a:pt x="940620" y="2556584"/>
                    <a:pt x="723170" y="2737219"/>
                  </a:cubicBezTo>
                  <a:lnTo>
                    <a:pt x="698594" y="2754096"/>
                  </a:lnTo>
                  <a:lnTo>
                    <a:pt x="716031" y="2675759"/>
                  </a:lnTo>
                  <a:cubicBezTo>
                    <a:pt x="765918" y="2426534"/>
                    <a:pt x="800852" y="2026078"/>
                    <a:pt x="808806" y="1563348"/>
                  </a:cubicBezTo>
                  <a:lnTo>
                    <a:pt x="810362" y="1380992"/>
                  </a:lnTo>
                  <a:lnTo>
                    <a:pt x="0" y="1404267"/>
                  </a:lnTo>
                  <a:lnTo>
                    <a:pt x="0" y="884857"/>
                  </a:lnTo>
                  <a:lnTo>
                    <a:pt x="800248" y="884857"/>
                  </a:lnTo>
                  <a:lnTo>
                    <a:pt x="795662" y="780314"/>
                  </a:lnTo>
                  <a:cubicBezTo>
                    <a:pt x="779669" y="480397"/>
                    <a:pt x="751664" y="225221"/>
                    <a:pt x="716031" y="47202"/>
                  </a:cubicBezTo>
                  <a:lnTo>
                    <a:pt x="705525" y="5"/>
                  </a:lnTo>
                  <a:lnTo>
                    <a:pt x="723170" y="12122"/>
                  </a:lnTo>
                  <a:cubicBezTo>
                    <a:pt x="859077" y="125019"/>
                    <a:pt x="971715" y="378962"/>
                    <a:pt x="1037083" y="709842"/>
                  </a:cubicBezTo>
                  <a:lnTo>
                    <a:pt x="1065250" y="884857"/>
                  </a:lnTo>
                  <a:lnTo>
                    <a:pt x="1401874" y="884857"/>
                  </a:lnTo>
                  <a:lnTo>
                    <a:pt x="1397288" y="780313"/>
                  </a:lnTo>
                  <a:cubicBezTo>
                    <a:pt x="1381295" y="480396"/>
                    <a:pt x="1353291" y="225220"/>
                    <a:pt x="1317657" y="47201"/>
                  </a:cubicBezTo>
                  <a:lnTo>
                    <a:pt x="1307151" y="4"/>
                  </a:lnTo>
                  <a:lnTo>
                    <a:pt x="1324796" y="12121"/>
                  </a:lnTo>
                  <a:cubicBezTo>
                    <a:pt x="1460703" y="125018"/>
                    <a:pt x="1573341" y="378961"/>
                    <a:pt x="1638708" y="709841"/>
                  </a:cubicBezTo>
                  <a:lnTo>
                    <a:pt x="1666877" y="884857"/>
                  </a:lnTo>
                  <a:lnTo>
                    <a:pt x="2052277" y="884857"/>
                  </a:lnTo>
                  <a:lnTo>
                    <a:pt x="2046647" y="756521"/>
                  </a:lnTo>
                  <a:cubicBezTo>
                    <a:pt x="2031142" y="465749"/>
                    <a:pt x="2003991" y="218352"/>
                    <a:pt x="1969444" y="45761"/>
                  </a:cubicBezTo>
                  <a:lnTo>
                    <a:pt x="1959259" y="3"/>
                  </a:lnTo>
                  <a:lnTo>
                    <a:pt x="1976366" y="11751"/>
                  </a:lnTo>
                  <a:cubicBezTo>
                    <a:pt x="2108129" y="121206"/>
                    <a:pt x="2217333" y="367406"/>
                    <a:pt x="2280707" y="688198"/>
                  </a:cubicBezTo>
                  <a:lnTo>
                    <a:pt x="2312359" y="884857"/>
                  </a:lnTo>
                  <a:lnTo>
                    <a:pt x="2696990" y="884857"/>
                  </a:lnTo>
                  <a:lnTo>
                    <a:pt x="2689733" y="730081"/>
                  </a:lnTo>
                  <a:cubicBezTo>
                    <a:pt x="2673740" y="449470"/>
                    <a:pt x="2645736" y="210719"/>
                    <a:pt x="2610102" y="44159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7E21739-B3FE-5DC6-CCB3-AD68D85ECD08}"/>
                </a:ext>
              </a:extLst>
            </p:cNvPr>
            <p:cNvSpPr/>
            <p:nvPr/>
          </p:nvSpPr>
          <p:spPr>
            <a:xfrm rot="21535476">
              <a:off x="728642" y="1602363"/>
              <a:ext cx="2250099" cy="2177131"/>
            </a:xfrm>
            <a:custGeom>
              <a:avLst/>
              <a:gdLst>
                <a:gd name="connsiteX0" fmla="*/ 1868585 w 4577419"/>
                <a:gd name="connsiteY0" fmla="*/ 1125377 h 4428980"/>
                <a:gd name="connsiteX1" fmla="*/ 1385055 w 4577419"/>
                <a:gd name="connsiteY1" fmla="*/ 1767827 h 4428980"/>
                <a:gd name="connsiteX2" fmla="*/ 2027505 w 4577419"/>
                <a:gd name="connsiteY2" fmla="*/ 2251357 h 4428980"/>
                <a:gd name="connsiteX3" fmla="*/ 2511035 w 4577419"/>
                <a:gd name="connsiteY3" fmla="*/ 1608907 h 4428980"/>
                <a:gd name="connsiteX4" fmla="*/ 1868585 w 4577419"/>
                <a:gd name="connsiteY4" fmla="*/ 1125377 h 4428980"/>
                <a:gd name="connsiteX5" fmla="*/ 3207858 w 4577419"/>
                <a:gd name="connsiteY5" fmla="*/ 22595 h 4428980"/>
                <a:gd name="connsiteX6" fmla="*/ 4137934 w 4577419"/>
                <a:gd name="connsiteY6" fmla="*/ 139376 h 4428980"/>
                <a:gd name="connsiteX7" fmla="*/ 4195385 w 4577419"/>
                <a:gd name="connsiteY7" fmla="*/ 189534 h 4428980"/>
                <a:gd name="connsiteX8" fmla="*/ 4227363 w 4577419"/>
                <a:gd name="connsiteY8" fmla="*/ 213562 h 4428980"/>
                <a:gd name="connsiteX9" fmla="*/ 4322768 w 4577419"/>
                <a:gd name="connsiteY9" fmla="*/ 2633829 h 4428980"/>
                <a:gd name="connsiteX10" fmla="*/ 2689751 w 4577419"/>
                <a:gd name="connsiteY10" fmla="*/ 4422699 h 4428980"/>
                <a:gd name="connsiteX11" fmla="*/ 2662944 w 4577419"/>
                <a:gd name="connsiteY11" fmla="*/ 4421193 h 4428980"/>
                <a:gd name="connsiteX12" fmla="*/ 2589196 w 4577419"/>
                <a:gd name="connsiteY12" fmla="*/ 4428300 h 4428980"/>
                <a:gd name="connsiteX13" fmla="*/ 1005715 w 4577419"/>
                <a:gd name="connsiteY13" fmla="*/ 3736510 h 4428980"/>
                <a:gd name="connsiteX14" fmla="*/ 556200 w 4577419"/>
                <a:gd name="connsiteY14" fmla="*/ 3295769 h 4428980"/>
                <a:gd name="connsiteX15" fmla="*/ 518732 w 4577419"/>
                <a:gd name="connsiteY15" fmla="*/ 3249301 h 4428980"/>
                <a:gd name="connsiteX16" fmla="*/ 1633228 w 4577419"/>
                <a:gd name="connsiteY16" fmla="*/ 3382333 h 4428980"/>
                <a:gd name="connsiteX17" fmla="*/ 1881907 w 4577419"/>
                <a:gd name="connsiteY17" fmla="*/ 3186691 h 4428980"/>
                <a:gd name="connsiteX18" fmla="*/ 1881908 w 4577419"/>
                <a:gd name="connsiteY18" fmla="*/ 3186690 h 4428980"/>
                <a:gd name="connsiteX19" fmla="*/ 1686265 w 4577419"/>
                <a:gd name="connsiteY19" fmla="*/ 2938013 h 4428980"/>
                <a:gd name="connsiteX20" fmla="*/ 1455001 w 4577419"/>
                <a:gd name="connsiteY20" fmla="*/ 2910408 h 4428980"/>
                <a:gd name="connsiteX21" fmla="*/ 1325357 w 4577419"/>
                <a:gd name="connsiteY21" fmla="*/ 2896260 h 4428980"/>
                <a:gd name="connsiteX22" fmla="*/ 79441 w 4577419"/>
                <a:gd name="connsiteY22" fmla="*/ 2443335 h 4428980"/>
                <a:gd name="connsiteX23" fmla="*/ 63794 w 4577419"/>
                <a:gd name="connsiteY23" fmla="*/ 2412766 h 4428980"/>
                <a:gd name="connsiteX24" fmla="*/ 58645 w 4577419"/>
                <a:gd name="connsiteY24" fmla="*/ 2411048 h 4428980"/>
                <a:gd name="connsiteX25" fmla="*/ 53238 w 4577419"/>
                <a:gd name="connsiteY25" fmla="*/ 2392143 h 4428980"/>
                <a:gd name="connsiteX26" fmla="*/ 47465 w 4577419"/>
                <a:gd name="connsiteY26" fmla="*/ 2380865 h 4428980"/>
                <a:gd name="connsiteX27" fmla="*/ 45403 w 4577419"/>
                <a:gd name="connsiteY27" fmla="*/ 2368687 h 4428980"/>
                <a:gd name="connsiteX28" fmla="*/ 43078 w 4577419"/>
                <a:gd name="connsiteY28" fmla="*/ 2365253 h 4428980"/>
                <a:gd name="connsiteX29" fmla="*/ 3162 w 4577419"/>
                <a:gd name="connsiteY29" fmla="*/ 2248603 h 4428980"/>
                <a:gd name="connsiteX30" fmla="*/ 9234 w 4577419"/>
                <a:gd name="connsiteY30" fmla="*/ 2125462 h 4428980"/>
                <a:gd name="connsiteX31" fmla="*/ 28417 w 4577419"/>
                <a:gd name="connsiteY31" fmla="*/ 2066537 h 4428980"/>
                <a:gd name="connsiteX32" fmla="*/ 33610 w 4577419"/>
                <a:gd name="connsiteY32" fmla="*/ 2024271 h 4428980"/>
                <a:gd name="connsiteX33" fmla="*/ 1774707 w 4577419"/>
                <a:gd name="connsiteY33" fmla="*/ 468740 h 4428980"/>
                <a:gd name="connsiteX34" fmla="*/ 3207858 w 4577419"/>
                <a:gd name="connsiteY34" fmla="*/ 22595 h 4428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577419" h="4428980">
                  <a:moveTo>
                    <a:pt x="1868585" y="1125377"/>
                  </a:moveTo>
                  <a:cubicBezTo>
                    <a:pt x="1557654" y="1169261"/>
                    <a:pt x="1341170" y="1456895"/>
                    <a:pt x="1385055" y="1767827"/>
                  </a:cubicBezTo>
                  <a:cubicBezTo>
                    <a:pt x="1428939" y="2078758"/>
                    <a:pt x="1716574" y="2295242"/>
                    <a:pt x="2027505" y="2251357"/>
                  </a:cubicBezTo>
                  <a:cubicBezTo>
                    <a:pt x="2338436" y="2207473"/>
                    <a:pt x="2554920" y="1919838"/>
                    <a:pt x="2511035" y="1608907"/>
                  </a:cubicBezTo>
                  <a:cubicBezTo>
                    <a:pt x="2467151" y="1297976"/>
                    <a:pt x="2179517" y="1081492"/>
                    <a:pt x="1868585" y="1125377"/>
                  </a:cubicBezTo>
                  <a:close/>
                  <a:moveTo>
                    <a:pt x="3207858" y="22595"/>
                  </a:moveTo>
                  <a:cubicBezTo>
                    <a:pt x="3614153" y="-29469"/>
                    <a:pt x="3945707" y="8027"/>
                    <a:pt x="4137934" y="139376"/>
                  </a:cubicBezTo>
                  <a:lnTo>
                    <a:pt x="4195385" y="189534"/>
                  </a:lnTo>
                  <a:lnTo>
                    <a:pt x="4227363" y="213562"/>
                  </a:lnTo>
                  <a:cubicBezTo>
                    <a:pt x="4647392" y="594043"/>
                    <a:pt x="4701997" y="1595707"/>
                    <a:pt x="4322768" y="2633829"/>
                  </a:cubicBezTo>
                  <a:cubicBezTo>
                    <a:pt x="3943539" y="3671950"/>
                    <a:pt x="3256131" y="4402555"/>
                    <a:pt x="2689751" y="4422699"/>
                  </a:cubicBezTo>
                  <a:lnTo>
                    <a:pt x="2662944" y="4421193"/>
                  </a:lnTo>
                  <a:lnTo>
                    <a:pt x="2589196" y="4428300"/>
                  </a:lnTo>
                  <a:cubicBezTo>
                    <a:pt x="2160725" y="4443779"/>
                    <a:pt x="1557153" y="4194548"/>
                    <a:pt x="1005715" y="3736510"/>
                  </a:cubicBezTo>
                  <a:cubicBezTo>
                    <a:pt x="836524" y="3595975"/>
                    <a:pt x="685755" y="3447009"/>
                    <a:pt x="556200" y="3295769"/>
                  </a:cubicBezTo>
                  <a:lnTo>
                    <a:pt x="518732" y="3249301"/>
                  </a:lnTo>
                  <a:lnTo>
                    <a:pt x="1633228" y="3382333"/>
                  </a:lnTo>
                  <a:cubicBezTo>
                    <a:pt x="1755925" y="3396978"/>
                    <a:pt x="1867261" y="3309386"/>
                    <a:pt x="1881907" y="3186691"/>
                  </a:cubicBezTo>
                  <a:lnTo>
                    <a:pt x="1881908" y="3186690"/>
                  </a:lnTo>
                  <a:cubicBezTo>
                    <a:pt x="1896554" y="3063995"/>
                    <a:pt x="1808961" y="2952658"/>
                    <a:pt x="1686265" y="2938013"/>
                  </a:cubicBezTo>
                  <a:lnTo>
                    <a:pt x="1455001" y="2910408"/>
                  </a:lnTo>
                  <a:lnTo>
                    <a:pt x="1325357" y="2896260"/>
                  </a:lnTo>
                  <a:cubicBezTo>
                    <a:pt x="694219" y="2816666"/>
                    <a:pt x="219987" y="2648121"/>
                    <a:pt x="79441" y="2443335"/>
                  </a:cubicBezTo>
                  <a:lnTo>
                    <a:pt x="63794" y="2412766"/>
                  </a:lnTo>
                  <a:lnTo>
                    <a:pt x="58645" y="2411048"/>
                  </a:lnTo>
                  <a:lnTo>
                    <a:pt x="53238" y="2392143"/>
                  </a:lnTo>
                  <a:lnTo>
                    <a:pt x="47465" y="2380865"/>
                  </a:lnTo>
                  <a:lnTo>
                    <a:pt x="45403" y="2368687"/>
                  </a:lnTo>
                  <a:lnTo>
                    <a:pt x="43078" y="2365253"/>
                  </a:lnTo>
                  <a:cubicBezTo>
                    <a:pt x="22535" y="2328654"/>
                    <a:pt x="8958" y="2289673"/>
                    <a:pt x="3162" y="2248603"/>
                  </a:cubicBezTo>
                  <a:cubicBezTo>
                    <a:pt x="-2635" y="2207533"/>
                    <a:pt x="-377" y="2166318"/>
                    <a:pt x="9234" y="2125462"/>
                  </a:cubicBezTo>
                  <a:lnTo>
                    <a:pt x="28417" y="2066537"/>
                  </a:lnTo>
                  <a:lnTo>
                    <a:pt x="33610" y="2024271"/>
                  </a:lnTo>
                  <a:cubicBezTo>
                    <a:pt x="129629" y="1556576"/>
                    <a:pt x="818307" y="922193"/>
                    <a:pt x="1774707" y="468740"/>
                  </a:cubicBezTo>
                  <a:cubicBezTo>
                    <a:pt x="2284788" y="226899"/>
                    <a:pt x="2786514" y="76588"/>
                    <a:pt x="3207858" y="22595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D3C677A-3218-9282-CAE7-761914A79926}"/>
                </a:ext>
              </a:extLst>
            </p:cNvPr>
            <p:cNvSpPr/>
            <p:nvPr/>
          </p:nvSpPr>
          <p:spPr>
            <a:xfrm rot="21053460">
              <a:off x="1470408" y="2556794"/>
              <a:ext cx="496891" cy="207642"/>
            </a:xfrm>
            <a:custGeom>
              <a:avLst/>
              <a:gdLst>
                <a:gd name="connsiteX0" fmla="*/ 1010834 w 1010834"/>
                <a:gd name="connsiteY0" fmla="*/ 0 h 422411"/>
                <a:gd name="connsiteX1" fmla="*/ 1009726 w 1010834"/>
                <a:gd name="connsiteY1" fmla="*/ 10994 h 422411"/>
                <a:gd name="connsiteX2" fmla="*/ 504934 w 1010834"/>
                <a:gd name="connsiteY2" fmla="*/ 422411 h 422411"/>
                <a:gd name="connsiteX3" fmla="*/ 142 w 1010834"/>
                <a:gd name="connsiteY3" fmla="*/ 10994 h 422411"/>
                <a:gd name="connsiteX4" fmla="*/ 0 w 1010834"/>
                <a:gd name="connsiteY4" fmla="*/ 9580 h 422411"/>
                <a:gd name="connsiteX5" fmla="*/ 31350 w 1010834"/>
                <a:gd name="connsiteY5" fmla="*/ 67338 h 422411"/>
                <a:gd name="connsiteX6" fmla="*/ 502817 w 1010834"/>
                <a:gd name="connsiteY6" fmla="*/ 318015 h 422411"/>
                <a:gd name="connsiteX7" fmla="*/ 974284 w 1010834"/>
                <a:gd name="connsiteY7" fmla="*/ 67338 h 42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834" h="422411">
                  <a:moveTo>
                    <a:pt x="1010834" y="0"/>
                  </a:moveTo>
                  <a:lnTo>
                    <a:pt x="1009726" y="10994"/>
                  </a:lnTo>
                  <a:cubicBezTo>
                    <a:pt x="961680" y="245789"/>
                    <a:pt x="753933" y="422411"/>
                    <a:pt x="504934" y="422411"/>
                  </a:cubicBezTo>
                  <a:cubicBezTo>
                    <a:pt x="255935" y="422411"/>
                    <a:pt x="48188" y="245789"/>
                    <a:pt x="142" y="10994"/>
                  </a:cubicBezTo>
                  <a:lnTo>
                    <a:pt x="0" y="9580"/>
                  </a:lnTo>
                  <a:lnTo>
                    <a:pt x="31350" y="67338"/>
                  </a:lnTo>
                  <a:cubicBezTo>
                    <a:pt x="133526" y="218579"/>
                    <a:pt x="306559" y="318015"/>
                    <a:pt x="502817" y="318015"/>
                  </a:cubicBezTo>
                  <a:cubicBezTo>
                    <a:pt x="699075" y="318015"/>
                    <a:pt x="872108" y="218579"/>
                    <a:pt x="974284" y="6733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0AD7BD5-EC34-ACDB-346C-0D8CD2C76C06}"/>
                </a:ext>
              </a:extLst>
            </p:cNvPr>
            <p:cNvSpPr/>
            <p:nvPr/>
          </p:nvSpPr>
          <p:spPr>
            <a:xfrm rot="16200000">
              <a:off x="8002420" y="1549896"/>
              <a:ext cx="2676793" cy="1528968"/>
            </a:xfrm>
            <a:custGeom>
              <a:avLst/>
              <a:gdLst>
                <a:gd name="connsiteX0" fmla="*/ 4871190 w 4871190"/>
                <a:gd name="connsiteY0" fmla="*/ 2744225 h 2782394"/>
                <a:gd name="connsiteX1" fmla="*/ 4866215 w 4871190"/>
                <a:gd name="connsiteY1" fmla="*/ 2782394 h 2782394"/>
                <a:gd name="connsiteX2" fmla="*/ 4803972 w 4871190"/>
                <a:gd name="connsiteY2" fmla="*/ 2741004 h 2782394"/>
                <a:gd name="connsiteX3" fmla="*/ 2297994 w 4871190"/>
                <a:gd name="connsiteY3" fmla="*/ 2153334 h 2782394"/>
                <a:gd name="connsiteX4" fmla="*/ 232242 w 4871190"/>
                <a:gd name="connsiteY4" fmla="*/ 2522096 h 2782394"/>
                <a:gd name="connsiteX5" fmla="*/ 7803 w 4871190"/>
                <a:gd name="connsiteY5" fmla="*/ 2623529 h 2782394"/>
                <a:gd name="connsiteX6" fmla="*/ 0 w 4871190"/>
                <a:gd name="connsiteY6" fmla="*/ 2559621 h 2782394"/>
                <a:gd name="connsiteX7" fmla="*/ 37152 w 4871190"/>
                <a:gd name="connsiteY7" fmla="*/ 2407208 h 2782394"/>
                <a:gd name="connsiteX8" fmla="*/ 49183 w 4871190"/>
                <a:gd name="connsiteY8" fmla="*/ 2387857 h 2782394"/>
                <a:gd name="connsiteX9" fmla="*/ 65065 w 4871190"/>
                <a:gd name="connsiteY9" fmla="*/ 2350494 h 2782394"/>
                <a:gd name="connsiteX10" fmla="*/ 1065314 w 4871190"/>
                <a:gd name="connsiteY10" fmla="*/ 1078282 h 2782394"/>
                <a:gd name="connsiteX11" fmla="*/ 2599274 w 4871190"/>
                <a:gd name="connsiteY11" fmla="*/ 23225 h 2782394"/>
                <a:gd name="connsiteX12" fmla="*/ 2600442 w 4871190"/>
                <a:gd name="connsiteY12" fmla="*/ 25206 h 2782394"/>
                <a:gd name="connsiteX13" fmla="*/ 2605477 w 4871190"/>
                <a:gd name="connsiteY13" fmla="*/ 26704 h 2782394"/>
                <a:gd name="connsiteX14" fmla="*/ 3899477 w 4871190"/>
                <a:gd name="connsiteY14" fmla="*/ 1219285 h 2782394"/>
                <a:gd name="connsiteX15" fmla="*/ 4871190 w 4871190"/>
                <a:gd name="connsiteY15" fmla="*/ 2744225 h 278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71190" h="2782394">
                  <a:moveTo>
                    <a:pt x="4871190" y="2744225"/>
                  </a:moveTo>
                  <a:lnTo>
                    <a:pt x="4866215" y="2782394"/>
                  </a:lnTo>
                  <a:lnTo>
                    <a:pt x="4803972" y="2741004"/>
                  </a:lnTo>
                  <a:cubicBezTo>
                    <a:pt x="4208321" y="2382099"/>
                    <a:pt x="3306883" y="2153334"/>
                    <a:pt x="2297994" y="2153334"/>
                  </a:cubicBezTo>
                  <a:cubicBezTo>
                    <a:pt x="1513303" y="2153334"/>
                    <a:pt x="793613" y="2291723"/>
                    <a:pt x="232242" y="2522096"/>
                  </a:cubicBezTo>
                  <a:lnTo>
                    <a:pt x="7803" y="2623529"/>
                  </a:lnTo>
                  <a:lnTo>
                    <a:pt x="0" y="2559621"/>
                  </a:lnTo>
                  <a:cubicBezTo>
                    <a:pt x="0" y="2507412"/>
                    <a:pt x="12792" y="2456439"/>
                    <a:pt x="37152" y="2407208"/>
                  </a:cubicBezTo>
                  <a:lnTo>
                    <a:pt x="49183" y="2387857"/>
                  </a:lnTo>
                  <a:lnTo>
                    <a:pt x="65065" y="2350494"/>
                  </a:lnTo>
                  <a:cubicBezTo>
                    <a:pt x="205276" y="2053680"/>
                    <a:pt x="577234" y="1572137"/>
                    <a:pt x="1065314" y="1078282"/>
                  </a:cubicBezTo>
                  <a:cubicBezTo>
                    <a:pt x="1775249" y="359947"/>
                    <a:pt x="2462026" y="-112418"/>
                    <a:pt x="2599274" y="23225"/>
                  </a:cubicBezTo>
                  <a:lnTo>
                    <a:pt x="2600442" y="25206"/>
                  </a:lnTo>
                  <a:lnTo>
                    <a:pt x="2605477" y="26704"/>
                  </a:lnTo>
                  <a:cubicBezTo>
                    <a:pt x="2850518" y="122489"/>
                    <a:pt x="3368774" y="593408"/>
                    <a:pt x="3899477" y="1219285"/>
                  </a:cubicBezTo>
                  <a:cubicBezTo>
                    <a:pt x="4471003" y="1893306"/>
                    <a:pt x="4867592" y="2523708"/>
                    <a:pt x="4871190" y="2744225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0B9A80-9B20-BDCB-FB67-DFE6B1D7994C}"/>
              </a:ext>
            </a:extLst>
          </p:cNvPr>
          <p:cNvGrpSpPr/>
          <p:nvPr/>
        </p:nvGrpSpPr>
        <p:grpSpPr>
          <a:xfrm rot="2711422">
            <a:off x="9808317" y="742505"/>
            <a:ext cx="1574208" cy="929337"/>
            <a:chOff x="2088063" y="1388939"/>
            <a:chExt cx="6911339" cy="408012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883A3A-1C0D-9A32-E6FF-B3ED2542577B}"/>
                </a:ext>
              </a:extLst>
            </p:cNvPr>
            <p:cNvGrpSpPr/>
            <p:nvPr/>
          </p:nvGrpSpPr>
          <p:grpSpPr>
            <a:xfrm>
              <a:off x="7262041" y="2465692"/>
              <a:ext cx="1737361" cy="1832610"/>
              <a:chOff x="8115481" y="1215390"/>
              <a:chExt cx="1737361" cy="183261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631433C-34B6-BADD-C361-83A132C36084}"/>
                  </a:ext>
                </a:extLst>
              </p:cNvPr>
              <p:cNvSpPr/>
              <p:nvPr/>
            </p:nvSpPr>
            <p:spPr>
              <a:xfrm>
                <a:off x="8115481" y="1334135"/>
                <a:ext cx="1737361" cy="1595120"/>
              </a:xfrm>
              <a:custGeom>
                <a:avLst/>
                <a:gdLst>
                  <a:gd name="connsiteX0" fmla="*/ 0 w 1737361"/>
                  <a:gd name="connsiteY0" fmla="*/ 0 h 1595120"/>
                  <a:gd name="connsiteX1" fmla="*/ 570655 w 1737361"/>
                  <a:gd name="connsiteY1" fmla="*/ 0 h 1595120"/>
                  <a:gd name="connsiteX2" fmla="*/ 1018359 w 1737361"/>
                  <a:gd name="connsiteY2" fmla="*/ 0 h 1595120"/>
                  <a:gd name="connsiteX3" fmla="*/ 1166707 w 1737361"/>
                  <a:gd name="connsiteY3" fmla="*/ 0 h 1595120"/>
                  <a:gd name="connsiteX4" fmla="*/ 1737361 w 1737361"/>
                  <a:gd name="connsiteY4" fmla="*/ 570654 h 1595120"/>
                  <a:gd name="connsiteX5" fmla="*/ 1737361 w 1737361"/>
                  <a:gd name="connsiteY5" fmla="*/ 1024466 h 1595120"/>
                  <a:gd name="connsiteX6" fmla="*/ 1166707 w 1737361"/>
                  <a:gd name="connsiteY6" fmla="*/ 1595120 h 1595120"/>
                  <a:gd name="connsiteX7" fmla="*/ 1018359 w 1737361"/>
                  <a:gd name="connsiteY7" fmla="*/ 1595120 h 1595120"/>
                  <a:gd name="connsiteX8" fmla="*/ 570655 w 1737361"/>
                  <a:gd name="connsiteY8" fmla="*/ 1595120 h 1595120"/>
                  <a:gd name="connsiteX9" fmla="*/ 0 w 1737361"/>
                  <a:gd name="connsiteY9" fmla="*/ 1595120 h 159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7361" h="1595120">
                    <a:moveTo>
                      <a:pt x="0" y="0"/>
                    </a:moveTo>
                    <a:lnTo>
                      <a:pt x="570655" y="0"/>
                    </a:lnTo>
                    <a:lnTo>
                      <a:pt x="1018359" y="0"/>
                    </a:lnTo>
                    <a:lnTo>
                      <a:pt x="1166707" y="0"/>
                    </a:lnTo>
                    <a:cubicBezTo>
                      <a:pt x="1481871" y="0"/>
                      <a:pt x="1737361" y="255490"/>
                      <a:pt x="1737361" y="570654"/>
                    </a:cubicBezTo>
                    <a:lnTo>
                      <a:pt x="1737361" y="1024466"/>
                    </a:lnTo>
                    <a:cubicBezTo>
                      <a:pt x="1737361" y="1339630"/>
                      <a:pt x="1481871" y="1595120"/>
                      <a:pt x="1166707" y="1595120"/>
                    </a:cubicBezTo>
                    <a:lnTo>
                      <a:pt x="1018359" y="1595120"/>
                    </a:lnTo>
                    <a:lnTo>
                      <a:pt x="570655" y="1595120"/>
                    </a:lnTo>
                    <a:lnTo>
                      <a:pt x="0" y="159512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A9C8FA7E-2AD0-1B1A-BE53-82AB47501307}"/>
                  </a:ext>
                </a:extLst>
              </p:cNvPr>
              <p:cNvSpPr/>
              <p:nvPr/>
            </p:nvSpPr>
            <p:spPr>
              <a:xfrm>
                <a:off x="8115481" y="1215390"/>
                <a:ext cx="87450" cy="183261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0B53C9C2-DEB7-8E62-914A-AF3B16F1C128}"/>
                  </a:ext>
                </a:extLst>
              </p:cNvPr>
              <p:cNvSpPr/>
              <p:nvPr/>
            </p:nvSpPr>
            <p:spPr>
              <a:xfrm>
                <a:off x="8469811" y="1215390"/>
                <a:ext cx="87450" cy="183261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B6C2F2D9-8B1D-1246-DB0A-7AF4E363B4C5}"/>
                  </a:ext>
                </a:extLst>
              </p:cNvPr>
              <p:cNvSpPr/>
              <p:nvPr/>
            </p:nvSpPr>
            <p:spPr>
              <a:xfrm>
                <a:off x="8824141" y="1215390"/>
                <a:ext cx="87450" cy="183261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E77CD95-C8B6-DF24-651A-8ECBC78202EE}"/>
                </a:ext>
              </a:extLst>
            </p:cNvPr>
            <p:cNvSpPr/>
            <p:nvPr/>
          </p:nvSpPr>
          <p:spPr>
            <a:xfrm>
              <a:off x="2088063" y="1388939"/>
              <a:ext cx="5174161" cy="4080122"/>
            </a:xfrm>
            <a:custGeom>
              <a:avLst/>
              <a:gdLst>
                <a:gd name="connsiteX0" fmla="*/ 2004060 w 5174161"/>
                <a:gd name="connsiteY0" fmla="*/ 0 h 4080122"/>
                <a:gd name="connsiteX1" fmla="*/ 2806538 w 5174161"/>
                <a:gd name="connsiteY1" fmla="*/ 170132 h 4080122"/>
                <a:gd name="connsiteX2" fmla="*/ 2828924 w 5174161"/>
                <a:gd name="connsiteY2" fmla="*/ 181025 h 4080122"/>
                <a:gd name="connsiteX3" fmla="*/ 2831875 w 5174161"/>
                <a:gd name="connsiteY3" fmla="*/ 175822 h 4080122"/>
                <a:gd name="connsiteX4" fmla="*/ 2897551 w 5174161"/>
                <a:gd name="connsiteY4" fmla="*/ 214420 h 4080122"/>
                <a:gd name="connsiteX5" fmla="*/ 2927195 w 5174161"/>
                <a:gd name="connsiteY5" fmla="*/ 228847 h 4080122"/>
                <a:gd name="connsiteX6" fmla="*/ 3043238 w 5174161"/>
                <a:gd name="connsiteY6" fmla="*/ 295348 h 4080122"/>
                <a:gd name="connsiteX7" fmla="*/ 3080262 w 5174161"/>
                <a:gd name="connsiteY7" fmla="*/ 321804 h 4080122"/>
                <a:gd name="connsiteX8" fmla="*/ 4580745 w 5174161"/>
                <a:gd name="connsiteY8" fmla="*/ 1203670 h 4080122"/>
                <a:gd name="connsiteX9" fmla="*/ 5174161 w 5174161"/>
                <a:gd name="connsiteY9" fmla="*/ 1203670 h 4080122"/>
                <a:gd name="connsiteX10" fmla="*/ 5174161 w 5174161"/>
                <a:gd name="connsiteY10" fmla="*/ 2785517 h 4080122"/>
                <a:gd name="connsiteX11" fmla="*/ 4702238 w 5174161"/>
                <a:gd name="connsiteY11" fmla="*/ 2785517 h 4080122"/>
                <a:gd name="connsiteX12" fmla="*/ 3244592 w 5174161"/>
                <a:gd name="connsiteY12" fmla="*/ 3642207 h 4080122"/>
                <a:gd name="connsiteX13" fmla="*/ 3241341 w 5174161"/>
                <a:gd name="connsiteY13" fmla="*/ 3645006 h 4080122"/>
                <a:gd name="connsiteX14" fmla="*/ 2004060 w 5174161"/>
                <a:gd name="connsiteY14" fmla="*/ 4080122 h 4080122"/>
                <a:gd name="connsiteX15" fmla="*/ 1811800 w 5174161"/>
                <a:gd name="connsiteY15" fmla="*/ 4070856 h 4080122"/>
                <a:gd name="connsiteX16" fmla="*/ 1712724 w 5174161"/>
                <a:gd name="connsiteY16" fmla="*/ 4056434 h 4080122"/>
                <a:gd name="connsiteX17" fmla="*/ 1767656 w 5174161"/>
                <a:gd name="connsiteY17" fmla="*/ 3862637 h 4080122"/>
                <a:gd name="connsiteX18" fmla="*/ 1233024 w 5174161"/>
                <a:gd name="connsiteY18" fmla="*/ 3711094 h 4080122"/>
                <a:gd name="connsiteX19" fmla="*/ 1354945 w 5174161"/>
                <a:gd name="connsiteY19" fmla="*/ 3323437 h 4080122"/>
                <a:gd name="connsiteX20" fmla="*/ 1070025 w 5174161"/>
                <a:gd name="connsiteY20" fmla="*/ 3233828 h 4080122"/>
                <a:gd name="connsiteX21" fmla="*/ 1146431 w 5174161"/>
                <a:gd name="connsiteY21" fmla="*/ 2990887 h 4080122"/>
                <a:gd name="connsiteX22" fmla="*/ 937920 w 5174161"/>
                <a:gd name="connsiteY22" fmla="*/ 2925309 h 4080122"/>
                <a:gd name="connsiteX23" fmla="*/ 937920 w 5174161"/>
                <a:gd name="connsiteY23" fmla="*/ 2725346 h 4080122"/>
                <a:gd name="connsiteX24" fmla="*/ 760444 w 5174161"/>
                <a:gd name="connsiteY24" fmla="*/ 2725346 h 4080122"/>
                <a:gd name="connsiteX25" fmla="*/ 760444 w 5174161"/>
                <a:gd name="connsiteY25" fmla="*/ 2583747 h 4080122"/>
                <a:gd name="connsiteX26" fmla="*/ 385780 w 5174161"/>
                <a:gd name="connsiteY26" fmla="*/ 2583747 h 4080122"/>
                <a:gd name="connsiteX27" fmla="*/ 367643 w 5174161"/>
                <a:gd name="connsiteY27" fmla="*/ 2392797 h 4080122"/>
                <a:gd name="connsiteX28" fmla="*/ 39665 w 5174161"/>
                <a:gd name="connsiteY28" fmla="*/ 2423948 h 4080122"/>
                <a:gd name="connsiteX29" fmla="*/ 23092 w 5174161"/>
                <a:gd name="connsiteY29" fmla="*/ 2350742 h 4080122"/>
                <a:gd name="connsiteX30" fmla="*/ 0 w 5174161"/>
                <a:gd name="connsiteY30" fmla="*/ 2040061 h 4080122"/>
                <a:gd name="connsiteX31" fmla="*/ 2004060 w 5174161"/>
                <a:gd name="connsiteY31" fmla="*/ 0 h 408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74161" h="4080122">
                  <a:moveTo>
                    <a:pt x="2004060" y="0"/>
                  </a:moveTo>
                  <a:cubicBezTo>
                    <a:pt x="2289410" y="0"/>
                    <a:pt x="2560831" y="60710"/>
                    <a:pt x="2806538" y="170132"/>
                  </a:cubicBezTo>
                  <a:lnTo>
                    <a:pt x="2828924" y="181025"/>
                  </a:lnTo>
                  <a:lnTo>
                    <a:pt x="2831875" y="175822"/>
                  </a:lnTo>
                  <a:lnTo>
                    <a:pt x="2897551" y="214420"/>
                  </a:lnTo>
                  <a:lnTo>
                    <a:pt x="2927195" y="228847"/>
                  </a:lnTo>
                  <a:cubicBezTo>
                    <a:pt x="2966663" y="249734"/>
                    <a:pt x="3005362" y="271920"/>
                    <a:pt x="3043238" y="295348"/>
                  </a:cubicBezTo>
                  <a:lnTo>
                    <a:pt x="3080262" y="321804"/>
                  </a:lnTo>
                  <a:lnTo>
                    <a:pt x="4580745" y="1203670"/>
                  </a:lnTo>
                  <a:lnTo>
                    <a:pt x="5174161" y="1203670"/>
                  </a:lnTo>
                  <a:lnTo>
                    <a:pt x="5174161" y="2785517"/>
                  </a:lnTo>
                  <a:lnTo>
                    <a:pt x="4702238" y="2785517"/>
                  </a:lnTo>
                  <a:lnTo>
                    <a:pt x="3244592" y="3642207"/>
                  </a:lnTo>
                  <a:lnTo>
                    <a:pt x="3241341" y="3645006"/>
                  </a:lnTo>
                  <a:cubicBezTo>
                    <a:pt x="2900635" y="3917562"/>
                    <a:pt x="2470996" y="4080122"/>
                    <a:pt x="2004060" y="4080122"/>
                  </a:cubicBezTo>
                  <a:cubicBezTo>
                    <a:pt x="1939208" y="4080122"/>
                    <a:pt x="1875075" y="4076986"/>
                    <a:pt x="1811800" y="4070856"/>
                  </a:cubicBezTo>
                  <a:lnTo>
                    <a:pt x="1712724" y="4056434"/>
                  </a:lnTo>
                  <a:lnTo>
                    <a:pt x="1767656" y="3862637"/>
                  </a:lnTo>
                  <a:lnTo>
                    <a:pt x="1233024" y="3711094"/>
                  </a:lnTo>
                  <a:lnTo>
                    <a:pt x="1354945" y="3323437"/>
                  </a:lnTo>
                  <a:lnTo>
                    <a:pt x="1070025" y="3233828"/>
                  </a:lnTo>
                  <a:lnTo>
                    <a:pt x="1146431" y="2990887"/>
                  </a:lnTo>
                  <a:lnTo>
                    <a:pt x="937920" y="2925309"/>
                  </a:lnTo>
                  <a:lnTo>
                    <a:pt x="937920" y="2725346"/>
                  </a:lnTo>
                  <a:lnTo>
                    <a:pt x="760444" y="2725346"/>
                  </a:lnTo>
                  <a:lnTo>
                    <a:pt x="760444" y="2583747"/>
                  </a:lnTo>
                  <a:lnTo>
                    <a:pt x="385780" y="2583747"/>
                  </a:lnTo>
                  <a:lnTo>
                    <a:pt x="367643" y="2392797"/>
                  </a:lnTo>
                  <a:lnTo>
                    <a:pt x="39665" y="2423948"/>
                  </a:lnTo>
                  <a:lnTo>
                    <a:pt x="23092" y="2350742"/>
                  </a:lnTo>
                  <a:cubicBezTo>
                    <a:pt x="7886" y="2249441"/>
                    <a:pt x="0" y="2145689"/>
                    <a:pt x="0" y="2040061"/>
                  </a:cubicBezTo>
                  <a:cubicBezTo>
                    <a:pt x="0" y="913367"/>
                    <a:pt x="897248" y="0"/>
                    <a:pt x="20040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ABE721-DDB9-E647-D5B6-C132B2D5EC6F}"/>
                </a:ext>
              </a:extLst>
            </p:cNvPr>
            <p:cNvSpPr/>
            <p:nvPr/>
          </p:nvSpPr>
          <p:spPr>
            <a:xfrm rot="10800000">
              <a:off x="4170783" y="2346944"/>
              <a:ext cx="3091257" cy="1832611"/>
            </a:xfrm>
            <a:custGeom>
              <a:avLst/>
              <a:gdLst>
                <a:gd name="connsiteX0" fmla="*/ 5007973 w 5505015"/>
                <a:gd name="connsiteY0" fmla="*/ 3715580 h 3715580"/>
                <a:gd name="connsiteX1" fmla="*/ 5007974 w 5505015"/>
                <a:gd name="connsiteY1" fmla="*/ 3715579 h 3715580"/>
                <a:gd name="connsiteX2" fmla="*/ 4981793 w 5505015"/>
                <a:gd name="connsiteY2" fmla="*/ 3710293 h 3715580"/>
                <a:gd name="connsiteX3" fmla="*/ 4978253 w 5505015"/>
                <a:gd name="connsiteY3" fmla="*/ 3707906 h 3715580"/>
                <a:gd name="connsiteX4" fmla="*/ 4973077 w 5505015"/>
                <a:gd name="connsiteY4" fmla="*/ 3709344 h 3715580"/>
                <a:gd name="connsiteX5" fmla="*/ 4917220 w 5505015"/>
                <a:gd name="connsiteY5" fmla="*/ 3691200 h 3715580"/>
                <a:gd name="connsiteX6" fmla="*/ 3311174 w 5505015"/>
                <a:gd name="connsiteY6" fmla="*/ 2319773 h 3715580"/>
                <a:gd name="connsiteX7" fmla="*/ 3292376 w 5505015"/>
                <a:gd name="connsiteY7" fmla="*/ 2295792 h 3715580"/>
                <a:gd name="connsiteX8" fmla="*/ 3289983 w 5505015"/>
                <a:gd name="connsiteY8" fmla="*/ 2287176 h 3715580"/>
                <a:gd name="connsiteX9" fmla="*/ 66768 w 5505015"/>
                <a:gd name="connsiteY9" fmla="*/ 2287175 h 3715580"/>
                <a:gd name="connsiteX10" fmla="*/ 0 w 5505015"/>
                <a:gd name="connsiteY10" fmla="*/ 2220407 h 3715580"/>
                <a:gd name="connsiteX11" fmla="*/ 66768 w 5505015"/>
                <a:gd name="connsiteY11" fmla="*/ 2153639 h 3715580"/>
                <a:gd name="connsiteX12" fmla="*/ 3339616 w 5505015"/>
                <a:gd name="connsiteY12" fmla="*/ 2153640 h 3715580"/>
                <a:gd name="connsiteX13" fmla="*/ 3401137 w 5505015"/>
                <a:gd name="connsiteY13" fmla="*/ 2194418 h 3715580"/>
                <a:gd name="connsiteX14" fmla="*/ 3401877 w 5505015"/>
                <a:gd name="connsiteY14" fmla="*/ 2198085 h 3715580"/>
                <a:gd name="connsiteX15" fmla="*/ 3410832 w 5505015"/>
                <a:gd name="connsiteY15" fmla="*/ 2203066 h 3715580"/>
                <a:gd name="connsiteX16" fmla="*/ 4940715 w 5505015"/>
                <a:gd name="connsiteY16" fmla="*/ 3509456 h 3715580"/>
                <a:gd name="connsiteX17" fmla="*/ 4940715 w 5505015"/>
                <a:gd name="connsiteY17" fmla="*/ 3204340 h 3715580"/>
                <a:gd name="connsiteX18" fmla="*/ 4960414 w 5505015"/>
                <a:gd name="connsiteY18" fmla="*/ 3156781 h 3715580"/>
                <a:gd name="connsiteX19" fmla="*/ 4967254 w 5505015"/>
                <a:gd name="connsiteY19" fmla="*/ 3152170 h 3715580"/>
                <a:gd name="connsiteX20" fmla="*/ 4967450 w 5505015"/>
                <a:gd name="connsiteY20" fmla="*/ 3150052 h 3715580"/>
                <a:gd name="connsiteX21" fmla="*/ 4999724 w 5505015"/>
                <a:gd name="connsiteY21" fmla="*/ 3109947 h 3715580"/>
                <a:gd name="connsiteX22" fmla="*/ 5246414 w 5505015"/>
                <a:gd name="connsiteY22" fmla="*/ 2975025 h 3715580"/>
                <a:gd name="connsiteX23" fmla="*/ 4447227 w 5505015"/>
                <a:gd name="connsiteY23" fmla="*/ 2693974 h 3715580"/>
                <a:gd name="connsiteX24" fmla="*/ 4439694 w 5505015"/>
                <a:gd name="connsiteY24" fmla="*/ 2695273 h 3715580"/>
                <a:gd name="connsiteX25" fmla="*/ 4372437 w 5505015"/>
                <a:gd name="connsiteY25" fmla="*/ 2647718 h 3715580"/>
                <a:gd name="connsiteX26" fmla="*/ 4414965 w 5505015"/>
                <a:gd name="connsiteY26" fmla="*/ 2551303 h 3715580"/>
                <a:gd name="connsiteX27" fmla="*/ 4415695 w 5505015"/>
                <a:gd name="connsiteY27" fmla="*/ 2551020 h 3715580"/>
                <a:gd name="connsiteX28" fmla="*/ 4418409 w 5505015"/>
                <a:gd name="connsiteY28" fmla="*/ 2549002 h 3715580"/>
                <a:gd name="connsiteX29" fmla="*/ 4426004 w 5505015"/>
                <a:gd name="connsiteY29" fmla="*/ 2547022 h 3715580"/>
                <a:gd name="connsiteX30" fmla="*/ 5188494 w 5505015"/>
                <a:gd name="connsiteY30" fmla="*/ 2251298 h 3715580"/>
                <a:gd name="connsiteX31" fmla="*/ 4431174 w 5505015"/>
                <a:gd name="connsiteY31" fmla="*/ 1951336 h 3715580"/>
                <a:gd name="connsiteX32" fmla="*/ 4389336 w 5505015"/>
                <a:gd name="connsiteY32" fmla="*/ 1854620 h 3715580"/>
                <a:gd name="connsiteX33" fmla="*/ 4456930 w 5505015"/>
                <a:gd name="connsiteY33" fmla="*/ 1807546 h 3715580"/>
                <a:gd name="connsiteX34" fmla="*/ 4464887 w 5505015"/>
                <a:gd name="connsiteY34" fmla="*/ 1808977 h 3715580"/>
                <a:gd name="connsiteX35" fmla="*/ 5234023 w 5505015"/>
                <a:gd name="connsiteY35" fmla="*/ 1520246 h 3715580"/>
                <a:gd name="connsiteX36" fmla="*/ 4500635 w 5505015"/>
                <a:gd name="connsiteY36" fmla="*/ 1172726 h 3715580"/>
                <a:gd name="connsiteX37" fmla="*/ 4481403 w 5505015"/>
                <a:gd name="connsiteY37" fmla="*/ 1176496 h 3715580"/>
                <a:gd name="connsiteX38" fmla="*/ 4413081 w 5505015"/>
                <a:gd name="connsiteY38" fmla="*/ 1130486 h 3715580"/>
                <a:gd name="connsiteX39" fmla="*/ 4407389 w 5505015"/>
                <a:gd name="connsiteY39" fmla="*/ 1101450 h 3715580"/>
                <a:gd name="connsiteX40" fmla="*/ 4410371 w 5505015"/>
                <a:gd name="connsiteY40" fmla="*/ 1086772 h 3715580"/>
                <a:gd name="connsiteX41" fmla="*/ 4409196 w 5505015"/>
                <a:gd name="connsiteY41" fmla="*/ 1079037 h 3715580"/>
                <a:gd name="connsiteX42" fmla="*/ 4416325 w 5505015"/>
                <a:gd name="connsiteY42" fmla="*/ 1050320 h 3715580"/>
                <a:gd name="connsiteX43" fmla="*/ 4486850 w 5505015"/>
                <a:gd name="connsiteY43" fmla="*/ 1007763 h 3715580"/>
                <a:gd name="connsiteX44" fmla="*/ 4504214 w 5505015"/>
                <a:gd name="connsiteY44" fmla="*/ 1012073 h 3715580"/>
                <a:gd name="connsiteX45" fmla="*/ 5261502 w 5505015"/>
                <a:gd name="connsiteY45" fmla="*/ 698324 h 3715580"/>
                <a:gd name="connsiteX46" fmla="*/ 5006458 w 5505015"/>
                <a:gd name="connsiteY46" fmla="*/ 579160 h 3715580"/>
                <a:gd name="connsiteX47" fmla="*/ 5004925 w 5505015"/>
                <a:gd name="connsiteY47" fmla="*/ 578027 h 3715580"/>
                <a:gd name="connsiteX48" fmla="*/ 5002586 w 5505015"/>
                <a:gd name="connsiteY48" fmla="*/ 578499 h 3715580"/>
                <a:gd name="connsiteX49" fmla="*/ 5002587 w 5505015"/>
                <a:gd name="connsiteY49" fmla="*/ 578498 h 3715580"/>
                <a:gd name="connsiteX50" fmla="*/ 4935328 w 5505015"/>
                <a:gd name="connsiteY50" fmla="*/ 511239 h 3715580"/>
                <a:gd name="connsiteX51" fmla="*/ 4935328 w 5505015"/>
                <a:gd name="connsiteY51" fmla="*/ 67259 h 3715580"/>
                <a:gd name="connsiteX52" fmla="*/ 5002587 w 5505015"/>
                <a:gd name="connsiteY52" fmla="*/ 0 h 3715580"/>
                <a:gd name="connsiteX53" fmla="*/ 5069846 w 5505015"/>
                <a:gd name="connsiteY53" fmla="*/ 67259 h 3715580"/>
                <a:gd name="connsiteX54" fmla="*/ 5069845 w 5505015"/>
                <a:gd name="connsiteY54" fmla="*/ 460299 h 3715580"/>
                <a:gd name="connsiteX55" fmla="*/ 5454731 w 5505015"/>
                <a:gd name="connsiteY55" fmla="*/ 640130 h 3715580"/>
                <a:gd name="connsiteX56" fmla="*/ 5457584 w 5505015"/>
                <a:gd name="connsiteY56" fmla="*/ 640709 h 3715580"/>
                <a:gd name="connsiteX57" fmla="*/ 5461451 w 5505015"/>
                <a:gd name="connsiteY57" fmla="*/ 643270 h 3715580"/>
                <a:gd name="connsiteX58" fmla="*/ 5465641 w 5505015"/>
                <a:gd name="connsiteY58" fmla="*/ 645227 h 3715580"/>
                <a:gd name="connsiteX59" fmla="*/ 5476275 w 5505015"/>
                <a:gd name="connsiteY59" fmla="*/ 653084 h 3715580"/>
                <a:gd name="connsiteX60" fmla="*/ 5481402 w 5505015"/>
                <a:gd name="connsiteY60" fmla="*/ 656478 h 3715580"/>
                <a:gd name="connsiteX61" fmla="*/ 5481928 w 5505015"/>
                <a:gd name="connsiteY61" fmla="*/ 657261 h 3715580"/>
                <a:gd name="connsiteX62" fmla="*/ 5487122 w 5505015"/>
                <a:gd name="connsiteY62" fmla="*/ 661098 h 3715580"/>
                <a:gd name="connsiteX63" fmla="*/ 5504399 w 5505015"/>
                <a:gd name="connsiteY63" fmla="*/ 708678 h 3715580"/>
                <a:gd name="connsiteX64" fmla="*/ 5501234 w 5505015"/>
                <a:gd name="connsiteY64" fmla="*/ 721733 h 3715580"/>
                <a:gd name="connsiteX65" fmla="*/ 5497916 w 5505015"/>
                <a:gd name="connsiteY65" fmla="*/ 738061 h 3715580"/>
                <a:gd name="connsiteX66" fmla="*/ 5457594 w 5505015"/>
                <a:gd name="connsiteY66" fmla="*/ 778391 h 3715580"/>
                <a:gd name="connsiteX67" fmla="*/ 4688720 w 5505015"/>
                <a:gd name="connsiteY67" fmla="*/ 1096941 h 3715580"/>
                <a:gd name="connsiteX68" fmla="*/ 5440947 w 5505015"/>
                <a:gd name="connsiteY68" fmla="*/ 1453388 h 3715580"/>
                <a:gd name="connsiteX69" fmla="*/ 5461294 w 5505015"/>
                <a:gd name="connsiteY69" fmla="*/ 1458241 h 3715580"/>
                <a:gd name="connsiteX70" fmla="*/ 5500244 w 5505015"/>
                <a:gd name="connsiteY70" fmla="*/ 1499898 h 3715580"/>
                <a:gd name="connsiteX71" fmla="*/ 5500242 w 5505015"/>
                <a:gd name="connsiteY71" fmla="*/ 1499897 h 3715580"/>
                <a:gd name="connsiteX72" fmla="*/ 5456670 w 5505015"/>
                <a:gd name="connsiteY72" fmla="*/ 1595844 h 3715580"/>
                <a:gd name="connsiteX73" fmla="*/ 4677151 w 5505015"/>
                <a:gd name="connsiteY73" fmla="*/ 1888474 h 3715580"/>
                <a:gd name="connsiteX74" fmla="*/ 5404607 w 5505015"/>
                <a:gd name="connsiteY74" fmla="*/ 2176607 h 3715580"/>
                <a:gd name="connsiteX75" fmla="*/ 5427834 w 5505015"/>
                <a:gd name="connsiteY75" fmla="*/ 2181880 h 3715580"/>
                <a:gd name="connsiteX76" fmla="*/ 5450589 w 5505015"/>
                <a:gd name="connsiteY76" fmla="*/ 2197703 h 3715580"/>
                <a:gd name="connsiteX77" fmla="*/ 5464043 w 5505015"/>
                <a:gd name="connsiteY77" fmla="*/ 2206447 h 3715580"/>
                <a:gd name="connsiteX78" fmla="*/ 5481071 w 5505015"/>
                <a:gd name="connsiteY78" fmla="*/ 2287038 h 3715580"/>
                <a:gd name="connsiteX79" fmla="*/ 5481071 w 5505015"/>
                <a:gd name="connsiteY79" fmla="*/ 2287037 h 3715580"/>
                <a:gd name="connsiteX80" fmla="*/ 5413476 w 5505015"/>
                <a:gd name="connsiteY80" fmla="*/ 2334111 h 3715580"/>
                <a:gd name="connsiteX81" fmla="*/ 5395455 w 5505015"/>
                <a:gd name="connsiteY81" fmla="*/ 2330870 h 3715580"/>
                <a:gd name="connsiteX82" fmla="*/ 4667143 w 5505015"/>
                <a:gd name="connsiteY82" fmla="*/ 2613340 h 3715580"/>
                <a:gd name="connsiteX83" fmla="*/ 5442518 w 5505015"/>
                <a:gd name="connsiteY83" fmla="*/ 2886017 h 3715580"/>
                <a:gd name="connsiteX84" fmla="*/ 5488091 w 5505015"/>
                <a:gd name="connsiteY84" fmla="*/ 2981030 h 3715580"/>
                <a:gd name="connsiteX85" fmla="*/ 5488090 w 5505015"/>
                <a:gd name="connsiteY85" fmla="*/ 2981029 h 3715580"/>
                <a:gd name="connsiteX86" fmla="*/ 5450022 w 5505015"/>
                <a:gd name="connsiteY86" fmla="*/ 3023493 h 3715580"/>
                <a:gd name="connsiteX87" fmla="*/ 5427290 w 5505015"/>
                <a:gd name="connsiteY87" fmla="*/ 3029420 h 3715580"/>
                <a:gd name="connsiteX88" fmla="*/ 5075233 w 5505015"/>
                <a:gd name="connsiteY88" fmla="*/ 3221972 h 3715580"/>
                <a:gd name="connsiteX89" fmla="*/ 5075232 w 5505015"/>
                <a:gd name="connsiteY89" fmla="*/ 3648321 h 3715580"/>
                <a:gd name="connsiteX90" fmla="*/ 5007973 w 5505015"/>
                <a:gd name="connsiteY90" fmla="*/ 3715580 h 371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5505015" h="3715580">
                  <a:moveTo>
                    <a:pt x="5007973" y="3715580"/>
                  </a:moveTo>
                  <a:lnTo>
                    <a:pt x="5007974" y="3715579"/>
                  </a:lnTo>
                  <a:cubicBezTo>
                    <a:pt x="4998687" y="3715579"/>
                    <a:pt x="4989840" y="3713697"/>
                    <a:pt x="4981793" y="3710293"/>
                  </a:cubicBezTo>
                  <a:lnTo>
                    <a:pt x="4978253" y="3707906"/>
                  </a:lnTo>
                  <a:lnTo>
                    <a:pt x="4973077" y="3709344"/>
                  </a:lnTo>
                  <a:cubicBezTo>
                    <a:pt x="4953499" y="3710886"/>
                    <a:pt x="4933334" y="3704960"/>
                    <a:pt x="4917220" y="3691200"/>
                  </a:cubicBezTo>
                  <a:lnTo>
                    <a:pt x="3311174" y="2319773"/>
                  </a:lnTo>
                  <a:cubicBezTo>
                    <a:pt x="3303117" y="2312893"/>
                    <a:pt x="3296836" y="2304706"/>
                    <a:pt x="3292376" y="2295792"/>
                  </a:cubicBezTo>
                  <a:lnTo>
                    <a:pt x="3289983" y="2287176"/>
                  </a:lnTo>
                  <a:lnTo>
                    <a:pt x="66768" y="2287175"/>
                  </a:lnTo>
                  <a:cubicBezTo>
                    <a:pt x="29894" y="2287175"/>
                    <a:pt x="0" y="2257282"/>
                    <a:pt x="0" y="2220407"/>
                  </a:cubicBezTo>
                  <a:cubicBezTo>
                    <a:pt x="0" y="2183532"/>
                    <a:pt x="29894" y="2153639"/>
                    <a:pt x="66768" y="2153639"/>
                  </a:cubicBezTo>
                  <a:lnTo>
                    <a:pt x="3339616" y="2153640"/>
                  </a:lnTo>
                  <a:cubicBezTo>
                    <a:pt x="3367271" y="2153640"/>
                    <a:pt x="3391001" y="2170454"/>
                    <a:pt x="3401137" y="2194418"/>
                  </a:cubicBezTo>
                  <a:lnTo>
                    <a:pt x="3401877" y="2198085"/>
                  </a:lnTo>
                  <a:lnTo>
                    <a:pt x="3410832" y="2203066"/>
                  </a:lnTo>
                  <a:lnTo>
                    <a:pt x="4940715" y="3509456"/>
                  </a:lnTo>
                  <a:lnTo>
                    <a:pt x="4940715" y="3204340"/>
                  </a:lnTo>
                  <a:cubicBezTo>
                    <a:pt x="4940715" y="3185767"/>
                    <a:pt x="4948243" y="3168952"/>
                    <a:pt x="4960414" y="3156781"/>
                  </a:cubicBezTo>
                  <a:lnTo>
                    <a:pt x="4967254" y="3152170"/>
                  </a:lnTo>
                  <a:lnTo>
                    <a:pt x="4967450" y="3150052"/>
                  </a:lnTo>
                  <a:cubicBezTo>
                    <a:pt x="4972289" y="3133533"/>
                    <a:pt x="4983429" y="3118859"/>
                    <a:pt x="4999724" y="3109947"/>
                  </a:cubicBezTo>
                  <a:lnTo>
                    <a:pt x="5246414" y="2975025"/>
                  </a:lnTo>
                  <a:lnTo>
                    <a:pt x="4447227" y="2693974"/>
                  </a:lnTo>
                  <a:lnTo>
                    <a:pt x="4439694" y="2695273"/>
                  </a:lnTo>
                  <a:cubicBezTo>
                    <a:pt x="4410669" y="2694397"/>
                    <a:pt x="4383598" y="2676493"/>
                    <a:pt x="4372437" y="2647718"/>
                  </a:cubicBezTo>
                  <a:cubicBezTo>
                    <a:pt x="4357557" y="2609351"/>
                    <a:pt x="4376597" y="2566184"/>
                    <a:pt x="4414965" y="2551303"/>
                  </a:cubicBezTo>
                  <a:lnTo>
                    <a:pt x="4415695" y="2551020"/>
                  </a:lnTo>
                  <a:lnTo>
                    <a:pt x="4418409" y="2549002"/>
                  </a:lnTo>
                  <a:lnTo>
                    <a:pt x="4426004" y="2547022"/>
                  </a:lnTo>
                  <a:lnTo>
                    <a:pt x="5188494" y="2251298"/>
                  </a:lnTo>
                  <a:lnTo>
                    <a:pt x="4431174" y="1951336"/>
                  </a:lnTo>
                  <a:cubicBezTo>
                    <a:pt x="4392914" y="1936182"/>
                    <a:pt x="4374182" y="1892880"/>
                    <a:pt x="4389336" y="1854620"/>
                  </a:cubicBezTo>
                  <a:cubicBezTo>
                    <a:pt x="4400702" y="1825925"/>
                    <a:pt x="4427901" y="1808215"/>
                    <a:pt x="4456930" y="1807546"/>
                  </a:cubicBezTo>
                  <a:lnTo>
                    <a:pt x="4464887" y="1808977"/>
                  </a:lnTo>
                  <a:lnTo>
                    <a:pt x="5234023" y="1520246"/>
                  </a:lnTo>
                  <a:lnTo>
                    <a:pt x="4500635" y="1172726"/>
                  </a:lnTo>
                  <a:lnTo>
                    <a:pt x="4481403" y="1176496"/>
                  </a:lnTo>
                  <a:cubicBezTo>
                    <a:pt x="4452367" y="1176282"/>
                    <a:pt x="4424894" y="1159000"/>
                    <a:pt x="4413081" y="1130486"/>
                  </a:cubicBezTo>
                  <a:cubicBezTo>
                    <a:pt x="4409143" y="1120981"/>
                    <a:pt x="4407318" y="1111129"/>
                    <a:pt x="4407389" y="1101450"/>
                  </a:cubicBezTo>
                  <a:lnTo>
                    <a:pt x="4410371" y="1086772"/>
                  </a:lnTo>
                  <a:lnTo>
                    <a:pt x="4409196" y="1079037"/>
                  </a:lnTo>
                  <a:cubicBezTo>
                    <a:pt x="4409606" y="1069367"/>
                    <a:pt x="4411919" y="1059617"/>
                    <a:pt x="4416325" y="1050320"/>
                  </a:cubicBezTo>
                  <a:cubicBezTo>
                    <a:pt x="4429541" y="1022429"/>
                    <a:pt x="4457839" y="1006534"/>
                    <a:pt x="4486850" y="1007763"/>
                  </a:cubicBezTo>
                  <a:lnTo>
                    <a:pt x="4504214" y="1012073"/>
                  </a:lnTo>
                  <a:lnTo>
                    <a:pt x="5261502" y="698324"/>
                  </a:lnTo>
                  <a:lnTo>
                    <a:pt x="5006458" y="579160"/>
                  </a:lnTo>
                  <a:lnTo>
                    <a:pt x="5004925" y="578027"/>
                  </a:lnTo>
                  <a:lnTo>
                    <a:pt x="5002586" y="578499"/>
                  </a:lnTo>
                  <a:lnTo>
                    <a:pt x="5002587" y="578498"/>
                  </a:lnTo>
                  <a:cubicBezTo>
                    <a:pt x="4965441" y="578498"/>
                    <a:pt x="4935328" y="548385"/>
                    <a:pt x="4935328" y="511239"/>
                  </a:cubicBezTo>
                  <a:lnTo>
                    <a:pt x="4935328" y="67259"/>
                  </a:lnTo>
                  <a:cubicBezTo>
                    <a:pt x="4935328" y="30113"/>
                    <a:pt x="4965441" y="0"/>
                    <a:pt x="5002587" y="0"/>
                  </a:cubicBezTo>
                  <a:cubicBezTo>
                    <a:pt x="5039733" y="0"/>
                    <a:pt x="5069846" y="30113"/>
                    <a:pt x="5069846" y="67259"/>
                  </a:cubicBezTo>
                  <a:lnTo>
                    <a:pt x="5069845" y="460299"/>
                  </a:lnTo>
                  <a:lnTo>
                    <a:pt x="5454731" y="640130"/>
                  </a:lnTo>
                  <a:lnTo>
                    <a:pt x="5457584" y="640709"/>
                  </a:lnTo>
                  <a:lnTo>
                    <a:pt x="5461451" y="643270"/>
                  </a:lnTo>
                  <a:lnTo>
                    <a:pt x="5465641" y="645227"/>
                  </a:lnTo>
                  <a:lnTo>
                    <a:pt x="5476275" y="653084"/>
                  </a:lnTo>
                  <a:lnTo>
                    <a:pt x="5481402" y="656478"/>
                  </a:lnTo>
                  <a:lnTo>
                    <a:pt x="5481928" y="657261"/>
                  </a:lnTo>
                  <a:lnTo>
                    <a:pt x="5487122" y="661098"/>
                  </a:lnTo>
                  <a:cubicBezTo>
                    <a:pt x="5498821" y="674078"/>
                    <a:pt x="5505045" y="691216"/>
                    <a:pt x="5504399" y="708678"/>
                  </a:cubicBezTo>
                  <a:lnTo>
                    <a:pt x="5501234" y="721733"/>
                  </a:lnTo>
                  <a:lnTo>
                    <a:pt x="5497916" y="738061"/>
                  </a:lnTo>
                  <a:cubicBezTo>
                    <a:pt x="5490620" y="755680"/>
                    <a:pt x="5476603" y="770515"/>
                    <a:pt x="5457594" y="778391"/>
                  </a:cubicBezTo>
                  <a:lnTo>
                    <a:pt x="4688720" y="1096941"/>
                  </a:lnTo>
                  <a:lnTo>
                    <a:pt x="5440947" y="1453388"/>
                  </a:lnTo>
                  <a:lnTo>
                    <a:pt x="5461294" y="1458241"/>
                  </a:lnTo>
                  <a:cubicBezTo>
                    <a:pt x="5478657" y="1466126"/>
                    <a:pt x="5493012" y="1480634"/>
                    <a:pt x="5500244" y="1499898"/>
                  </a:cubicBezTo>
                  <a:lnTo>
                    <a:pt x="5500242" y="1499897"/>
                  </a:lnTo>
                  <a:cubicBezTo>
                    <a:pt x="5514705" y="1538424"/>
                    <a:pt x="5495197" y="1581381"/>
                    <a:pt x="5456670" y="1595844"/>
                  </a:cubicBezTo>
                  <a:lnTo>
                    <a:pt x="4677151" y="1888474"/>
                  </a:lnTo>
                  <a:lnTo>
                    <a:pt x="5404607" y="2176607"/>
                  </a:lnTo>
                  <a:lnTo>
                    <a:pt x="5427834" y="2181880"/>
                  </a:lnTo>
                  <a:lnTo>
                    <a:pt x="5450589" y="2197703"/>
                  </a:lnTo>
                  <a:lnTo>
                    <a:pt x="5464043" y="2206447"/>
                  </a:lnTo>
                  <a:cubicBezTo>
                    <a:pt x="5484742" y="2226812"/>
                    <a:pt x="5492437" y="2258343"/>
                    <a:pt x="5481071" y="2287038"/>
                  </a:cubicBezTo>
                  <a:lnTo>
                    <a:pt x="5481071" y="2287037"/>
                  </a:lnTo>
                  <a:cubicBezTo>
                    <a:pt x="5469705" y="2315732"/>
                    <a:pt x="5442506" y="2333442"/>
                    <a:pt x="5413476" y="2334111"/>
                  </a:cubicBezTo>
                  <a:lnTo>
                    <a:pt x="5395455" y="2330870"/>
                  </a:lnTo>
                  <a:lnTo>
                    <a:pt x="4667143" y="2613340"/>
                  </a:lnTo>
                  <a:lnTo>
                    <a:pt x="5442518" y="2886017"/>
                  </a:lnTo>
                  <a:cubicBezTo>
                    <a:pt x="5481339" y="2899670"/>
                    <a:pt x="5501743" y="2942209"/>
                    <a:pt x="5488091" y="2981030"/>
                  </a:cubicBezTo>
                  <a:lnTo>
                    <a:pt x="5488090" y="2981029"/>
                  </a:lnTo>
                  <a:cubicBezTo>
                    <a:pt x="5481264" y="3000440"/>
                    <a:pt x="5467216" y="3015246"/>
                    <a:pt x="5450022" y="3023493"/>
                  </a:cubicBezTo>
                  <a:lnTo>
                    <a:pt x="5427290" y="3029420"/>
                  </a:lnTo>
                  <a:lnTo>
                    <a:pt x="5075233" y="3221972"/>
                  </a:lnTo>
                  <a:lnTo>
                    <a:pt x="5075232" y="3648321"/>
                  </a:lnTo>
                  <a:cubicBezTo>
                    <a:pt x="5075232" y="3685467"/>
                    <a:pt x="5045119" y="3715580"/>
                    <a:pt x="5007973" y="371558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9C96A16-ECAD-DD9E-B4BB-6AD66F9ACBD7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3732245"/>
              <a:ext cx="131844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D3CEDEE-31E9-D866-8F6B-0C244C611C11}"/>
              </a:ext>
            </a:extLst>
          </p:cNvPr>
          <p:cNvGrpSpPr/>
          <p:nvPr/>
        </p:nvGrpSpPr>
        <p:grpSpPr>
          <a:xfrm rot="1981920">
            <a:off x="917273" y="2763970"/>
            <a:ext cx="1494488" cy="1330059"/>
            <a:chOff x="2569028" y="139925"/>
            <a:chExt cx="7053944" cy="627784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2DD4FDD-366A-26EB-9E25-F5467C72EE0E}"/>
                </a:ext>
              </a:extLst>
            </p:cNvPr>
            <p:cNvSpPr/>
            <p:nvPr/>
          </p:nvSpPr>
          <p:spPr>
            <a:xfrm>
              <a:off x="2569028" y="3960705"/>
              <a:ext cx="7053944" cy="2457061"/>
            </a:xfrm>
            <a:custGeom>
              <a:avLst/>
              <a:gdLst>
                <a:gd name="connsiteX0" fmla="*/ 0 w 7053944"/>
                <a:gd name="connsiteY0" fmla="*/ 0 h 2457061"/>
                <a:gd name="connsiteX1" fmla="*/ 7053943 w 7053944"/>
                <a:gd name="connsiteY1" fmla="*/ 0 h 2457061"/>
                <a:gd name="connsiteX2" fmla="*/ 7053943 w 7053944"/>
                <a:gd name="connsiteY2" fmla="*/ 1670179 h 2457061"/>
                <a:gd name="connsiteX3" fmla="*/ 7048876 w 7053944"/>
                <a:gd name="connsiteY3" fmla="*/ 1670179 h 2457061"/>
                <a:gd name="connsiteX4" fmla="*/ 7053944 w 7053944"/>
                <a:gd name="connsiteY4" fmla="*/ 1691950 h 2457061"/>
                <a:gd name="connsiteX5" fmla="*/ 3526972 w 7053944"/>
                <a:gd name="connsiteY5" fmla="*/ 2457061 h 2457061"/>
                <a:gd name="connsiteX6" fmla="*/ 0 w 7053944"/>
                <a:gd name="connsiteY6" fmla="*/ 1691950 h 2457061"/>
                <a:gd name="connsiteX7" fmla="*/ 5068 w 7053944"/>
                <a:gd name="connsiteY7" fmla="*/ 1670179 h 2457061"/>
                <a:gd name="connsiteX8" fmla="*/ 0 w 7053944"/>
                <a:gd name="connsiteY8" fmla="*/ 1670179 h 245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53944" h="2457061">
                  <a:moveTo>
                    <a:pt x="0" y="0"/>
                  </a:moveTo>
                  <a:lnTo>
                    <a:pt x="7053943" y="0"/>
                  </a:lnTo>
                  <a:lnTo>
                    <a:pt x="7053943" y="1670179"/>
                  </a:lnTo>
                  <a:lnTo>
                    <a:pt x="7048876" y="1670179"/>
                  </a:lnTo>
                  <a:lnTo>
                    <a:pt x="7053944" y="1691950"/>
                  </a:lnTo>
                  <a:cubicBezTo>
                    <a:pt x="7053944" y="2114509"/>
                    <a:pt x="5474865" y="2457061"/>
                    <a:pt x="3526972" y="2457061"/>
                  </a:cubicBezTo>
                  <a:cubicBezTo>
                    <a:pt x="1579079" y="2457061"/>
                    <a:pt x="0" y="2114509"/>
                    <a:pt x="0" y="1691950"/>
                  </a:cubicBezTo>
                  <a:lnTo>
                    <a:pt x="5068" y="1670179"/>
                  </a:lnTo>
                  <a:lnTo>
                    <a:pt x="0" y="167017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7971DC2-FC44-72B6-BB60-51FD1BC0563D}"/>
                </a:ext>
              </a:extLst>
            </p:cNvPr>
            <p:cNvSpPr/>
            <p:nvPr/>
          </p:nvSpPr>
          <p:spPr>
            <a:xfrm>
              <a:off x="2569028" y="3727280"/>
              <a:ext cx="7053944" cy="2457061"/>
            </a:xfrm>
            <a:custGeom>
              <a:avLst/>
              <a:gdLst>
                <a:gd name="connsiteX0" fmla="*/ 0 w 7053944"/>
                <a:gd name="connsiteY0" fmla="*/ 0 h 2457061"/>
                <a:gd name="connsiteX1" fmla="*/ 7053943 w 7053944"/>
                <a:gd name="connsiteY1" fmla="*/ 0 h 2457061"/>
                <a:gd name="connsiteX2" fmla="*/ 7053943 w 7053944"/>
                <a:gd name="connsiteY2" fmla="*/ 1670179 h 2457061"/>
                <a:gd name="connsiteX3" fmla="*/ 7048876 w 7053944"/>
                <a:gd name="connsiteY3" fmla="*/ 1670179 h 2457061"/>
                <a:gd name="connsiteX4" fmla="*/ 7053944 w 7053944"/>
                <a:gd name="connsiteY4" fmla="*/ 1691950 h 2457061"/>
                <a:gd name="connsiteX5" fmla="*/ 3526972 w 7053944"/>
                <a:gd name="connsiteY5" fmla="*/ 2457061 h 2457061"/>
                <a:gd name="connsiteX6" fmla="*/ 0 w 7053944"/>
                <a:gd name="connsiteY6" fmla="*/ 1691950 h 2457061"/>
                <a:gd name="connsiteX7" fmla="*/ 5068 w 7053944"/>
                <a:gd name="connsiteY7" fmla="*/ 1670179 h 2457061"/>
                <a:gd name="connsiteX8" fmla="*/ 0 w 7053944"/>
                <a:gd name="connsiteY8" fmla="*/ 1670179 h 245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53944" h="2457061">
                  <a:moveTo>
                    <a:pt x="0" y="0"/>
                  </a:moveTo>
                  <a:lnTo>
                    <a:pt x="7053943" y="0"/>
                  </a:lnTo>
                  <a:lnTo>
                    <a:pt x="7053943" y="1670179"/>
                  </a:lnTo>
                  <a:lnTo>
                    <a:pt x="7048876" y="1670179"/>
                  </a:lnTo>
                  <a:lnTo>
                    <a:pt x="7053944" y="1691950"/>
                  </a:lnTo>
                  <a:cubicBezTo>
                    <a:pt x="7053944" y="2114509"/>
                    <a:pt x="5474865" y="2457061"/>
                    <a:pt x="3526972" y="2457061"/>
                  </a:cubicBezTo>
                  <a:cubicBezTo>
                    <a:pt x="1579079" y="2457061"/>
                    <a:pt x="0" y="2114509"/>
                    <a:pt x="0" y="1691950"/>
                  </a:cubicBezTo>
                  <a:lnTo>
                    <a:pt x="5068" y="1670179"/>
                  </a:lnTo>
                  <a:lnTo>
                    <a:pt x="0" y="167017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017AFAD-A406-7552-4C8F-6F4CFA4FFE0D}"/>
                </a:ext>
              </a:extLst>
            </p:cNvPr>
            <p:cNvSpPr/>
            <p:nvPr/>
          </p:nvSpPr>
          <p:spPr>
            <a:xfrm>
              <a:off x="2569028" y="3726669"/>
              <a:ext cx="7053944" cy="1059714"/>
            </a:xfrm>
            <a:custGeom>
              <a:avLst/>
              <a:gdLst>
                <a:gd name="connsiteX0" fmla="*/ 0 w 7053944"/>
                <a:gd name="connsiteY0" fmla="*/ 0 h 1059714"/>
                <a:gd name="connsiteX1" fmla="*/ 7053943 w 7053944"/>
                <a:gd name="connsiteY1" fmla="*/ 0 h 1059714"/>
                <a:gd name="connsiteX2" fmla="*/ 7053943 w 7053944"/>
                <a:gd name="connsiteY2" fmla="*/ 272832 h 1059714"/>
                <a:gd name="connsiteX3" fmla="*/ 7048876 w 7053944"/>
                <a:gd name="connsiteY3" fmla="*/ 272832 h 1059714"/>
                <a:gd name="connsiteX4" fmla="*/ 7053944 w 7053944"/>
                <a:gd name="connsiteY4" fmla="*/ 294603 h 1059714"/>
                <a:gd name="connsiteX5" fmla="*/ 3526972 w 7053944"/>
                <a:gd name="connsiteY5" fmla="*/ 1059714 h 1059714"/>
                <a:gd name="connsiteX6" fmla="*/ 0 w 7053944"/>
                <a:gd name="connsiteY6" fmla="*/ 294603 h 1059714"/>
                <a:gd name="connsiteX7" fmla="*/ 5068 w 7053944"/>
                <a:gd name="connsiteY7" fmla="*/ 272832 h 1059714"/>
                <a:gd name="connsiteX8" fmla="*/ 0 w 7053944"/>
                <a:gd name="connsiteY8" fmla="*/ 272832 h 105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53944" h="1059714">
                  <a:moveTo>
                    <a:pt x="0" y="0"/>
                  </a:moveTo>
                  <a:lnTo>
                    <a:pt x="7053943" y="0"/>
                  </a:lnTo>
                  <a:lnTo>
                    <a:pt x="7053943" y="272832"/>
                  </a:lnTo>
                  <a:lnTo>
                    <a:pt x="7048876" y="272832"/>
                  </a:lnTo>
                  <a:lnTo>
                    <a:pt x="7053944" y="294603"/>
                  </a:lnTo>
                  <a:cubicBezTo>
                    <a:pt x="7053944" y="717162"/>
                    <a:pt x="5474865" y="1059714"/>
                    <a:pt x="3526972" y="1059714"/>
                  </a:cubicBezTo>
                  <a:cubicBezTo>
                    <a:pt x="1579079" y="1059714"/>
                    <a:pt x="0" y="717162"/>
                    <a:pt x="0" y="294603"/>
                  </a:cubicBezTo>
                  <a:lnTo>
                    <a:pt x="5068" y="272832"/>
                  </a:lnTo>
                  <a:lnTo>
                    <a:pt x="0" y="27283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7458CEE-ABB3-4AC8-8383-7B79F86F8627}"/>
                </a:ext>
              </a:extLst>
            </p:cNvPr>
            <p:cNvSpPr/>
            <p:nvPr/>
          </p:nvSpPr>
          <p:spPr>
            <a:xfrm>
              <a:off x="2569029" y="2980830"/>
              <a:ext cx="7053943" cy="153022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810082F-BE5B-3D8A-462A-AB245105155E}"/>
                </a:ext>
              </a:extLst>
            </p:cNvPr>
            <p:cNvSpPr/>
            <p:nvPr/>
          </p:nvSpPr>
          <p:spPr>
            <a:xfrm>
              <a:off x="2749420" y="3092796"/>
              <a:ext cx="6693162" cy="130628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6FC2220-DB7D-5B82-E307-6EEE7DF100B2}"/>
                </a:ext>
              </a:extLst>
            </p:cNvPr>
            <p:cNvSpPr/>
            <p:nvPr/>
          </p:nvSpPr>
          <p:spPr>
            <a:xfrm>
              <a:off x="3012475" y="3601314"/>
              <a:ext cx="6167052" cy="797770"/>
            </a:xfrm>
            <a:custGeom>
              <a:avLst/>
              <a:gdLst>
                <a:gd name="connsiteX0" fmla="*/ 3083526 w 6167052"/>
                <a:gd name="connsiteY0" fmla="*/ 0 h 797770"/>
                <a:gd name="connsiteX1" fmla="*/ 6026193 w 6167052"/>
                <a:gd name="connsiteY1" fmla="*/ 341817 h 797770"/>
                <a:gd name="connsiteX2" fmla="*/ 6167052 w 6167052"/>
                <a:gd name="connsiteY2" fmla="*/ 398885 h 797770"/>
                <a:gd name="connsiteX3" fmla="*/ 6026193 w 6167052"/>
                <a:gd name="connsiteY3" fmla="*/ 455953 h 797770"/>
                <a:gd name="connsiteX4" fmla="*/ 3083526 w 6167052"/>
                <a:gd name="connsiteY4" fmla="*/ 797770 h 797770"/>
                <a:gd name="connsiteX5" fmla="*/ 140859 w 6167052"/>
                <a:gd name="connsiteY5" fmla="*/ 455953 h 797770"/>
                <a:gd name="connsiteX6" fmla="*/ 0 w 6167052"/>
                <a:gd name="connsiteY6" fmla="*/ 398885 h 797770"/>
                <a:gd name="connsiteX7" fmla="*/ 140859 w 6167052"/>
                <a:gd name="connsiteY7" fmla="*/ 341817 h 797770"/>
                <a:gd name="connsiteX8" fmla="*/ 3083526 w 6167052"/>
                <a:gd name="connsiteY8" fmla="*/ 0 h 797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67052" h="797770">
                  <a:moveTo>
                    <a:pt x="3083526" y="0"/>
                  </a:moveTo>
                  <a:cubicBezTo>
                    <a:pt x="4354209" y="0"/>
                    <a:pt x="5459485" y="138216"/>
                    <a:pt x="6026193" y="341817"/>
                  </a:cubicBezTo>
                  <a:lnTo>
                    <a:pt x="6167052" y="398885"/>
                  </a:lnTo>
                  <a:lnTo>
                    <a:pt x="6026193" y="455953"/>
                  </a:lnTo>
                  <a:cubicBezTo>
                    <a:pt x="5459485" y="659555"/>
                    <a:pt x="4354209" y="797770"/>
                    <a:pt x="3083526" y="797770"/>
                  </a:cubicBezTo>
                  <a:cubicBezTo>
                    <a:pt x="1812843" y="797770"/>
                    <a:pt x="707567" y="659555"/>
                    <a:pt x="140859" y="455953"/>
                  </a:cubicBezTo>
                  <a:lnTo>
                    <a:pt x="0" y="398885"/>
                  </a:lnTo>
                  <a:lnTo>
                    <a:pt x="140859" y="341817"/>
                  </a:lnTo>
                  <a:cubicBezTo>
                    <a:pt x="707567" y="138216"/>
                    <a:pt x="1812843" y="0"/>
                    <a:pt x="308352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8BB7D6-DA84-E486-F61A-5B1CFADDF589}"/>
                </a:ext>
              </a:extLst>
            </p:cNvPr>
            <p:cNvSpPr/>
            <p:nvPr/>
          </p:nvSpPr>
          <p:spPr>
            <a:xfrm>
              <a:off x="5014240" y="3874561"/>
              <a:ext cx="1400006" cy="18519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1D2A89C-9D83-5B21-1949-31A502E06782}"/>
                </a:ext>
              </a:extLst>
            </p:cNvPr>
            <p:cNvSpPr/>
            <p:nvPr/>
          </p:nvSpPr>
          <p:spPr>
            <a:xfrm>
              <a:off x="6850922" y="4071331"/>
              <a:ext cx="817944" cy="18519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EF054DB-B8DD-D429-69A5-81A84CF6C92C}"/>
                </a:ext>
              </a:extLst>
            </p:cNvPr>
            <p:cNvSpPr/>
            <p:nvPr/>
          </p:nvSpPr>
          <p:spPr>
            <a:xfrm>
              <a:off x="4193550" y="4104699"/>
              <a:ext cx="577622" cy="15182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4CF992E-4FC1-AAFE-A416-62099199116B}"/>
                </a:ext>
              </a:extLst>
            </p:cNvPr>
            <p:cNvSpPr/>
            <p:nvPr/>
          </p:nvSpPr>
          <p:spPr>
            <a:xfrm>
              <a:off x="7668866" y="3807537"/>
              <a:ext cx="577622" cy="15182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657033A-DA9C-8C5C-7E76-B3CAF422B720}"/>
                </a:ext>
              </a:extLst>
            </p:cNvPr>
            <p:cNvSpPr/>
            <p:nvPr/>
          </p:nvSpPr>
          <p:spPr>
            <a:xfrm>
              <a:off x="2739723" y="3194143"/>
              <a:ext cx="1546684" cy="976268"/>
            </a:xfrm>
            <a:custGeom>
              <a:avLst/>
              <a:gdLst>
                <a:gd name="connsiteX0" fmla="*/ 1546684 w 1546684"/>
                <a:gd name="connsiteY0" fmla="*/ 0 h 976268"/>
                <a:gd name="connsiteX1" fmla="*/ 814338 w 1546684"/>
                <a:gd name="connsiteY1" fmla="*/ 976268 h 976268"/>
                <a:gd name="connsiteX2" fmla="*/ 764197 w 1546684"/>
                <a:gd name="connsiteY2" fmla="*/ 965500 h 976268"/>
                <a:gd name="connsiteX3" fmla="*/ 0 w 1546684"/>
                <a:gd name="connsiteY3" fmla="*/ 550040 h 976268"/>
                <a:gd name="connsiteX4" fmla="*/ 1475476 w 1546684"/>
                <a:gd name="connsiteY4" fmla="*/ 8443 h 976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6684" h="976268">
                  <a:moveTo>
                    <a:pt x="1546684" y="0"/>
                  </a:moveTo>
                  <a:lnTo>
                    <a:pt x="814338" y="976268"/>
                  </a:lnTo>
                  <a:lnTo>
                    <a:pt x="764197" y="965500"/>
                  </a:lnTo>
                  <a:cubicBezTo>
                    <a:pt x="286787" y="852599"/>
                    <a:pt x="0" y="707856"/>
                    <a:pt x="0" y="550040"/>
                  </a:cubicBezTo>
                  <a:cubicBezTo>
                    <a:pt x="0" y="324590"/>
                    <a:pt x="585280" y="125818"/>
                    <a:pt x="1475476" y="844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84F4C69-9E54-9B0D-FE8A-53E822F75712}"/>
                </a:ext>
              </a:extLst>
            </p:cNvPr>
            <p:cNvSpPr/>
            <p:nvPr/>
          </p:nvSpPr>
          <p:spPr>
            <a:xfrm rot="2133233">
              <a:off x="4089965" y="277302"/>
              <a:ext cx="2445433" cy="4652328"/>
            </a:xfrm>
            <a:custGeom>
              <a:avLst/>
              <a:gdLst>
                <a:gd name="connsiteX0" fmla="*/ 626487 w 2445433"/>
                <a:gd name="connsiteY0" fmla="*/ 299491 h 4652328"/>
                <a:gd name="connsiteX1" fmla="*/ 2101528 w 2445433"/>
                <a:gd name="connsiteY1" fmla="*/ 231170 h 4652328"/>
                <a:gd name="connsiteX2" fmla="*/ 2113550 w 2445433"/>
                <a:gd name="connsiteY2" fmla="*/ 245712 h 4652328"/>
                <a:gd name="connsiteX3" fmla="*/ 2159656 w 2445433"/>
                <a:gd name="connsiteY3" fmla="*/ 296798 h 4652328"/>
                <a:gd name="connsiteX4" fmla="*/ 2445433 w 2445433"/>
                <a:gd name="connsiteY4" fmla="*/ 1277098 h 4652328"/>
                <a:gd name="connsiteX5" fmla="*/ 2391378 w 2445433"/>
                <a:gd name="connsiteY5" fmla="*/ 1750483 h 4652328"/>
                <a:gd name="connsiteX6" fmla="*/ 2354588 w 2445433"/>
                <a:gd name="connsiteY6" fmla="*/ 1879603 h 4652328"/>
                <a:gd name="connsiteX7" fmla="*/ 1924086 w 2445433"/>
                <a:gd name="connsiteY7" fmla="*/ 2611233 h 4652328"/>
                <a:gd name="connsiteX8" fmla="*/ 723891 w 2445433"/>
                <a:gd name="connsiteY8" fmla="*/ 4611740 h 4652328"/>
                <a:gd name="connsiteX9" fmla="*/ 639796 w 2445433"/>
                <a:gd name="connsiteY9" fmla="*/ 4652328 h 4652328"/>
                <a:gd name="connsiteX10" fmla="*/ 576143 w 2445433"/>
                <a:gd name="connsiteY10" fmla="*/ 3389983 h 4652328"/>
                <a:gd name="connsiteX11" fmla="*/ 574795 w 2445433"/>
                <a:gd name="connsiteY11" fmla="*/ 3390051 h 4652328"/>
                <a:gd name="connsiteX12" fmla="*/ 571730 w 2445433"/>
                <a:gd name="connsiteY12" fmla="*/ 3340356 h 4652328"/>
                <a:gd name="connsiteX13" fmla="*/ 106133 w 2445433"/>
                <a:gd name="connsiteY13" fmla="*/ 1831731 h 4652328"/>
                <a:gd name="connsiteX14" fmla="*/ 42120 w 2445433"/>
                <a:gd name="connsiteY14" fmla="*/ 1705226 h 4652328"/>
                <a:gd name="connsiteX15" fmla="*/ 38447 w 2445433"/>
                <a:gd name="connsiteY15" fmla="*/ 1692955 h 4652328"/>
                <a:gd name="connsiteX16" fmla="*/ 1576 w 2445433"/>
                <a:gd name="connsiteY16" fmla="*/ 1355554 h 4652328"/>
                <a:gd name="connsiteX17" fmla="*/ 9212 w 2445433"/>
                <a:gd name="connsiteY17" fmla="*/ 1288659 h 4652328"/>
                <a:gd name="connsiteX18" fmla="*/ 14815 w 2445433"/>
                <a:gd name="connsiteY18" fmla="*/ 1220844 h 4652328"/>
                <a:gd name="connsiteX19" fmla="*/ 626487 w 2445433"/>
                <a:gd name="connsiteY19" fmla="*/ 299491 h 465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45433" h="4652328">
                  <a:moveTo>
                    <a:pt x="626487" y="299491"/>
                  </a:moveTo>
                  <a:cubicBezTo>
                    <a:pt x="1151439" y="-75699"/>
                    <a:pt x="1787638" y="-98259"/>
                    <a:pt x="2101528" y="231170"/>
                  </a:cubicBezTo>
                  <a:lnTo>
                    <a:pt x="2113550" y="245712"/>
                  </a:lnTo>
                  <a:lnTo>
                    <a:pt x="2159656" y="296798"/>
                  </a:lnTo>
                  <a:cubicBezTo>
                    <a:pt x="2332073" y="509248"/>
                    <a:pt x="2445433" y="869028"/>
                    <a:pt x="2445433" y="1277098"/>
                  </a:cubicBezTo>
                  <a:cubicBezTo>
                    <a:pt x="2445433" y="1445427"/>
                    <a:pt x="2426144" y="1605539"/>
                    <a:pt x="2391378" y="1750483"/>
                  </a:cubicBezTo>
                  <a:lnTo>
                    <a:pt x="2354588" y="1879603"/>
                  </a:lnTo>
                  <a:lnTo>
                    <a:pt x="1924086" y="2611233"/>
                  </a:lnTo>
                  <a:lnTo>
                    <a:pt x="723891" y="4611740"/>
                  </a:lnTo>
                  <a:lnTo>
                    <a:pt x="639796" y="4652328"/>
                  </a:lnTo>
                  <a:lnTo>
                    <a:pt x="576143" y="3389983"/>
                  </a:lnTo>
                  <a:lnTo>
                    <a:pt x="574795" y="3390051"/>
                  </a:lnTo>
                  <a:lnTo>
                    <a:pt x="571730" y="3340356"/>
                  </a:lnTo>
                  <a:cubicBezTo>
                    <a:pt x="531599" y="2917503"/>
                    <a:pt x="372516" y="2384270"/>
                    <a:pt x="106133" y="1831731"/>
                  </a:cubicBezTo>
                  <a:lnTo>
                    <a:pt x="42120" y="1705226"/>
                  </a:lnTo>
                  <a:lnTo>
                    <a:pt x="38447" y="1692955"/>
                  </a:lnTo>
                  <a:cubicBezTo>
                    <a:pt x="7824" y="1572404"/>
                    <a:pt x="-4702" y="1457966"/>
                    <a:pt x="1576" y="1355554"/>
                  </a:cubicBezTo>
                  <a:lnTo>
                    <a:pt x="9212" y="1288659"/>
                  </a:lnTo>
                  <a:lnTo>
                    <a:pt x="14815" y="1220844"/>
                  </a:lnTo>
                  <a:cubicBezTo>
                    <a:pt x="58823" y="897269"/>
                    <a:pt x="276519" y="549617"/>
                    <a:pt x="626487" y="29949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CEB5786-48B3-5898-047F-79758A0EBEE0}"/>
                </a:ext>
              </a:extLst>
            </p:cNvPr>
            <p:cNvSpPr/>
            <p:nvPr/>
          </p:nvSpPr>
          <p:spPr>
            <a:xfrm rot="2133233">
              <a:off x="4706091" y="470644"/>
              <a:ext cx="2445433" cy="2533571"/>
            </a:xfrm>
            <a:custGeom>
              <a:avLst/>
              <a:gdLst>
                <a:gd name="connsiteX0" fmla="*/ 626487 w 2445433"/>
                <a:gd name="connsiteY0" fmla="*/ 299491 h 2533571"/>
                <a:gd name="connsiteX1" fmla="*/ 2101528 w 2445433"/>
                <a:gd name="connsiteY1" fmla="*/ 231170 h 2533571"/>
                <a:gd name="connsiteX2" fmla="*/ 2113550 w 2445433"/>
                <a:gd name="connsiteY2" fmla="*/ 245712 h 2533571"/>
                <a:gd name="connsiteX3" fmla="*/ 2159656 w 2445433"/>
                <a:gd name="connsiteY3" fmla="*/ 296798 h 2533571"/>
                <a:gd name="connsiteX4" fmla="*/ 2445433 w 2445433"/>
                <a:gd name="connsiteY4" fmla="*/ 1277098 h 2533571"/>
                <a:gd name="connsiteX5" fmla="*/ 2391378 w 2445433"/>
                <a:gd name="connsiteY5" fmla="*/ 1750483 h 2533571"/>
                <a:gd name="connsiteX6" fmla="*/ 2354588 w 2445433"/>
                <a:gd name="connsiteY6" fmla="*/ 1879603 h 2533571"/>
                <a:gd name="connsiteX7" fmla="*/ 2317855 w 2445433"/>
                <a:gd name="connsiteY7" fmla="*/ 1942030 h 2533571"/>
                <a:gd name="connsiteX8" fmla="*/ 2254897 w 2445433"/>
                <a:gd name="connsiteY8" fmla="*/ 2013470 h 2533571"/>
                <a:gd name="connsiteX9" fmla="*/ 2016583 w 2445433"/>
                <a:gd name="connsiteY9" fmla="*/ 2218808 h 2533571"/>
                <a:gd name="connsiteX10" fmla="*/ 353364 w 2445433"/>
                <a:gd name="connsiteY10" fmla="*/ 2354976 h 2533571"/>
                <a:gd name="connsiteX11" fmla="*/ 320263 w 2445433"/>
                <a:gd name="connsiteY11" fmla="*/ 2334003 h 2533571"/>
                <a:gd name="connsiteX12" fmla="*/ 285620 w 2445433"/>
                <a:gd name="connsiteY12" fmla="*/ 2241092 h 2533571"/>
                <a:gd name="connsiteX13" fmla="*/ 106133 w 2445433"/>
                <a:gd name="connsiteY13" fmla="*/ 1831731 h 2533571"/>
                <a:gd name="connsiteX14" fmla="*/ 42120 w 2445433"/>
                <a:gd name="connsiteY14" fmla="*/ 1705226 h 2533571"/>
                <a:gd name="connsiteX15" fmla="*/ 38447 w 2445433"/>
                <a:gd name="connsiteY15" fmla="*/ 1692955 h 2533571"/>
                <a:gd name="connsiteX16" fmla="*/ 1576 w 2445433"/>
                <a:gd name="connsiteY16" fmla="*/ 1355554 h 2533571"/>
                <a:gd name="connsiteX17" fmla="*/ 9212 w 2445433"/>
                <a:gd name="connsiteY17" fmla="*/ 1288659 h 2533571"/>
                <a:gd name="connsiteX18" fmla="*/ 14815 w 2445433"/>
                <a:gd name="connsiteY18" fmla="*/ 1220844 h 2533571"/>
                <a:gd name="connsiteX19" fmla="*/ 626487 w 2445433"/>
                <a:gd name="connsiteY19" fmla="*/ 299491 h 253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45433" h="2533571">
                  <a:moveTo>
                    <a:pt x="626487" y="299491"/>
                  </a:moveTo>
                  <a:cubicBezTo>
                    <a:pt x="1151439" y="-75699"/>
                    <a:pt x="1787638" y="-98259"/>
                    <a:pt x="2101528" y="231170"/>
                  </a:cubicBezTo>
                  <a:lnTo>
                    <a:pt x="2113550" y="245712"/>
                  </a:lnTo>
                  <a:lnTo>
                    <a:pt x="2159656" y="296798"/>
                  </a:lnTo>
                  <a:cubicBezTo>
                    <a:pt x="2332073" y="509248"/>
                    <a:pt x="2445433" y="869028"/>
                    <a:pt x="2445433" y="1277098"/>
                  </a:cubicBezTo>
                  <a:cubicBezTo>
                    <a:pt x="2445433" y="1445427"/>
                    <a:pt x="2426144" y="1605539"/>
                    <a:pt x="2391378" y="1750483"/>
                  </a:cubicBezTo>
                  <a:lnTo>
                    <a:pt x="2354588" y="1879603"/>
                  </a:lnTo>
                  <a:lnTo>
                    <a:pt x="2317855" y="1942030"/>
                  </a:lnTo>
                  <a:lnTo>
                    <a:pt x="2254897" y="2013470"/>
                  </a:lnTo>
                  <a:cubicBezTo>
                    <a:pt x="2183429" y="2087505"/>
                    <a:pt x="2103891" y="2156408"/>
                    <a:pt x="2016583" y="2218808"/>
                  </a:cubicBezTo>
                  <a:cubicBezTo>
                    <a:pt x="1492737" y="2593208"/>
                    <a:pt x="837963" y="2627170"/>
                    <a:pt x="353364" y="2354976"/>
                  </a:cubicBezTo>
                  <a:lnTo>
                    <a:pt x="320263" y="2334003"/>
                  </a:lnTo>
                  <a:lnTo>
                    <a:pt x="285620" y="2241092"/>
                  </a:lnTo>
                  <a:cubicBezTo>
                    <a:pt x="232618" y="2106794"/>
                    <a:pt x="172729" y="1969866"/>
                    <a:pt x="106133" y="1831731"/>
                  </a:cubicBezTo>
                  <a:lnTo>
                    <a:pt x="42120" y="1705226"/>
                  </a:lnTo>
                  <a:lnTo>
                    <a:pt x="38447" y="1692955"/>
                  </a:lnTo>
                  <a:cubicBezTo>
                    <a:pt x="7824" y="1572404"/>
                    <a:pt x="-4702" y="1457966"/>
                    <a:pt x="1576" y="1355554"/>
                  </a:cubicBezTo>
                  <a:lnTo>
                    <a:pt x="9212" y="1288659"/>
                  </a:lnTo>
                  <a:lnTo>
                    <a:pt x="14815" y="1220844"/>
                  </a:lnTo>
                  <a:cubicBezTo>
                    <a:pt x="58823" y="897269"/>
                    <a:pt x="276519" y="549617"/>
                    <a:pt x="626487" y="299491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5176E2D-8E10-AF95-5506-7B25D6CCF8D5}"/>
                </a:ext>
              </a:extLst>
            </p:cNvPr>
            <p:cNvSpPr/>
            <p:nvPr/>
          </p:nvSpPr>
          <p:spPr>
            <a:xfrm rot="2133233">
              <a:off x="5280743" y="932656"/>
              <a:ext cx="1530589" cy="1407396"/>
            </a:xfrm>
            <a:custGeom>
              <a:avLst/>
              <a:gdLst>
                <a:gd name="connsiteX0" fmla="*/ 626487 w 2346210"/>
                <a:gd name="connsiteY0" fmla="*/ 299491 h 2157370"/>
                <a:gd name="connsiteX1" fmla="*/ 2101528 w 2346210"/>
                <a:gd name="connsiteY1" fmla="*/ 231170 h 2157370"/>
                <a:gd name="connsiteX2" fmla="*/ 2113550 w 2346210"/>
                <a:gd name="connsiteY2" fmla="*/ 245712 h 2157370"/>
                <a:gd name="connsiteX3" fmla="*/ 2159656 w 2346210"/>
                <a:gd name="connsiteY3" fmla="*/ 296798 h 2157370"/>
                <a:gd name="connsiteX4" fmla="*/ 2277047 w 2346210"/>
                <a:gd name="connsiteY4" fmla="*/ 482213 h 2157370"/>
                <a:gd name="connsiteX5" fmla="*/ 2346210 w 2346210"/>
                <a:gd name="connsiteY5" fmla="*/ 659719 h 2157370"/>
                <a:gd name="connsiteX6" fmla="*/ 2230770 w 2346210"/>
                <a:gd name="connsiteY6" fmla="*/ 742226 h 2157370"/>
                <a:gd name="connsiteX7" fmla="*/ 2162632 w 2346210"/>
                <a:gd name="connsiteY7" fmla="*/ 567352 h 2157370"/>
                <a:gd name="connsiteX8" fmla="*/ 2057980 w 2346210"/>
                <a:gd name="connsiteY8" fmla="*/ 402058 h 2157370"/>
                <a:gd name="connsiteX9" fmla="*/ 2016878 w 2346210"/>
                <a:gd name="connsiteY9" fmla="*/ 356516 h 2157370"/>
                <a:gd name="connsiteX10" fmla="*/ 2006160 w 2346210"/>
                <a:gd name="connsiteY10" fmla="*/ 343552 h 2157370"/>
                <a:gd name="connsiteX11" fmla="*/ 691186 w 2346210"/>
                <a:gd name="connsiteY11" fmla="*/ 404459 h 2157370"/>
                <a:gd name="connsiteX12" fmla="*/ 145890 w 2346210"/>
                <a:gd name="connsiteY12" fmla="*/ 1225830 h 2157370"/>
                <a:gd name="connsiteX13" fmla="*/ 140895 w 2346210"/>
                <a:gd name="connsiteY13" fmla="*/ 1286286 h 2157370"/>
                <a:gd name="connsiteX14" fmla="*/ 134088 w 2346210"/>
                <a:gd name="connsiteY14" fmla="*/ 1345921 h 2157370"/>
                <a:gd name="connsiteX15" fmla="*/ 166958 w 2346210"/>
                <a:gd name="connsiteY15" fmla="*/ 1646709 h 2157370"/>
                <a:gd name="connsiteX16" fmla="*/ 170232 w 2346210"/>
                <a:gd name="connsiteY16" fmla="*/ 1657648 h 2157370"/>
                <a:gd name="connsiteX17" fmla="*/ 227299 w 2346210"/>
                <a:gd name="connsiteY17" fmla="*/ 1770426 h 2157370"/>
                <a:gd name="connsiteX18" fmla="*/ 311848 w 2346210"/>
                <a:gd name="connsiteY18" fmla="*/ 1954178 h 2157370"/>
                <a:gd name="connsiteX19" fmla="*/ 363047 w 2346210"/>
                <a:gd name="connsiteY19" fmla="*/ 2077112 h 2157370"/>
                <a:gd name="connsiteX20" fmla="*/ 250752 w 2346210"/>
                <a:gd name="connsiteY20" fmla="*/ 2157370 h 2157370"/>
                <a:gd name="connsiteX21" fmla="*/ 200974 w 2346210"/>
                <a:gd name="connsiteY21" fmla="*/ 2037850 h 2157370"/>
                <a:gd name="connsiteX22" fmla="*/ 106133 w 2346210"/>
                <a:gd name="connsiteY22" fmla="*/ 1831731 h 2157370"/>
                <a:gd name="connsiteX23" fmla="*/ 42120 w 2346210"/>
                <a:gd name="connsiteY23" fmla="*/ 1705226 h 2157370"/>
                <a:gd name="connsiteX24" fmla="*/ 38447 w 2346210"/>
                <a:gd name="connsiteY24" fmla="*/ 1692955 h 2157370"/>
                <a:gd name="connsiteX25" fmla="*/ 1576 w 2346210"/>
                <a:gd name="connsiteY25" fmla="*/ 1355554 h 2157370"/>
                <a:gd name="connsiteX26" fmla="*/ 9212 w 2346210"/>
                <a:gd name="connsiteY26" fmla="*/ 1288659 h 2157370"/>
                <a:gd name="connsiteX27" fmla="*/ 14815 w 2346210"/>
                <a:gd name="connsiteY27" fmla="*/ 1220844 h 2157370"/>
                <a:gd name="connsiteX28" fmla="*/ 626487 w 2346210"/>
                <a:gd name="connsiteY28" fmla="*/ 299491 h 2157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46210" h="2157370">
                  <a:moveTo>
                    <a:pt x="626487" y="299491"/>
                  </a:moveTo>
                  <a:cubicBezTo>
                    <a:pt x="1151439" y="-75699"/>
                    <a:pt x="1787638" y="-98259"/>
                    <a:pt x="2101528" y="231170"/>
                  </a:cubicBezTo>
                  <a:lnTo>
                    <a:pt x="2113550" y="245712"/>
                  </a:lnTo>
                  <a:lnTo>
                    <a:pt x="2159656" y="296798"/>
                  </a:lnTo>
                  <a:cubicBezTo>
                    <a:pt x="2202760" y="349910"/>
                    <a:pt x="2242174" y="412231"/>
                    <a:pt x="2277047" y="482213"/>
                  </a:cubicBezTo>
                  <a:lnTo>
                    <a:pt x="2346210" y="659719"/>
                  </a:lnTo>
                  <a:lnTo>
                    <a:pt x="2230770" y="742226"/>
                  </a:lnTo>
                  <a:lnTo>
                    <a:pt x="2162632" y="567352"/>
                  </a:lnTo>
                  <a:cubicBezTo>
                    <a:pt x="2131543" y="504965"/>
                    <a:pt x="2096407" y="449407"/>
                    <a:pt x="2057980" y="402058"/>
                  </a:cubicBezTo>
                  <a:lnTo>
                    <a:pt x="2016878" y="356516"/>
                  </a:lnTo>
                  <a:lnTo>
                    <a:pt x="2006160" y="343552"/>
                  </a:lnTo>
                  <a:cubicBezTo>
                    <a:pt x="1726332" y="49871"/>
                    <a:pt x="1159172" y="69983"/>
                    <a:pt x="691186" y="404459"/>
                  </a:cubicBezTo>
                  <a:cubicBezTo>
                    <a:pt x="379195" y="627442"/>
                    <a:pt x="185122" y="937368"/>
                    <a:pt x="145890" y="1225830"/>
                  </a:cubicBezTo>
                  <a:lnTo>
                    <a:pt x="140895" y="1286286"/>
                  </a:lnTo>
                  <a:lnTo>
                    <a:pt x="134088" y="1345921"/>
                  </a:lnTo>
                  <a:cubicBezTo>
                    <a:pt x="128491" y="1437220"/>
                    <a:pt x="139658" y="1539240"/>
                    <a:pt x="166958" y="1646709"/>
                  </a:cubicBezTo>
                  <a:lnTo>
                    <a:pt x="170232" y="1657648"/>
                  </a:lnTo>
                  <a:lnTo>
                    <a:pt x="227299" y="1770426"/>
                  </a:lnTo>
                  <a:cubicBezTo>
                    <a:pt x="256984" y="1831999"/>
                    <a:pt x="285173" y="1893302"/>
                    <a:pt x="311848" y="1954178"/>
                  </a:cubicBezTo>
                  <a:lnTo>
                    <a:pt x="363047" y="2077112"/>
                  </a:lnTo>
                  <a:lnTo>
                    <a:pt x="250752" y="2157370"/>
                  </a:lnTo>
                  <a:lnTo>
                    <a:pt x="200974" y="2037850"/>
                  </a:lnTo>
                  <a:cubicBezTo>
                    <a:pt x="171052" y="1969564"/>
                    <a:pt x="139431" y="1900799"/>
                    <a:pt x="106133" y="1831731"/>
                  </a:cubicBezTo>
                  <a:lnTo>
                    <a:pt x="42120" y="1705226"/>
                  </a:lnTo>
                  <a:lnTo>
                    <a:pt x="38447" y="1692955"/>
                  </a:lnTo>
                  <a:cubicBezTo>
                    <a:pt x="7824" y="1572404"/>
                    <a:pt x="-4702" y="1457966"/>
                    <a:pt x="1576" y="1355554"/>
                  </a:cubicBezTo>
                  <a:lnTo>
                    <a:pt x="9212" y="1288659"/>
                  </a:lnTo>
                  <a:lnTo>
                    <a:pt x="14815" y="1220844"/>
                  </a:lnTo>
                  <a:cubicBezTo>
                    <a:pt x="58823" y="897269"/>
                    <a:pt x="276519" y="549617"/>
                    <a:pt x="626487" y="2994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B59952F-3D5B-D2C0-4506-B9BF446D0DAD}"/>
                </a:ext>
              </a:extLst>
            </p:cNvPr>
            <p:cNvSpPr/>
            <p:nvPr/>
          </p:nvSpPr>
          <p:spPr>
            <a:xfrm rot="2312217">
              <a:off x="4840873" y="139925"/>
              <a:ext cx="1046964" cy="589748"/>
            </a:xfrm>
            <a:custGeom>
              <a:avLst/>
              <a:gdLst>
                <a:gd name="connsiteX0" fmla="*/ 224510 w 1046964"/>
                <a:gd name="connsiteY0" fmla="*/ 181350 h 589748"/>
                <a:gd name="connsiteX1" fmla="*/ 142195 w 1046964"/>
                <a:gd name="connsiteY1" fmla="*/ 419619 h 589748"/>
                <a:gd name="connsiteX2" fmla="*/ 151660 w 1046964"/>
                <a:gd name="connsiteY2" fmla="*/ 429739 h 589748"/>
                <a:gd name="connsiteX3" fmla="*/ 153750 w 1046964"/>
                <a:gd name="connsiteY3" fmla="*/ 431369 h 589748"/>
                <a:gd name="connsiteX4" fmla="*/ 155270 w 1046964"/>
                <a:gd name="connsiteY4" fmla="*/ 433032 h 589748"/>
                <a:gd name="connsiteX5" fmla="*/ 388707 w 1046964"/>
                <a:gd name="connsiteY5" fmla="*/ 483392 h 589748"/>
                <a:gd name="connsiteX6" fmla="*/ 388962 w 1046964"/>
                <a:gd name="connsiteY6" fmla="*/ 483384 h 589748"/>
                <a:gd name="connsiteX7" fmla="*/ 573622 w 1046964"/>
                <a:gd name="connsiteY7" fmla="*/ 115004 h 589748"/>
                <a:gd name="connsiteX8" fmla="*/ 557766 w 1046964"/>
                <a:gd name="connsiteY8" fmla="*/ 112698 h 589748"/>
                <a:gd name="connsiteX9" fmla="*/ 337493 w 1046964"/>
                <a:gd name="connsiteY9" fmla="*/ 123559 h 589748"/>
                <a:gd name="connsiteX10" fmla="*/ 335498 w 1046964"/>
                <a:gd name="connsiteY10" fmla="*/ 124434 h 589748"/>
                <a:gd name="connsiteX11" fmla="*/ 331965 w 1046964"/>
                <a:gd name="connsiteY11" fmla="*/ 125259 h 589748"/>
                <a:gd name="connsiteX12" fmla="*/ 224510 w 1046964"/>
                <a:gd name="connsiteY12" fmla="*/ 181350 h 589748"/>
                <a:gd name="connsiteX13" fmla="*/ 160265 w 1046964"/>
                <a:gd name="connsiteY13" fmla="*/ 117114 h 589748"/>
                <a:gd name="connsiteX14" fmla="*/ 328406 w 1046964"/>
                <a:gd name="connsiteY14" fmla="*/ 29345 h 589748"/>
                <a:gd name="connsiteX15" fmla="*/ 333935 w 1046964"/>
                <a:gd name="connsiteY15" fmla="*/ 28053 h 589748"/>
                <a:gd name="connsiteX16" fmla="*/ 337056 w 1046964"/>
                <a:gd name="connsiteY16" fmla="*/ 26685 h 589748"/>
                <a:gd name="connsiteX17" fmla="*/ 744840 w 1046964"/>
                <a:gd name="connsiteY17" fmla="*/ 18869 h 589748"/>
                <a:gd name="connsiteX18" fmla="*/ 956275 w 1046964"/>
                <a:gd name="connsiteY18" fmla="*/ 71941 h 589748"/>
                <a:gd name="connsiteX19" fmla="*/ 990771 w 1046964"/>
                <a:gd name="connsiteY19" fmla="*/ 84749 h 589748"/>
                <a:gd name="connsiteX20" fmla="*/ 1014137 w 1046964"/>
                <a:gd name="connsiteY20" fmla="*/ 91356 h 589748"/>
                <a:gd name="connsiteX21" fmla="*/ 1046964 w 1046964"/>
                <a:gd name="connsiteY21" fmla="*/ 104131 h 589748"/>
                <a:gd name="connsiteX22" fmla="*/ 1016532 w 1046964"/>
                <a:gd name="connsiteY22" fmla="*/ 130704 h 589748"/>
                <a:gd name="connsiteX23" fmla="*/ 738752 w 1046964"/>
                <a:gd name="connsiteY23" fmla="*/ 480636 h 589748"/>
                <a:gd name="connsiteX24" fmla="*/ 698685 w 1046964"/>
                <a:gd name="connsiteY24" fmla="*/ 558073 h 589748"/>
                <a:gd name="connsiteX25" fmla="*/ 643071 w 1046964"/>
                <a:gd name="connsiteY25" fmla="*/ 570939 h 589748"/>
                <a:gd name="connsiteX26" fmla="*/ 492261 w 1046964"/>
                <a:gd name="connsiteY26" fmla="*/ 587493 h 589748"/>
                <a:gd name="connsiteX27" fmla="*/ 51919 w 1046964"/>
                <a:gd name="connsiteY27" fmla="*/ 510938 h 589748"/>
                <a:gd name="connsiteX28" fmla="*/ 49542 w 1046964"/>
                <a:gd name="connsiteY28" fmla="*/ 508335 h 589748"/>
                <a:gd name="connsiteX29" fmla="*/ 46271 w 1046964"/>
                <a:gd name="connsiteY29" fmla="*/ 505785 h 589748"/>
                <a:gd name="connsiteX30" fmla="*/ 31461 w 1046964"/>
                <a:gd name="connsiteY30" fmla="*/ 489950 h 589748"/>
                <a:gd name="connsiteX31" fmla="*/ 160265 w 1046964"/>
                <a:gd name="connsiteY31" fmla="*/ 117114 h 58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46964" h="589748">
                  <a:moveTo>
                    <a:pt x="224510" y="181350"/>
                  </a:moveTo>
                  <a:cubicBezTo>
                    <a:pt x="132566" y="254582"/>
                    <a:pt x="95712" y="361259"/>
                    <a:pt x="142195" y="419619"/>
                  </a:cubicBezTo>
                  <a:cubicBezTo>
                    <a:pt x="145100" y="423267"/>
                    <a:pt x="148262" y="426639"/>
                    <a:pt x="151660" y="429739"/>
                  </a:cubicBezTo>
                  <a:lnTo>
                    <a:pt x="153750" y="431369"/>
                  </a:lnTo>
                  <a:lnTo>
                    <a:pt x="155270" y="433032"/>
                  </a:lnTo>
                  <a:cubicBezTo>
                    <a:pt x="189319" y="463894"/>
                    <a:pt x="279298" y="483782"/>
                    <a:pt x="388707" y="483392"/>
                  </a:cubicBezTo>
                  <a:lnTo>
                    <a:pt x="388962" y="483384"/>
                  </a:lnTo>
                  <a:lnTo>
                    <a:pt x="573622" y="115004"/>
                  </a:lnTo>
                  <a:lnTo>
                    <a:pt x="557766" y="112698"/>
                  </a:lnTo>
                  <a:cubicBezTo>
                    <a:pt x="465170" y="101326"/>
                    <a:pt x="384213" y="106001"/>
                    <a:pt x="337493" y="123559"/>
                  </a:cubicBezTo>
                  <a:lnTo>
                    <a:pt x="335498" y="124434"/>
                  </a:lnTo>
                  <a:lnTo>
                    <a:pt x="331965" y="125259"/>
                  </a:lnTo>
                  <a:cubicBezTo>
                    <a:pt x="296319" y="135028"/>
                    <a:pt x="258989" y="153887"/>
                    <a:pt x="224510" y="181350"/>
                  </a:cubicBezTo>
                  <a:close/>
                  <a:moveTo>
                    <a:pt x="160265" y="117114"/>
                  </a:moveTo>
                  <a:cubicBezTo>
                    <a:pt x="214217" y="74142"/>
                    <a:pt x="272629" y="44631"/>
                    <a:pt x="328406" y="29345"/>
                  </a:cubicBezTo>
                  <a:lnTo>
                    <a:pt x="333935" y="28053"/>
                  </a:lnTo>
                  <a:lnTo>
                    <a:pt x="337056" y="26685"/>
                  </a:lnTo>
                  <a:cubicBezTo>
                    <a:pt x="420605" y="-4714"/>
                    <a:pt x="574128" y="-9783"/>
                    <a:pt x="744840" y="18869"/>
                  </a:cubicBezTo>
                  <a:cubicBezTo>
                    <a:pt x="822436" y="31892"/>
                    <a:pt x="894400" y="50341"/>
                    <a:pt x="956275" y="71941"/>
                  </a:cubicBezTo>
                  <a:lnTo>
                    <a:pt x="990771" y="84749"/>
                  </a:lnTo>
                  <a:lnTo>
                    <a:pt x="1014137" y="91356"/>
                  </a:lnTo>
                  <a:lnTo>
                    <a:pt x="1046964" y="104131"/>
                  </a:lnTo>
                  <a:lnTo>
                    <a:pt x="1016532" y="130704"/>
                  </a:lnTo>
                  <a:cubicBezTo>
                    <a:pt x="903418" y="238965"/>
                    <a:pt x="810209" y="357781"/>
                    <a:pt x="738752" y="480636"/>
                  </a:cubicBezTo>
                  <a:lnTo>
                    <a:pt x="698685" y="558073"/>
                  </a:lnTo>
                  <a:lnTo>
                    <a:pt x="643071" y="570939"/>
                  </a:lnTo>
                  <a:cubicBezTo>
                    <a:pt x="596039" y="578835"/>
                    <a:pt x="545289" y="584534"/>
                    <a:pt x="492261" y="587493"/>
                  </a:cubicBezTo>
                  <a:cubicBezTo>
                    <a:pt x="288008" y="598890"/>
                    <a:pt x="112810" y="566128"/>
                    <a:pt x="51919" y="510938"/>
                  </a:cubicBezTo>
                  <a:lnTo>
                    <a:pt x="49542" y="508335"/>
                  </a:lnTo>
                  <a:lnTo>
                    <a:pt x="46271" y="505785"/>
                  </a:lnTo>
                  <a:cubicBezTo>
                    <a:pt x="40955" y="500934"/>
                    <a:pt x="36007" y="495657"/>
                    <a:pt x="31461" y="489950"/>
                  </a:cubicBezTo>
                  <a:cubicBezTo>
                    <a:pt x="-41274" y="398630"/>
                    <a:pt x="16394" y="231706"/>
                    <a:pt x="160265" y="1171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5B89F71-7D8B-CD0B-E7E5-DA319A0E7697}"/>
              </a:ext>
            </a:extLst>
          </p:cNvPr>
          <p:cNvGrpSpPr/>
          <p:nvPr/>
        </p:nvGrpSpPr>
        <p:grpSpPr>
          <a:xfrm>
            <a:off x="3549789" y="539815"/>
            <a:ext cx="2315613" cy="1771923"/>
            <a:chOff x="3549789" y="539815"/>
            <a:chExt cx="2315613" cy="177192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D4AAFD4-9BBE-953A-FDE8-830DBCD7CA55}"/>
                </a:ext>
              </a:extLst>
            </p:cNvPr>
            <p:cNvGrpSpPr/>
            <p:nvPr/>
          </p:nvGrpSpPr>
          <p:grpSpPr>
            <a:xfrm rot="20043730">
              <a:off x="3702984" y="539815"/>
              <a:ext cx="2162418" cy="1457403"/>
              <a:chOff x="4270143" y="1347769"/>
              <a:chExt cx="4265304" cy="287468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79D6E22-199A-2448-A6B6-CA1063C9B07A}"/>
                  </a:ext>
                </a:extLst>
              </p:cNvPr>
              <p:cNvSpPr/>
              <p:nvPr/>
            </p:nvSpPr>
            <p:spPr>
              <a:xfrm rot="183365">
                <a:off x="4270143" y="2079141"/>
                <a:ext cx="4265304" cy="1503884"/>
              </a:xfrm>
              <a:custGeom>
                <a:avLst/>
                <a:gdLst>
                  <a:gd name="connsiteX0" fmla="*/ 3262084 w 4265304"/>
                  <a:gd name="connsiteY0" fmla="*/ 600015 h 1503884"/>
                  <a:gd name="connsiteX1" fmla="*/ 3266602 w 4265304"/>
                  <a:gd name="connsiteY1" fmla="*/ 684645 h 1503884"/>
                  <a:gd name="connsiteX2" fmla="*/ 3272957 w 4265304"/>
                  <a:gd name="connsiteY2" fmla="*/ 687936 h 1503884"/>
                  <a:gd name="connsiteX3" fmla="*/ 3308317 w 4265304"/>
                  <a:gd name="connsiteY3" fmla="*/ 658152 h 1503884"/>
                  <a:gd name="connsiteX4" fmla="*/ 3288925 w 4265304"/>
                  <a:gd name="connsiteY4" fmla="*/ 640032 h 1503884"/>
                  <a:gd name="connsiteX5" fmla="*/ 3709582 w 4265304"/>
                  <a:gd name="connsiteY5" fmla="*/ 0 h 1503884"/>
                  <a:gd name="connsiteX6" fmla="*/ 4216877 w 4265304"/>
                  <a:gd name="connsiteY6" fmla="*/ 410511 h 1503884"/>
                  <a:gd name="connsiteX7" fmla="*/ 4130239 w 4265304"/>
                  <a:gd name="connsiteY7" fmla="*/ 640032 h 1503884"/>
                  <a:gd name="connsiteX8" fmla="*/ 4112182 w 4265304"/>
                  <a:gd name="connsiteY8" fmla="*/ 657742 h 1503884"/>
                  <a:gd name="connsiteX9" fmla="*/ 4170551 w 4265304"/>
                  <a:gd name="connsiteY9" fmla="*/ 706906 h 1503884"/>
                  <a:gd name="connsiteX10" fmla="*/ 4265304 w 4265304"/>
                  <a:gd name="connsiteY10" fmla="*/ 922481 h 1503884"/>
                  <a:gd name="connsiteX11" fmla="*/ 3710493 w 4265304"/>
                  <a:gd name="connsiteY11" fmla="*/ 1308049 h 1503884"/>
                  <a:gd name="connsiteX12" fmla="*/ 3400293 w 4265304"/>
                  <a:gd name="connsiteY12" fmla="*/ 1242200 h 1503884"/>
                  <a:gd name="connsiteX13" fmla="*/ 3384505 w 4265304"/>
                  <a:gd name="connsiteY13" fmla="*/ 1232230 h 1503884"/>
                  <a:gd name="connsiteX14" fmla="*/ 2897596 w 4265304"/>
                  <a:gd name="connsiteY14" fmla="*/ 980056 h 1503884"/>
                  <a:gd name="connsiteX15" fmla="*/ 1325558 w 4265304"/>
                  <a:gd name="connsiteY15" fmla="*/ 1063986 h 1503884"/>
                  <a:gd name="connsiteX16" fmla="*/ 828233 w 4265304"/>
                  <a:gd name="connsiteY16" fmla="*/ 1420352 h 1503884"/>
                  <a:gd name="connsiteX17" fmla="*/ 826133 w 4265304"/>
                  <a:gd name="connsiteY17" fmla="*/ 1417422 h 1503884"/>
                  <a:gd name="connsiteX18" fmla="*/ 790928 w 4265304"/>
                  <a:gd name="connsiteY18" fmla="*/ 1439131 h 1503884"/>
                  <a:gd name="connsiteX19" fmla="*/ 507294 w 4265304"/>
                  <a:gd name="connsiteY19" fmla="*/ 1503884 h 1503884"/>
                  <a:gd name="connsiteX20" fmla="*/ 0 w 4265304"/>
                  <a:gd name="connsiteY20" fmla="*/ 1124734 h 1503884"/>
                  <a:gd name="connsiteX21" fmla="*/ 86638 w 4265304"/>
                  <a:gd name="connsiteY21" fmla="*/ 912747 h 1503884"/>
                  <a:gd name="connsiteX22" fmla="*/ 122271 w 4265304"/>
                  <a:gd name="connsiteY22" fmla="*/ 880468 h 1503884"/>
                  <a:gd name="connsiteX23" fmla="*/ 99427 w 4265304"/>
                  <a:gd name="connsiteY23" fmla="*/ 744340 h 1503884"/>
                  <a:gd name="connsiteX24" fmla="*/ 200714 w 4265304"/>
                  <a:gd name="connsiteY24" fmla="*/ 432522 h 1503884"/>
                  <a:gd name="connsiteX25" fmla="*/ 471377 w 4265304"/>
                  <a:gd name="connsiteY25" fmla="*/ 736870 h 1503884"/>
                  <a:gd name="connsiteX26" fmla="*/ 474749 w 4265304"/>
                  <a:gd name="connsiteY26" fmla="*/ 748036 h 1503884"/>
                  <a:gd name="connsiteX27" fmla="*/ 507295 w 4265304"/>
                  <a:gd name="connsiteY27" fmla="*/ 745584 h 1503884"/>
                  <a:gd name="connsiteX28" fmla="*/ 866006 w 4265304"/>
                  <a:gd name="connsiteY28" fmla="*/ 856634 h 1503884"/>
                  <a:gd name="connsiteX29" fmla="*/ 902100 w 4265304"/>
                  <a:gd name="connsiteY29" fmla="*/ 889329 h 1503884"/>
                  <a:gd name="connsiteX30" fmla="*/ 1122293 w 4265304"/>
                  <a:gd name="connsiteY30" fmla="*/ 731546 h 1503884"/>
                  <a:gd name="connsiteX31" fmla="*/ 1119850 w 4265304"/>
                  <a:gd name="connsiteY31" fmla="*/ 685795 h 1503884"/>
                  <a:gd name="connsiteX32" fmla="*/ 2894225 w 4265304"/>
                  <a:gd name="connsiteY32" fmla="*/ 591062 h 1503884"/>
                  <a:gd name="connsiteX33" fmla="*/ 2934766 w 4265304"/>
                  <a:gd name="connsiteY33" fmla="*/ 512784 h 1503884"/>
                  <a:gd name="connsiteX34" fmla="*/ 3067995 w 4265304"/>
                  <a:gd name="connsiteY34" fmla="*/ 581785 h 1503884"/>
                  <a:gd name="connsiteX35" fmla="*/ 3243569 w 4265304"/>
                  <a:gd name="connsiteY35" fmla="*/ 572411 h 1503884"/>
                  <a:gd name="connsiteX36" fmla="*/ 3242153 w 4265304"/>
                  <a:gd name="connsiteY36" fmla="*/ 570301 h 1503884"/>
                  <a:gd name="connsiteX37" fmla="*/ 3202287 w 4265304"/>
                  <a:gd name="connsiteY37" fmla="*/ 410511 h 1503884"/>
                  <a:gd name="connsiteX38" fmla="*/ 3709582 w 4265304"/>
                  <a:gd name="connsiteY38" fmla="*/ 0 h 1503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265304" h="1503884">
                    <a:moveTo>
                      <a:pt x="3262084" y="600015"/>
                    </a:moveTo>
                    <a:lnTo>
                      <a:pt x="3266602" y="684645"/>
                    </a:lnTo>
                    <a:lnTo>
                      <a:pt x="3272957" y="687936"/>
                    </a:lnTo>
                    <a:lnTo>
                      <a:pt x="3308317" y="658152"/>
                    </a:lnTo>
                    <a:lnTo>
                      <a:pt x="3288925" y="640032"/>
                    </a:lnTo>
                    <a:close/>
                    <a:moveTo>
                      <a:pt x="3709582" y="0"/>
                    </a:moveTo>
                    <a:cubicBezTo>
                      <a:pt x="3989753" y="0"/>
                      <a:pt x="4216877" y="183792"/>
                      <a:pt x="4216877" y="410511"/>
                    </a:cubicBezTo>
                    <a:cubicBezTo>
                      <a:pt x="4216877" y="495531"/>
                      <a:pt x="4184938" y="574514"/>
                      <a:pt x="4130239" y="640032"/>
                    </a:cubicBezTo>
                    <a:lnTo>
                      <a:pt x="4112182" y="657742"/>
                    </a:lnTo>
                    <a:lnTo>
                      <a:pt x="4170551" y="706906"/>
                    </a:lnTo>
                    <a:cubicBezTo>
                      <a:pt x="4230373" y="768443"/>
                      <a:pt x="4265304" y="842627"/>
                      <a:pt x="4265304" y="922481"/>
                    </a:cubicBezTo>
                    <a:cubicBezTo>
                      <a:pt x="4265304" y="1135424"/>
                      <a:pt x="4016907" y="1308049"/>
                      <a:pt x="3710493" y="1308049"/>
                    </a:cubicBezTo>
                    <a:cubicBezTo>
                      <a:pt x="3595588" y="1308049"/>
                      <a:pt x="3488842" y="1283773"/>
                      <a:pt x="3400293" y="1242200"/>
                    </a:cubicBezTo>
                    <a:lnTo>
                      <a:pt x="3384505" y="1232230"/>
                    </a:lnTo>
                    <a:lnTo>
                      <a:pt x="2897596" y="980056"/>
                    </a:lnTo>
                    <a:lnTo>
                      <a:pt x="1325558" y="1063986"/>
                    </a:lnTo>
                    <a:lnTo>
                      <a:pt x="828233" y="1420352"/>
                    </a:lnTo>
                    <a:lnTo>
                      <a:pt x="826133" y="1417422"/>
                    </a:lnTo>
                    <a:lnTo>
                      <a:pt x="790928" y="1439131"/>
                    </a:lnTo>
                    <a:cubicBezTo>
                      <a:pt x="709963" y="1480012"/>
                      <a:pt x="612359" y="1503884"/>
                      <a:pt x="507294" y="1503884"/>
                    </a:cubicBezTo>
                    <a:cubicBezTo>
                      <a:pt x="227123" y="1503884"/>
                      <a:pt x="-1" y="1334133"/>
                      <a:pt x="0" y="1124734"/>
                    </a:cubicBezTo>
                    <a:cubicBezTo>
                      <a:pt x="0" y="1046209"/>
                      <a:pt x="31939" y="973260"/>
                      <a:pt x="86638" y="912747"/>
                    </a:cubicBezTo>
                    <a:lnTo>
                      <a:pt x="122271" y="880468"/>
                    </a:lnTo>
                    <a:lnTo>
                      <a:pt x="99427" y="744340"/>
                    </a:lnTo>
                    <a:cubicBezTo>
                      <a:pt x="87041" y="579527"/>
                      <a:pt x="124277" y="452112"/>
                      <a:pt x="200714" y="432522"/>
                    </a:cubicBezTo>
                    <a:cubicBezTo>
                      <a:pt x="289891" y="409667"/>
                      <a:pt x="402877" y="541146"/>
                      <a:pt x="471377" y="736870"/>
                    </a:cubicBezTo>
                    <a:lnTo>
                      <a:pt x="474749" y="748036"/>
                    </a:lnTo>
                    <a:lnTo>
                      <a:pt x="507295" y="745584"/>
                    </a:lnTo>
                    <a:cubicBezTo>
                      <a:pt x="647380" y="745584"/>
                      <a:pt x="774204" y="788021"/>
                      <a:pt x="866006" y="856634"/>
                    </a:cubicBezTo>
                    <a:lnTo>
                      <a:pt x="902100" y="889329"/>
                    </a:lnTo>
                    <a:lnTo>
                      <a:pt x="1122293" y="731546"/>
                    </a:lnTo>
                    <a:lnTo>
                      <a:pt x="1119850" y="685795"/>
                    </a:lnTo>
                    <a:lnTo>
                      <a:pt x="2894225" y="591062"/>
                    </a:lnTo>
                    <a:lnTo>
                      <a:pt x="2934766" y="512784"/>
                    </a:lnTo>
                    <a:lnTo>
                      <a:pt x="3067995" y="581785"/>
                    </a:lnTo>
                    <a:lnTo>
                      <a:pt x="3243569" y="572411"/>
                    </a:lnTo>
                    <a:lnTo>
                      <a:pt x="3242153" y="570301"/>
                    </a:lnTo>
                    <a:cubicBezTo>
                      <a:pt x="3216482" y="521187"/>
                      <a:pt x="3202287" y="467191"/>
                      <a:pt x="3202287" y="410511"/>
                    </a:cubicBezTo>
                    <a:cubicBezTo>
                      <a:pt x="3202287" y="183792"/>
                      <a:pt x="3429411" y="0"/>
                      <a:pt x="3709582" y="0"/>
                    </a:cubicBezTo>
                    <a:close/>
                  </a:path>
                </a:pathLst>
              </a:custGeom>
              <a:solidFill>
                <a:srgbClr val="DFD5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695A056-7BB1-4854-8D1D-C98E0F8EAAB5}"/>
                  </a:ext>
                </a:extLst>
              </p:cNvPr>
              <p:cNvSpPr/>
              <p:nvPr/>
            </p:nvSpPr>
            <p:spPr>
              <a:xfrm rot="12598295">
                <a:off x="4510109" y="1347769"/>
                <a:ext cx="3784478" cy="2874683"/>
              </a:xfrm>
              <a:custGeom>
                <a:avLst/>
                <a:gdLst>
                  <a:gd name="connsiteX0" fmla="*/ 3125984 w 13404679"/>
                  <a:gd name="connsiteY0" fmla="*/ 9873887 h 10182171"/>
                  <a:gd name="connsiteX1" fmla="*/ 990651 w 13404679"/>
                  <a:gd name="connsiteY1" fmla="*/ 9718553 h 10182171"/>
                  <a:gd name="connsiteX2" fmla="*/ 815062 w 13404679"/>
                  <a:gd name="connsiteY2" fmla="*/ 8204958 h 10182171"/>
                  <a:gd name="connsiteX3" fmla="*/ 843415 w 13404679"/>
                  <a:gd name="connsiteY3" fmla="*/ 8140818 h 10182171"/>
                  <a:gd name="connsiteX4" fmla="*/ 786844 w 13404679"/>
                  <a:gd name="connsiteY4" fmla="*/ 8128660 h 10182171"/>
                  <a:gd name="connsiteX5" fmla="*/ 42315 w 13404679"/>
                  <a:gd name="connsiteY5" fmla="*/ 7469800 h 10182171"/>
                  <a:gd name="connsiteX6" fmla="*/ 1309573 w 13404679"/>
                  <a:gd name="connsiteY6" fmla="*/ 5786077 h 10182171"/>
                  <a:gd name="connsiteX7" fmla="*/ 2136651 w 13404679"/>
                  <a:gd name="connsiteY7" fmla="*/ 5671672 h 10182171"/>
                  <a:gd name="connsiteX8" fmla="*/ 2137461 w 13404679"/>
                  <a:gd name="connsiteY8" fmla="*/ 5671746 h 10182171"/>
                  <a:gd name="connsiteX9" fmla="*/ 3682172 w 13404679"/>
                  <a:gd name="connsiteY9" fmla="*/ 5671746 h 10182171"/>
                  <a:gd name="connsiteX10" fmla="*/ 8769123 w 13404679"/>
                  <a:gd name="connsiteY10" fmla="*/ 2738156 h 10182171"/>
                  <a:gd name="connsiteX11" fmla="*/ 9592385 w 13404679"/>
                  <a:gd name="connsiteY11" fmla="*/ 1270748 h 10182171"/>
                  <a:gd name="connsiteX12" fmla="*/ 9592996 w 13404679"/>
                  <a:gd name="connsiteY12" fmla="*/ 1271091 h 10182171"/>
                  <a:gd name="connsiteX13" fmla="*/ 9602778 w 13404679"/>
                  <a:gd name="connsiteY13" fmla="*/ 1251188 h 10182171"/>
                  <a:gd name="connsiteX14" fmla="*/ 10174323 w 13404679"/>
                  <a:gd name="connsiteY14" fmla="*/ 556240 h 10182171"/>
                  <a:gd name="connsiteX15" fmla="*/ 12453125 w 13404679"/>
                  <a:gd name="connsiteY15" fmla="*/ 373065 h 10182171"/>
                  <a:gd name="connsiteX16" fmla="*/ 12602223 w 13404679"/>
                  <a:gd name="connsiteY16" fmla="*/ 1594825 h 10182171"/>
                  <a:gd name="connsiteX17" fmla="*/ 12551288 w 13404679"/>
                  <a:gd name="connsiteY17" fmla="*/ 1724051 h 10182171"/>
                  <a:gd name="connsiteX18" fmla="*/ 12617835 w 13404679"/>
                  <a:gd name="connsiteY18" fmla="*/ 1738353 h 10182171"/>
                  <a:gd name="connsiteX19" fmla="*/ 13362365 w 13404679"/>
                  <a:gd name="connsiteY19" fmla="*/ 2397212 h 10182171"/>
                  <a:gd name="connsiteX20" fmla="*/ 12095107 w 13404679"/>
                  <a:gd name="connsiteY20" fmla="*/ 4080936 h 10182171"/>
                  <a:gd name="connsiteX21" fmla="*/ 11268029 w 13404679"/>
                  <a:gd name="connsiteY21" fmla="*/ 4195340 h 10182171"/>
                  <a:gd name="connsiteX22" fmla="*/ 11267209 w 13404679"/>
                  <a:gd name="connsiteY22" fmla="*/ 4195266 h 10182171"/>
                  <a:gd name="connsiteX23" fmla="*/ 9528681 w 13404679"/>
                  <a:gd name="connsiteY23" fmla="*/ 4195266 h 10182171"/>
                  <a:gd name="connsiteX24" fmla="*/ 9510184 w 13404679"/>
                  <a:gd name="connsiteY24" fmla="*/ 4205934 h 10182171"/>
                  <a:gd name="connsiteX25" fmla="*/ 9504918 w 13404679"/>
                  <a:gd name="connsiteY25" fmla="*/ 4215319 h 10182171"/>
                  <a:gd name="connsiteX26" fmla="*/ 9499338 w 13404679"/>
                  <a:gd name="connsiteY26" fmla="*/ 4212188 h 10182171"/>
                  <a:gd name="connsiteX27" fmla="*/ 4971024 w 13404679"/>
                  <a:gd name="connsiteY27" fmla="*/ 6823618 h 10182171"/>
                  <a:gd name="connsiteX28" fmla="*/ 4145734 w 13404679"/>
                  <a:gd name="connsiteY28" fmla="*/ 8588368 h 10182171"/>
                  <a:gd name="connsiteX29" fmla="*/ 4144268 w 13404679"/>
                  <a:gd name="connsiteY29" fmla="*/ 8594356 h 10182171"/>
                  <a:gd name="connsiteX30" fmla="*/ 3440559 w 13404679"/>
                  <a:gd name="connsiteY30" fmla="*/ 9648170 h 10182171"/>
                  <a:gd name="connsiteX31" fmla="*/ 3125984 w 13404679"/>
                  <a:gd name="connsiteY31" fmla="*/ 9873887 h 10182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404679" h="10182171">
                    <a:moveTo>
                      <a:pt x="3125984" y="9873887"/>
                    </a:moveTo>
                    <a:cubicBezTo>
                      <a:pt x="2367938" y="10329022"/>
                      <a:pt x="1468431" y="10282637"/>
                      <a:pt x="990651" y="9718553"/>
                    </a:cubicBezTo>
                    <a:cubicBezTo>
                      <a:pt x="649380" y="9315634"/>
                      <a:pt x="604046" y="8743944"/>
                      <a:pt x="815062" y="8204958"/>
                    </a:cubicBezTo>
                    <a:lnTo>
                      <a:pt x="843415" y="8140818"/>
                    </a:lnTo>
                    <a:lnTo>
                      <a:pt x="786844" y="8128660"/>
                    </a:lnTo>
                    <a:cubicBezTo>
                      <a:pt x="422387" y="8016408"/>
                      <a:pt x="145415" y="7787919"/>
                      <a:pt x="42315" y="7469800"/>
                    </a:cubicBezTo>
                    <a:cubicBezTo>
                      <a:pt x="-163885" y="6833562"/>
                      <a:pt x="403485" y="6079734"/>
                      <a:pt x="1309573" y="5786077"/>
                    </a:cubicBezTo>
                    <a:cubicBezTo>
                      <a:pt x="1592725" y="5694309"/>
                      <a:pt x="1875448" y="5658340"/>
                      <a:pt x="2136651" y="5671672"/>
                    </a:cubicBezTo>
                    <a:lnTo>
                      <a:pt x="2137461" y="5671746"/>
                    </a:lnTo>
                    <a:lnTo>
                      <a:pt x="3682172" y="5671746"/>
                    </a:lnTo>
                    <a:lnTo>
                      <a:pt x="8769123" y="2738156"/>
                    </a:lnTo>
                    <a:lnTo>
                      <a:pt x="9592385" y="1270748"/>
                    </a:lnTo>
                    <a:lnTo>
                      <a:pt x="9592996" y="1271091"/>
                    </a:lnTo>
                    <a:lnTo>
                      <a:pt x="9602778" y="1251188"/>
                    </a:lnTo>
                    <a:cubicBezTo>
                      <a:pt x="9737272" y="1002804"/>
                      <a:pt x="9929726" y="763414"/>
                      <a:pt x="10174323" y="556240"/>
                    </a:cubicBezTo>
                    <a:cubicBezTo>
                      <a:pt x="10957034" y="-106716"/>
                      <a:pt x="11977289" y="-188726"/>
                      <a:pt x="12453125" y="373065"/>
                    </a:cubicBezTo>
                    <a:cubicBezTo>
                      <a:pt x="12720783" y="689072"/>
                      <a:pt x="12759171" y="1141470"/>
                      <a:pt x="12602223" y="1594825"/>
                    </a:cubicBezTo>
                    <a:lnTo>
                      <a:pt x="12551288" y="1724051"/>
                    </a:lnTo>
                    <a:lnTo>
                      <a:pt x="12617835" y="1738353"/>
                    </a:lnTo>
                    <a:cubicBezTo>
                      <a:pt x="12982292" y="1850604"/>
                      <a:pt x="13259264" y="2079093"/>
                      <a:pt x="13362365" y="2397212"/>
                    </a:cubicBezTo>
                    <a:cubicBezTo>
                      <a:pt x="13568565" y="3033450"/>
                      <a:pt x="13001194" y="3787279"/>
                      <a:pt x="12095107" y="4080936"/>
                    </a:cubicBezTo>
                    <a:cubicBezTo>
                      <a:pt x="11811954" y="4172703"/>
                      <a:pt x="11529231" y="4208673"/>
                      <a:pt x="11268029" y="4195340"/>
                    </a:cubicBezTo>
                    <a:lnTo>
                      <a:pt x="11267209" y="4195266"/>
                    </a:lnTo>
                    <a:lnTo>
                      <a:pt x="9528681" y="4195266"/>
                    </a:lnTo>
                    <a:lnTo>
                      <a:pt x="9510184" y="4205934"/>
                    </a:lnTo>
                    <a:lnTo>
                      <a:pt x="9504918" y="4215319"/>
                    </a:lnTo>
                    <a:lnTo>
                      <a:pt x="9499338" y="4212188"/>
                    </a:lnTo>
                    <a:lnTo>
                      <a:pt x="4971024" y="6823618"/>
                    </a:lnTo>
                    <a:lnTo>
                      <a:pt x="4145734" y="8588368"/>
                    </a:lnTo>
                    <a:lnTo>
                      <a:pt x="4144268" y="8594356"/>
                    </a:lnTo>
                    <a:cubicBezTo>
                      <a:pt x="4032723" y="8974815"/>
                      <a:pt x="3793627" y="9349122"/>
                      <a:pt x="3440559" y="9648170"/>
                    </a:cubicBezTo>
                    <a:cubicBezTo>
                      <a:pt x="3339683" y="9733613"/>
                      <a:pt x="3234277" y="9808867"/>
                      <a:pt x="3125984" y="9873887"/>
                    </a:cubicBezTo>
                    <a:close/>
                  </a:path>
                </a:pathLst>
              </a:custGeom>
              <a:solidFill>
                <a:srgbClr val="F6F0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C2D6CDF-3131-9D54-1ADF-1C0FF147BD68}"/>
                  </a:ext>
                </a:extLst>
              </p:cNvPr>
              <p:cNvSpPr/>
              <p:nvPr/>
            </p:nvSpPr>
            <p:spPr>
              <a:xfrm rot="297958" flipV="1">
                <a:off x="5307113" y="2733676"/>
                <a:ext cx="651727" cy="45719"/>
              </a:xfrm>
              <a:custGeom>
                <a:avLst/>
                <a:gdLst>
                  <a:gd name="connsiteX0" fmla="*/ 1499110 w 3038021"/>
                  <a:gd name="connsiteY0" fmla="*/ 0 h 110177"/>
                  <a:gd name="connsiteX1" fmla="*/ 2786771 w 3038021"/>
                  <a:gd name="connsiteY1" fmla="*/ 37089 h 110177"/>
                  <a:gd name="connsiteX2" fmla="*/ 3038021 w 3038021"/>
                  <a:gd name="connsiteY2" fmla="*/ 56637 h 110177"/>
                  <a:gd name="connsiteX3" fmla="*/ 2826572 w 3038021"/>
                  <a:gd name="connsiteY3" fmla="*/ 73088 h 110177"/>
                  <a:gd name="connsiteX4" fmla="*/ 1538911 w 3038021"/>
                  <a:gd name="connsiteY4" fmla="*/ 110177 h 110177"/>
                  <a:gd name="connsiteX5" fmla="*/ 251250 w 3038021"/>
                  <a:gd name="connsiteY5" fmla="*/ 73088 h 110177"/>
                  <a:gd name="connsiteX6" fmla="*/ 0 w 3038021"/>
                  <a:gd name="connsiteY6" fmla="*/ 53540 h 110177"/>
                  <a:gd name="connsiteX7" fmla="*/ 211449 w 3038021"/>
                  <a:gd name="connsiteY7" fmla="*/ 37089 h 110177"/>
                  <a:gd name="connsiteX8" fmla="*/ 1499110 w 3038021"/>
                  <a:gd name="connsiteY8" fmla="*/ 0 h 110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38021" h="110177">
                    <a:moveTo>
                      <a:pt x="1499110" y="0"/>
                    </a:moveTo>
                    <a:cubicBezTo>
                      <a:pt x="1976089" y="0"/>
                      <a:pt x="2419201" y="13673"/>
                      <a:pt x="2786771" y="37089"/>
                    </a:cubicBezTo>
                    <a:lnTo>
                      <a:pt x="3038021" y="56637"/>
                    </a:lnTo>
                    <a:lnTo>
                      <a:pt x="2826572" y="73088"/>
                    </a:lnTo>
                    <a:cubicBezTo>
                      <a:pt x="2459002" y="96504"/>
                      <a:pt x="2015890" y="110177"/>
                      <a:pt x="1538911" y="110177"/>
                    </a:cubicBezTo>
                    <a:cubicBezTo>
                      <a:pt x="1061933" y="110177"/>
                      <a:pt x="618821" y="96504"/>
                      <a:pt x="251250" y="73088"/>
                    </a:cubicBezTo>
                    <a:lnTo>
                      <a:pt x="0" y="53540"/>
                    </a:lnTo>
                    <a:lnTo>
                      <a:pt x="211449" y="37089"/>
                    </a:lnTo>
                    <a:cubicBezTo>
                      <a:pt x="579020" y="13673"/>
                      <a:pt x="1022132" y="0"/>
                      <a:pt x="1499110" y="0"/>
                    </a:cubicBezTo>
                    <a:close/>
                  </a:path>
                </a:pathLst>
              </a:custGeom>
              <a:solidFill>
                <a:srgbClr val="DFD5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1ABD759-B194-A3CB-4089-7416B5073EDE}"/>
                  </a:ext>
                </a:extLst>
              </p:cNvPr>
              <p:cNvSpPr/>
              <p:nvPr/>
            </p:nvSpPr>
            <p:spPr>
              <a:xfrm flipV="1">
                <a:off x="5542698" y="2923064"/>
                <a:ext cx="651727" cy="45719"/>
              </a:xfrm>
              <a:custGeom>
                <a:avLst/>
                <a:gdLst>
                  <a:gd name="connsiteX0" fmla="*/ 1499110 w 3038021"/>
                  <a:gd name="connsiteY0" fmla="*/ 0 h 110177"/>
                  <a:gd name="connsiteX1" fmla="*/ 2786771 w 3038021"/>
                  <a:gd name="connsiteY1" fmla="*/ 37089 h 110177"/>
                  <a:gd name="connsiteX2" fmla="*/ 3038021 w 3038021"/>
                  <a:gd name="connsiteY2" fmla="*/ 56637 h 110177"/>
                  <a:gd name="connsiteX3" fmla="*/ 2826572 w 3038021"/>
                  <a:gd name="connsiteY3" fmla="*/ 73088 h 110177"/>
                  <a:gd name="connsiteX4" fmla="*/ 1538911 w 3038021"/>
                  <a:gd name="connsiteY4" fmla="*/ 110177 h 110177"/>
                  <a:gd name="connsiteX5" fmla="*/ 251250 w 3038021"/>
                  <a:gd name="connsiteY5" fmla="*/ 73088 h 110177"/>
                  <a:gd name="connsiteX6" fmla="*/ 0 w 3038021"/>
                  <a:gd name="connsiteY6" fmla="*/ 53540 h 110177"/>
                  <a:gd name="connsiteX7" fmla="*/ 211449 w 3038021"/>
                  <a:gd name="connsiteY7" fmla="*/ 37089 h 110177"/>
                  <a:gd name="connsiteX8" fmla="*/ 1499110 w 3038021"/>
                  <a:gd name="connsiteY8" fmla="*/ 0 h 110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38021" h="110177">
                    <a:moveTo>
                      <a:pt x="1499110" y="0"/>
                    </a:moveTo>
                    <a:cubicBezTo>
                      <a:pt x="1976089" y="0"/>
                      <a:pt x="2419201" y="13673"/>
                      <a:pt x="2786771" y="37089"/>
                    </a:cubicBezTo>
                    <a:lnTo>
                      <a:pt x="3038021" y="56637"/>
                    </a:lnTo>
                    <a:lnTo>
                      <a:pt x="2826572" y="73088"/>
                    </a:lnTo>
                    <a:cubicBezTo>
                      <a:pt x="2459002" y="96504"/>
                      <a:pt x="2015890" y="110177"/>
                      <a:pt x="1538911" y="110177"/>
                    </a:cubicBezTo>
                    <a:cubicBezTo>
                      <a:pt x="1061933" y="110177"/>
                      <a:pt x="618821" y="96504"/>
                      <a:pt x="251250" y="73088"/>
                    </a:cubicBezTo>
                    <a:lnTo>
                      <a:pt x="0" y="53540"/>
                    </a:lnTo>
                    <a:lnTo>
                      <a:pt x="211449" y="37089"/>
                    </a:lnTo>
                    <a:cubicBezTo>
                      <a:pt x="579020" y="13673"/>
                      <a:pt x="1022132" y="0"/>
                      <a:pt x="1499110" y="0"/>
                    </a:cubicBezTo>
                    <a:close/>
                  </a:path>
                </a:pathLst>
              </a:custGeom>
              <a:solidFill>
                <a:srgbClr val="DFD5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FED0402-05A6-F3AD-70B4-DA8F4D172E87}"/>
                  </a:ext>
                </a:extLst>
              </p:cNvPr>
              <p:cNvSpPr/>
              <p:nvPr/>
            </p:nvSpPr>
            <p:spPr>
              <a:xfrm flipV="1">
                <a:off x="6796188" y="2759893"/>
                <a:ext cx="651727" cy="45719"/>
              </a:xfrm>
              <a:custGeom>
                <a:avLst/>
                <a:gdLst>
                  <a:gd name="connsiteX0" fmla="*/ 1499110 w 3038021"/>
                  <a:gd name="connsiteY0" fmla="*/ 0 h 110177"/>
                  <a:gd name="connsiteX1" fmla="*/ 2786771 w 3038021"/>
                  <a:gd name="connsiteY1" fmla="*/ 37089 h 110177"/>
                  <a:gd name="connsiteX2" fmla="*/ 3038021 w 3038021"/>
                  <a:gd name="connsiteY2" fmla="*/ 56637 h 110177"/>
                  <a:gd name="connsiteX3" fmla="*/ 2826572 w 3038021"/>
                  <a:gd name="connsiteY3" fmla="*/ 73088 h 110177"/>
                  <a:gd name="connsiteX4" fmla="*/ 1538911 w 3038021"/>
                  <a:gd name="connsiteY4" fmla="*/ 110177 h 110177"/>
                  <a:gd name="connsiteX5" fmla="*/ 251250 w 3038021"/>
                  <a:gd name="connsiteY5" fmla="*/ 73088 h 110177"/>
                  <a:gd name="connsiteX6" fmla="*/ 0 w 3038021"/>
                  <a:gd name="connsiteY6" fmla="*/ 53540 h 110177"/>
                  <a:gd name="connsiteX7" fmla="*/ 211449 w 3038021"/>
                  <a:gd name="connsiteY7" fmla="*/ 37089 h 110177"/>
                  <a:gd name="connsiteX8" fmla="*/ 1499110 w 3038021"/>
                  <a:gd name="connsiteY8" fmla="*/ 0 h 110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38021" h="110177">
                    <a:moveTo>
                      <a:pt x="1499110" y="0"/>
                    </a:moveTo>
                    <a:cubicBezTo>
                      <a:pt x="1976089" y="0"/>
                      <a:pt x="2419201" y="13673"/>
                      <a:pt x="2786771" y="37089"/>
                    </a:cubicBezTo>
                    <a:lnTo>
                      <a:pt x="3038021" y="56637"/>
                    </a:lnTo>
                    <a:lnTo>
                      <a:pt x="2826572" y="73088"/>
                    </a:lnTo>
                    <a:cubicBezTo>
                      <a:pt x="2459002" y="96504"/>
                      <a:pt x="2015890" y="110177"/>
                      <a:pt x="1538911" y="110177"/>
                    </a:cubicBezTo>
                    <a:cubicBezTo>
                      <a:pt x="1061933" y="110177"/>
                      <a:pt x="618821" y="96504"/>
                      <a:pt x="251250" y="73088"/>
                    </a:cubicBezTo>
                    <a:lnTo>
                      <a:pt x="0" y="53540"/>
                    </a:lnTo>
                    <a:lnTo>
                      <a:pt x="211449" y="37089"/>
                    </a:lnTo>
                    <a:cubicBezTo>
                      <a:pt x="579020" y="13673"/>
                      <a:pt x="1022132" y="0"/>
                      <a:pt x="1499110" y="0"/>
                    </a:cubicBezTo>
                    <a:close/>
                  </a:path>
                </a:pathLst>
              </a:custGeom>
              <a:solidFill>
                <a:srgbClr val="DFD5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166215A-6215-E22E-AA00-3AC219122504}"/>
                </a:ext>
              </a:extLst>
            </p:cNvPr>
            <p:cNvGrpSpPr/>
            <p:nvPr/>
          </p:nvGrpSpPr>
          <p:grpSpPr>
            <a:xfrm rot="1371928">
              <a:off x="3549789" y="854335"/>
              <a:ext cx="2162418" cy="1457403"/>
              <a:chOff x="4270143" y="1347769"/>
              <a:chExt cx="4265304" cy="287468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C8F7135-89EA-29F4-7B18-74786EB2307E}"/>
                  </a:ext>
                </a:extLst>
              </p:cNvPr>
              <p:cNvSpPr/>
              <p:nvPr/>
            </p:nvSpPr>
            <p:spPr>
              <a:xfrm rot="183365">
                <a:off x="4270143" y="2079141"/>
                <a:ext cx="4265304" cy="1503884"/>
              </a:xfrm>
              <a:custGeom>
                <a:avLst/>
                <a:gdLst>
                  <a:gd name="connsiteX0" fmla="*/ 3262084 w 4265304"/>
                  <a:gd name="connsiteY0" fmla="*/ 600015 h 1503884"/>
                  <a:gd name="connsiteX1" fmla="*/ 3266602 w 4265304"/>
                  <a:gd name="connsiteY1" fmla="*/ 684645 h 1503884"/>
                  <a:gd name="connsiteX2" fmla="*/ 3272957 w 4265304"/>
                  <a:gd name="connsiteY2" fmla="*/ 687936 h 1503884"/>
                  <a:gd name="connsiteX3" fmla="*/ 3308317 w 4265304"/>
                  <a:gd name="connsiteY3" fmla="*/ 658152 h 1503884"/>
                  <a:gd name="connsiteX4" fmla="*/ 3288925 w 4265304"/>
                  <a:gd name="connsiteY4" fmla="*/ 640032 h 1503884"/>
                  <a:gd name="connsiteX5" fmla="*/ 3709582 w 4265304"/>
                  <a:gd name="connsiteY5" fmla="*/ 0 h 1503884"/>
                  <a:gd name="connsiteX6" fmla="*/ 4216877 w 4265304"/>
                  <a:gd name="connsiteY6" fmla="*/ 410511 h 1503884"/>
                  <a:gd name="connsiteX7" fmla="*/ 4130239 w 4265304"/>
                  <a:gd name="connsiteY7" fmla="*/ 640032 h 1503884"/>
                  <a:gd name="connsiteX8" fmla="*/ 4112182 w 4265304"/>
                  <a:gd name="connsiteY8" fmla="*/ 657742 h 1503884"/>
                  <a:gd name="connsiteX9" fmla="*/ 4170551 w 4265304"/>
                  <a:gd name="connsiteY9" fmla="*/ 706906 h 1503884"/>
                  <a:gd name="connsiteX10" fmla="*/ 4265304 w 4265304"/>
                  <a:gd name="connsiteY10" fmla="*/ 922481 h 1503884"/>
                  <a:gd name="connsiteX11" fmla="*/ 3710493 w 4265304"/>
                  <a:gd name="connsiteY11" fmla="*/ 1308049 h 1503884"/>
                  <a:gd name="connsiteX12" fmla="*/ 3400293 w 4265304"/>
                  <a:gd name="connsiteY12" fmla="*/ 1242200 h 1503884"/>
                  <a:gd name="connsiteX13" fmla="*/ 3384505 w 4265304"/>
                  <a:gd name="connsiteY13" fmla="*/ 1232230 h 1503884"/>
                  <a:gd name="connsiteX14" fmla="*/ 2897596 w 4265304"/>
                  <a:gd name="connsiteY14" fmla="*/ 980056 h 1503884"/>
                  <a:gd name="connsiteX15" fmla="*/ 1325558 w 4265304"/>
                  <a:gd name="connsiteY15" fmla="*/ 1063986 h 1503884"/>
                  <a:gd name="connsiteX16" fmla="*/ 828233 w 4265304"/>
                  <a:gd name="connsiteY16" fmla="*/ 1420352 h 1503884"/>
                  <a:gd name="connsiteX17" fmla="*/ 826133 w 4265304"/>
                  <a:gd name="connsiteY17" fmla="*/ 1417422 h 1503884"/>
                  <a:gd name="connsiteX18" fmla="*/ 790928 w 4265304"/>
                  <a:gd name="connsiteY18" fmla="*/ 1439131 h 1503884"/>
                  <a:gd name="connsiteX19" fmla="*/ 507294 w 4265304"/>
                  <a:gd name="connsiteY19" fmla="*/ 1503884 h 1503884"/>
                  <a:gd name="connsiteX20" fmla="*/ 0 w 4265304"/>
                  <a:gd name="connsiteY20" fmla="*/ 1124734 h 1503884"/>
                  <a:gd name="connsiteX21" fmla="*/ 86638 w 4265304"/>
                  <a:gd name="connsiteY21" fmla="*/ 912747 h 1503884"/>
                  <a:gd name="connsiteX22" fmla="*/ 122271 w 4265304"/>
                  <a:gd name="connsiteY22" fmla="*/ 880468 h 1503884"/>
                  <a:gd name="connsiteX23" fmla="*/ 99427 w 4265304"/>
                  <a:gd name="connsiteY23" fmla="*/ 744340 h 1503884"/>
                  <a:gd name="connsiteX24" fmla="*/ 200714 w 4265304"/>
                  <a:gd name="connsiteY24" fmla="*/ 432522 h 1503884"/>
                  <a:gd name="connsiteX25" fmla="*/ 471377 w 4265304"/>
                  <a:gd name="connsiteY25" fmla="*/ 736870 h 1503884"/>
                  <a:gd name="connsiteX26" fmla="*/ 474749 w 4265304"/>
                  <a:gd name="connsiteY26" fmla="*/ 748036 h 1503884"/>
                  <a:gd name="connsiteX27" fmla="*/ 507295 w 4265304"/>
                  <a:gd name="connsiteY27" fmla="*/ 745584 h 1503884"/>
                  <a:gd name="connsiteX28" fmla="*/ 866006 w 4265304"/>
                  <a:gd name="connsiteY28" fmla="*/ 856634 h 1503884"/>
                  <a:gd name="connsiteX29" fmla="*/ 902100 w 4265304"/>
                  <a:gd name="connsiteY29" fmla="*/ 889329 h 1503884"/>
                  <a:gd name="connsiteX30" fmla="*/ 1122293 w 4265304"/>
                  <a:gd name="connsiteY30" fmla="*/ 731546 h 1503884"/>
                  <a:gd name="connsiteX31" fmla="*/ 1119850 w 4265304"/>
                  <a:gd name="connsiteY31" fmla="*/ 685795 h 1503884"/>
                  <a:gd name="connsiteX32" fmla="*/ 2894225 w 4265304"/>
                  <a:gd name="connsiteY32" fmla="*/ 591062 h 1503884"/>
                  <a:gd name="connsiteX33" fmla="*/ 2934766 w 4265304"/>
                  <a:gd name="connsiteY33" fmla="*/ 512784 h 1503884"/>
                  <a:gd name="connsiteX34" fmla="*/ 3067995 w 4265304"/>
                  <a:gd name="connsiteY34" fmla="*/ 581785 h 1503884"/>
                  <a:gd name="connsiteX35" fmla="*/ 3243569 w 4265304"/>
                  <a:gd name="connsiteY35" fmla="*/ 572411 h 1503884"/>
                  <a:gd name="connsiteX36" fmla="*/ 3242153 w 4265304"/>
                  <a:gd name="connsiteY36" fmla="*/ 570301 h 1503884"/>
                  <a:gd name="connsiteX37" fmla="*/ 3202287 w 4265304"/>
                  <a:gd name="connsiteY37" fmla="*/ 410511 h 1503884"/>
                  <a:gd name="connsiteX38" fmla="*/ 3709582 w 4265304"/>
                  <a:gd name="connsiteY38" fmla="*/ 0 h 1503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265304" h="1503884">
                    <a:moveTo>
                      <a:pt x="3262084" y="600015"/>
                    </a:moveTo>
                    <a:lnTo>
                      <a:pt x="3266602" y="684645"/>
                    </a:lnTo>
                    <a:lnTo>
                      <a:pt x="3272957" y="687936"/>
                    </a:lnTo>
                    <a:lnTo>
                      <a:pt x="3308317" y="658152"/>
                    </a:lnTo>
                    <a:lnTo>
                      <a:pt x="3288925" y="640032"/>
                    </a:lnTo>
                    <a:close/>
                    <a:moveTo>
                      <a:pt x="3709582" y="0"/>
                    </a:moveTo>
                    <a:cubicBezTo>
                      <a:pt x="3989753" y="0"/>
                      <a:pt x="4216877" y="183792"/>
                      <a:pt x="4216877" y="410511"/>
                    </a:cubicBezTo>
                    <a:cubicBezTo>
                      <a:pt x="4216877" y="495531"/>
                      <a:pt x="4184938" y="574514"/>
                      <a:pt x="4130239" y="640032"/>
                    </a:cubicBezTo>
                    <a:lnTo>
                      <a:pt x="4112182" y="657742"/>
                    </a:lnTo>
                    <a:lnTo>
                      <a:pt x="4170551" y="706906"/>
                    </a:lnTo>
                    <a:cubicBezTo>
                      <a:pt x="4230373" y="768443"/>
                      <a:pt x="4265304" y="842627"/>
                      <a:pt x="4265304" y="922481"/>
                    </a:cubicBezTo>
                    <a:cubicBezTo>
                      <a:pt x="4265304" y="1135424"/>
                      <a:pt x="4016907" y="1308049"/>
                      <a:pt x="3710493" y="1308049"/>
                    </a:cubicBezTo>
                    <a:cubicBezTo>
                      <a:pt x="3595588" y="1308049"/>
                      <a:pt x="3488842" y="1283773"/>
                      <a:pt x="3400293" y="1242200"/>
                    </a:cubicBezTo>
                    <a:lnTo>
                      <a:pt x="3384505" y="1232230"/>
                    </a:lnTo>
                    <a:lnTo>
                      <a:pt x="2897596" y="980056"/>
                    </a:lnTo>
                    <a:lnTo>
                      <a:pt x="1325558" y="1063986"/>
                    </a:lnTo>
                    <a:lnTo>
                      <a:pt x="828233" y="1420352"/>
                    </a:lnTo>
                    <a:lnTo>
                      <a:pt x="826133" y="1417422"/>
                    </a:lnTo>
                    <a:lnTo>
                      <a:pt x="790928" y="1439131"/>
                    </a:lnTo>
                    <a:cubicBezTo>
                      <a:pt x="709963" y="1480012"/>
                      <a:pt x="612359" y="1503884"/>
                      <a:pt x="507294" y="1503884"/>
                    </a:cubicBezTo>
                    <a:cubicBezTo>
                      <a:pt x="227123" y="1503884"/>
                      <a:pt x="-1" y="1334133"/>
                      <a:pt x="0" y="1124734"/>
                    </a:cubicBezTo>
                    <a:cubicBezTo>
                      <a:pt x="0" y="1046209"/>
                      <a:pt x="31939" y="973260"/>
                      <a:pt x="86638" y="912747"/>
                    </a:cubicBezTo>
                    <a:lnTo>
                      <a:pt x="122271" y="880468"/>
                    </a:lnTo>
                    <a:lnTo>
                      <a:pt x="99427" y="744340"/>
                    </a:lnTo>
                    <a:cubicBezTo>
                      <a:pt x="87041" y="579527"/>
                      <a:pt x="124277" y="452112"/>
                      <a:pt x="200714" y="432522"/>
                    </a:cubicBezTo>
                    <a:cubicBezTo>
                      <a:pt x="289891" y="409667"/>
                      <a:pt x="402877" y="541146"/>
                      <a:pt x="471377" y="736870"/>
                    </a:cubicBezTo>
                    <a:lnTo>
                      <a:pt x="474749" y="748036"/>
                    </a:lnTo>
                    <a:lnTo>
                      <a:pt x="507295" y="745584"/>
                    </a:lnTo>
                    <a:cubicBezTo>
                      <a:pt x="647380" y="745584"/>
                      <a:pt x="774204" y="788021"/>
                      <a:pt x="866006" y="856634"/>
                    </a:cubicBezTo>
                    <a:lnTo>
                      <a:pt x="902100" y="889329"/>
                    </a:lnTo>
                    <a:lnTo>
                      <a:pt x="1122293" y="731546"/>
                    </a:lnTo>
                    <a:lnTo>
                      <a:pt x="1119850" y="685795"/>
                    </a:lnTo>
                    <a:lnTo>
                      <a:pt x="2894225" y="591062"/>
                    </a:lnTo>
                    <a:lnTo>
                      <a:pt x="2934766" y="512784"/>
                    </a:lnTo>
                    <a:lnTo>
                      <a:pt x="3067995" y="581785"/>
                    </a:lnTo>
                    <a:lnTo>
                      <a:pt x="3243569" y="572411"/>
                    </a:lnTo>
                    <a:lnTo>
                      <a:pt x="3242153" y="570301"/>
                    </a:lnTo>
                    <a:cubicBezTo>
                      <a:pt x="3216482" y="521187"/>
                      <a:pt x="3202287" y="467191"/>
                      <a:pt x="3202287" y="410511"/>
                    </a:cubicBezTo>
                    <a:cubicBezTo>
                      <a:pt x="3202287" y="183792"/>
                      <a:pt x="3429411" y="0"/>
                      <a:pt x="3709582" y="0"/>
                    </a:cubicBezTo>
                    <a:close/>
                  </a:path>
                </a:pathLst>
              </a:custGeom>
              <a:solidFill>
                <a:srgbClr val="DFD5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25DCACB-02E8-03C2-52FC-D6BFC1C1B7CD}"/>
                  </a:ext>
                </a:extLst>
              </p:cNvPr>
              <p:cNvSpPr/>
              <p:nvPr/>
            </p:nvSpPr>
            <p:spPr>
              <a:xfrm rot="12598295">
                <a:off x="4510109" y="1347769"/>
                <a:ext cx="3784478" cy="2874683"/>
              </a:xfrm>
              <a:custGeom>
                <a:avLst/>
                <a:gdLst>
                  <a:gd name="connsiteX0" fmla="*/ 3125984 w 13404679"/>
                  <a:gd name="connsiteY0" fmla="*/ 9873887 h 10182171"/>
                  <a:gd name="connsiteX1" fmla="*/ 990651 w 13404679"/>
                  <a:gd name="connsiteY1" fmla="*/ 9718553 h 10182171"/>
                  <a:gd name="connsiteX2" fmla="*/ 815062 w 13404679"/>
                  <a:gd name="connsiteY2" fmla="*/ 8204958 h 10182171"/>
                  <a:gd name="connsiteX3" fmla="*/ 843415 w 13404679"/>
                  <a:gd name="connsiteY3" fmla="*/ 8140818 h 10182171"/>
                  <a:gd name="connsiteX4" fmla="*/ 786844 w 13404679"/>
                  <a:gd name="connsiteY4" fmla="*/ 8128660 h 10182171"/>
                  <a:gd name="connsiteX5" fmla="*/ 42315 w 13404679"/>
                  <a:gd name="connsiteY5" fmla="*/ 7469800 h 10182171"/>
                  <a:gd name="connsiteX6" fmla="*/ 1309573 w 13404679"/>
                  <a:gd name="connsiteY6" fmla="*/ 5786077 h 10182171"/>
                  <a:gd name="connsiteX7" fmla="*/ 2136651 w 13404679"/>
                  <a:gd name="connsiteY7" fmla="*/ 5671672 h 10182171"/>
                  <a:gd name="connsiteX8" fmla="*/ 2137461 w 13404679"/>
                  <a:gd name="connsiteY8" fmla="*/ 5671746 h 10182171"/>
                  <a:gd name="connsiteX9" fmla="*/ 3682172 w 13404679"/>
                  <a:gd name="connsiteY9" fmla="*/ 5671746 h 10182171"/>
                  <a:gd name="connsiteX10" fmla="*/ 8769123 w 13404679"/>
                  <a:gd name="connsiteY10" fmla="*/ 2738156 h 10182171"/>
                  <a:gd name="connsiteX11" fmla="*/ 9592385 w 13404679"/>
                  <a:gd name="connsiteY11" fmla="*/ 1270748 h 10182171"/>
                  <a:gd name="connsiteX12" fmla="*/ 9592996 w 13404679"/>
                  <a:gd name="connsiteY12" fmla="*/ 1271091 h 10182171"/>
                  <a:gd name="connsiteX13" fmla="*/ 9602778 w 13404679"/>
                  <a:gd name="connsiteY13" fmla="*/ 1251188 h 10182171"/>
                  <a:gd name="connsiteX14" fmla="*/ 10174323 w 13404679"/>
                  <a:gd name="connsiteY14" fmla="*/ 556240 h 10182171"/>
                  <a:gd name="connsiteX15" fmla="*/ 12453125 w 13404679"/>
                  <a:gd name="connsiteY15" fmla="*/ 373065 h 10182171"/>
                  <a:gd name="connsiteX16" fmla="*/ 12602223 w 13404679"/>
                  <a:gd name="connsiteY16" fmla="*/ 1594825 h 10182171"/>
                  <a:gd name="connsiteX17" fmla="*/ 12551288 w 13404679"/>
                  <a:gd name="connsiteY17" fmla="*/ 1724051 h 10182171"/>
                  <a:gd name="connsiteX18" fmla="*/ 12617835 w 13404679"/>
                  <a:gd name="connsiteY18" fmla="*/ 1738353 h 10182171"/>
                  <a:gd name="connsiteX19" fmla="*/ 13362365 w 13404679"/>
                  <a:gd name="connsiteY19" fmla="*/ 2397212 h 10182171"/>
                  <a:gd name="connsiteX20" fmla="*/ 12095107 w 13404679"/>
                  <a:gd name="connsiteY20" fmla="*/ 4080936 h 10182171"/>
                  <a:gd name="connsiteX21" fmla="*/ 11268029 w 13404679"/>
                  <a:gd name="connsiteY21" fmla="*/ 4195340 h 10182171"/>
                  <a:gd name="connsiteX22" fmla="*/ 11267209 w 13404679"/>
                  <a:gd name="connsiteY22" fmla="*/ 4195266 h 10182171"/>
                  <a:gd name="connsiteX23" fmla="*/ 9528681 w 13404679"/>
                  <a:gd name="connsiteY23" fmla="*/ 4195266 h 10182171"/>
                  <a:gd name="connsiteX24" fmla="*/ 9510184 w 13404679"/>
                  <a:gd name="connsiteY24" fmla="*/ 4205934 h 10182171"/>
                  <a:gd name="connsiteX25" fmla="*/ 9504918 w 13404679"/>
                  <a:gd name="connsiteY25" fmla="*/ 4215319 h 10182171"/>
                  <a:gd name="connsiteX26" fmla="*/ 9499338 w 13404679"/>
                  <a:gd name="connsiteY26" fmla="*/ 4212188 h 10182171"/>
                  <a:gd name="connsiteX27" fmla="*/ 4971024 w 13404679"/>
                  <a:gd name="connsiteY27" fmla="*/ 6823618 h 10182171"/>
                  <a:gd name="connsiteX28" fmla="*/ 4145734 w 13404679"/>
                  <a:gd name="connsiteY28" fmla="*/ 8588368 h 10182171"/>
                  <a:gd name="connsiteX29" fmla="*/ 4144268 w 13404679"/>
                  <a:gd name="connsiteY29" fmla="*/ 8594356 h 10182171"/>
                  <a:gd name="connsiteX30" fmla="*/ 3440559 w 13404679"/>
                  <a:gd name="connsiteY30" fmla="*/ 9648170 h 10182171"/>
                  <a:gd name="connsiteX31" fmla="*/ 3125984 w 13404679"/>
                  <a:gd name="connsiteY31" fmla="*/ 9873887 h 10182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404679" h="10182171">
                    <a:moveTo>
                      <a:pt x="3125984" y="9873887"/>
                    </a:moveTo>
                    <a:cubicBezTo>
                      <a:pt x="2367938" y="10329022"/>
                      <a:pt x="1468431" y="10282637"/>
                      <a:pt x="990651" y="9718553"/>
                    </a:cubicBezTo>
                    <a:cubicBezTo>
                      <a:pt x="649380" y="9315634"/>
                      <a:pt x="604046" y="8743944"/>
                      <a:pt x="815062" y="8204958"/>
                    </a:cubicBezTo>
                    <a:lnTo>
                      <a:pt x="843415" y="8140818"/>
                    </a:lnTo>
                    <a:lnTo>
                      <a:pt x="786844" y="8128660"/>
                    </a:lnTo>
                    <a:cubicBezTo>
                      <a:pt x="422387" y="8016408"/>
                      <a:pt x="145415" y="7787919"/>
                      <a:pt x="42315" y="7469800"/>
                    </a:cubicBezTo>
                    <a:cubicBezTo>
                      <a:pt x="-163885" y="6833562"/>
                      <a:pt x="403485" y="6079734"/>
                      <a:pt x="1309573" y="5786077"/>
                    </a:cubicBezTo>
                    <a:cubicBezTo>
                      <a:pt x="1592725" y="5694309"/>
                      <a:pt x="1875448" y="5658340"/>
                      <a:pt x="2136651" y="5671672"/>
                    </a:cubicBezTo>
                    <a:lnTo>
                      <a:pt x="2137461" y="5671746"/>
                    </a:lnTo>
                    <a:lnTo>
                      <a:pt x="3682172" y="5671746"/>
                    </a:lnTo>
                    <a:lnTo>
                      <a:pt x="8769123" y="2738156"/>
                    </a:lnTo>
                    <a:lnTo>
                      <a:pt x="9592385" y="1270748"/>
                    </a:lnTo>
                    <a:lnTo>
                      <a:pt x="9592996" y="1271091"/>
                    </a:lnTo>
                    <a:lnTo>
                      <a:pt x="9602778" y="1251188"/>
                    </a:lnTo>
                    <a:cubicBezTo>
                      <a:pt x="9737272" y="1002804"/>
                      <a:pt x="9929726" y="763414"/>
                      <a:pt x="10174323" y="556240"/>
                    </a:cubicBezTo>
                    <a:cubicBezTo>
                      <a:pt x="10957034" y="-106716"/>
                      <a:pt x="11977289" y="-188726"/>
                      <a:pt x="12453125" y="373065"/>
                    </a:cubicBezTo>
                    <a:cubicBezTo>
                      <a:pt x="12720783" y="689072"/>
                      <a:pt x="12759171" y="1141470"/>
                      <a:pt x="12602223" y="1594825"/>
                    </a:cubicBezTo>
                    <a:lnTo>
                      <a:pt x="12551288" y="1724051"/>
                    </a:lnTo>
                    <a:lnTo>
                      <a:pt x="12617835" y="1738353"/>
                    </a:lnTo>
                    <a:cubicBezTo>
                      <a:pt x="12982292" y="1850604"/>
                      <a:pt x="13259264" y="2079093"/>
                      <a:pt x="13362365" y="2397212"/>
                    </a:cubicBezTo>
                    <a:cubicBezTo>
                      <a:pt x="13568565" y="3033450"/>
                      <a:pt x="13001194" y="3787279"/>
                      <a:pt x="12095107" y="4080936"/>
                    </a:cubicBezTo>
                    <a:cubicBezTo>
                      <a:pt x="11811954" y="4172703"/>
                      <a:pt x="11529231" y="4208673"/>
                      <a:pt x="11268029" y="4195340"/>
                    </a:cubicBezTo>
                    <a:lnTo>
                      <a:pt x="11267209" y="4195266"/>
                    </a:lnTo>
                    <a:lnTo>
                      <a:pt x="9528681" y="4195266"/>
                    </a:lnTo>
                    <a:lnTo>
                      <a:pt x="9510184" y="4205934"/>
                    </a:lnTo>
                    <a:lnTo>
                      <a:pt x="9504918" y="4215319"/>
                    </a:lnTo>
                    <a:lnTo>
                      <a:pt x="9499338" y="4212188"/>
                    </a:lnTo>
                    <a:lnTo>
                      <a:pt x="4971024" y="6823618"/>
                    </a:lnTo>
                    <a:lnTo>
                      <a:pt x="4145734" y="8588368"/>
                    </a:lnTo>
                    <a:lnTo>
                      <a:pt x="4144268" y="8594356"/>
                    </a:lnTo>
                    <a:cubicBezTo>
                      <a:pt x="4032723" y="8974815"/>
                      <a:pt x="3793627" y="9349122"/>
                      <a:pt x="3440559" y="9648170"/>
                    </a:cubicBezTo>
                    <a:cubicBezTo>
                      <a:pt x="3339683" y="9733613"/>
                      <a:pt x="3234277" y="9808867"/>
                      <a:pt x="3125984" y="9873887"/>
                    </a:cubicBezTo>
                    <a:close/>
                  </a:path>
                </a:pathLst>
              </a:custGeom>
              <a:solidFill>
                <a:srgbClr val="F6F0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079BF73-45CE-7FC6-EA8B-6C8ADF15C2A5}"/>
                  </a:ext>
                </a:extLst>
              </p:cNvPr>
              <p:cNvSpPr/>
              <p:nvPr/>
            </p:nvSpPr>
            <p:spPr>
              <a:xfrm rot="297958" flipV="1">
                <a:off x="5307113" y="2733676"/>
                <a:ext cx="651727" cy="45719"/>
              </a:xfrm>
              <a:custGeom>
                <a:avLst/>
                <a:gdLst>
                  <a:gd name="connsiteX0" fmla="*/ 1499110 w 3038021"/>
                  <a:gd name="connsiteY0" fmla="*/ 0 h 110177"/>
                  <a:gd name="connsiteX1" fmla="*/ 2786771 w 3038021"/>
                  <a:gd name="connsiteY1" fmla="*/ 37089 h 110177"/>
                  <a:gd name="connsiteX2" fmla="*/ 3038021 w 3038021"/>
                  <a:gd name="connsiteY2" fmla="*/ 56637 h 110177"/>
                  <a:gd name="connsiteX3" fmla="*/ 2826572 w 3038021"/>
                  <a:gd name="connsiteY3" fmla="*/ 73088 h 110177"/>
                  <a:gd name="connsiteX4" fmla="*/ 1538911 w 3038021"/>
                  <a:gd name="connsiteY4" fmla="*/ 110177 h 110177"/>
                  <a:gd name="connsiteX5" fmla="*/ 251250 w 3038021"/>
                  <a:gd name="connsiteY5" fmla="*/ 73088 h 110177"/>
                  <a:gd name="connsiteX6" fmla="*/ 0 w 3038021"/>
                  <a:gd name="connsiteY6" fmla="*/ 53540 h 110177"/>
                  <a:gd name="connsiteX7" fmla="*/ 211449 w 3038021"/>
                  <a:gd name="connsiteY7" fmla="*/ 37089 h 110177"/>
                  <a:gd name="connsiteX8" fmla="*/ 1499110 w 3038021"/>
                  <a:gd name="connsiteY8" fmla="*/ 0 h 110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38021" h="110177">
                    <a:moveTo>
                      <a:pt x="1499110" y="0"/>
                    </a:moveTo>
                    <a:cubicBezTo>
                      <a:pt x="1976089" y="0"/>
                      <a:pt x="2419201" y="13673"/>
                      <a:pt x="2786771" y="37089"/>
                    </a:cubicBezTo>
                    <a:lnTo>
                      <a:pt x="3038021" y="56637"/>
                    </a:lnTo>
                    <a:lnTo>
                      <a:pt x="2826572" y="73088"/>
                    </a:lnTo>
                    <a:cubicBezTo>
                      <a:pt x="2459002" y="96504"/>
                      <a:pt x="2015890" y="110177"/>
                      <a:pt x="1538911" y="110177"/>
                    </a:cubicBezTo>
                    <a:cubicBezTo>
                      <a:pt x="1061933" y="110177"/>
                      <a:pt x="618821" y="96504"/>
                      <a:pt x="251250" y="73088"/>
                    </a:cubicBezTo>
                    <a:lnTo>
                      <a:pt x="0" y="53540"/>
                    </a:lnTo>
                    <a:lnTo>
                      <a:pt x="211449" y="37089"/>
                    </a:lnTo>
                    <a:cubicBezTo>
                      <a:pt x="579020" y="13673"/>
                      <a:pt x="1022132" y="0"/>
                      <a:pt x="1499110" y="0"/>
                    </a:cubicBezTo>
                    <a:close/>
                  </a:path>
                </a:pathLst>
              </a:custGeom>
              <a:solidFill>
                <a:srgbClr val="DFD5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1DEFFB15-76E0-13F1-9AD5-414D8FF0C5C9}"/>
                  </a:ext>
                </a:extLst>
              </p:cNvPr>
              <p:cNvSpPr/>
              <p:nvPr/>
            </p:nvSpPr>
            <p:spPr>
              <a:xfrm flipV="1">
                <a:off x="5542698" y="2923064"/>
                <a:ext cx="651727" cy="45719"/>
              </a:xfrm>
              <a:custGeom>
                <a:avLst/>
                <a:gdLst>
                  <a:gd name="connsiteX0" fmla="*/ 1499110 w 3038021"/>
                  <a:gd name="connsiteY0" fmla="*/ 0 h 110177"/>
                  <a:gd name="connsiteX1" fmla="*/ 2786771 w 3038021"/>
                  <a:gd name="connsiteY1" fmla="*/ 37089 h 110177"/>
                  <a:gd name="connsiteX2" fmla="*/ 3038021 w 3038021"/>
                  <a:gd name="connsiteY2" fmla="*/ 56637 h 110177"/>
                  <a:gd name="connsiteX3" fmla="*/ 2826572 w 3038021"/>
                  <a:gd name="connsiteY3" fmla="*/ 73088 h 110177"/>
                  <a:gd name="connsiteX4" fmla="*/ 1538911 w 3038021"/>
                  <a:gd name="connsiteY4" fmla="*/ 110177 h 110177"/>
                  <a:gd name="connsiteX5" fmla="*/ 251250 w 3038021"/>
                  <a:gd name="connsiteY5" fmla="*/ 73088 h 110177"/>
                  <a:gd name="connsiteX6" fmla="*/ 0 w 3038021"/>
                  <a:gd name="connsiteY6" fmla="*/ 53540 h 110177"/>
                  <a:gd name="connsiteX7" fmla="*/ 211449 w 3038021"/>
                  <a:gd name="connsiteY7" fmla="*/ 37089 h 110177"/>
                  <a:gd name="connsiteX8" fmla="*/ 1499110 w 3038021"/>
                  <a:gd name="connsiteY8" fmla="*/ 0 h 110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38021" h="110177">
                    <a:moveTo>
                      <a:pt x="1499110" y="0"/>
                    </a:moveTo>
                    <a:cubicBezTo>
                      <a:pt x="1976089" y="0"/>
                      <a:pt x="2419201" y="13673"/>
                      <a:pt x="2786771" y="37089"/>
                    </a:cubicBezTo>
                    <a:lnTo>
                      <a:pt x="3038021" y="56637"/>
                    </a:lnTo>
                    <a:lnTo>
                      <a:pt x="2826572" y="73088"/>
                    </a:lnTo>
                    <a:cubicBezTo>
                      <a:pt x="2459002" y="96504"/>
                      <a:pt x="2015890" y="110177"/>
                      <a:pt x="1538911" y="110177"/>
                    </a:cubicBezTo>
                    <a:cubicBezTo>
                      <a:pt x="1061933" y="110177"/>
                      <a:pt x="618821" y="96504"/>
                      <a:pt x="251250" y="73088"/>
                    </a:cubicBezTo>
                    <a:lnTo>
                      <a:pt x="0" y="53540"/>
                    </a:lnTo>
                    <a:lnTo>
                      <a:pt x="211449" y="37089"/>
                    </a:lnTo>
                    <a:cubicBezTo>
                      <a:pt x="579020" y="13673"/>
                      <a:pt x="1022132" y="0"/>
                      <a:pt x="1499110" y="0"/>
                    </a:cubicBezTo>
                    <a:close/>
                  </a:path>
                </a:pathLst>
              </a:custGeom>
              <a:solidFill>
                <a:srgbClr val="DFD5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89D1AE3-9B87-629D-09CE-0C1505F6552D}"/>
                  </a:ext>
                </a:extLst>
              </p:cNvPr>
              <p:cNvSpPr/>
              <p:nvPr/>
            </p:nvSpPr>
            <p:spPr>
              <a:xfrm flipV="1">
                <a:off x="6796188" y="2759893"/>
                <a:ext cx="651727" cy="45719"/>
              </a:xfrm>
              <a:custGeom>
                <a:avLst/>
                <a:gdLst>
                  <a:gd name="connsiteX0" fmla="*/ 1499110 w 3038021"/>
                  <a:gd name="connsiteY0" fmla="*/ 0 h 110177"/>
                  <a:gd name="connsiteX1" fmla="*/ 2786771 w 3038021"/>
                  <a:gd name="connsiteY1" fmla="*/ 37089 h 110177"/>
                  <a:gd name="connsiteX2" fmla="*/ 3038021 w 3038021"/>
                  <a:gd name="connsiteY2" fmla="*/ 56637 h 110177"/>
                  <a:gd name="connsiteX3" fmla="*/ 2826572 w 3038021"/>
                  <a:gd name="connsiteY3" fmla="*/ 73088 h 110177"/>
                  <a:gd name="connsiteX4" fmla="*/ 1538911 w 3038021"/>
                  <a:gd name="connsiteY4" fmla="*/ 110177 h 110177"/>
                  <a:gd name="connsiteX5" fmla="*/ 251250 w 3038021"/>
                  <a:gd name="connsiteY5" fmla="*/ 73088 h 110177"/>
                  <a:gd name="connsiteX6" fmla="*/ 0 w 3038021"/>
                  <a:gd name="connsiteY6" fmla="*/ 53540 h 110177"/>
                  <a:gd name="connsiteX7" fmla="*/ 211449 w 3038021"/>
                  <a:gd name="connsiteY7" fmla="*/ 37089 h 110177"/>
                  <a:gd name="connsiteX8" fmla="*/ 1499110 w 3038021"/>
                  <a:gd name="connsiteY8" fmla="*/ 0 h 110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38021" h="110177">
                    <a:moveTo>
                      <a:pt x="1499110" y="0"/>
                    </a:moveTo>
                    <a:cubicBezTo>
                      <a:pt x="1976089" y="0"/>
                      <a:pt x="2419201" y="13673"/>
                      <a:pt x="2786771" y="37089"/>
                    </a:cubicBezTo>
                    <a:lnTo>
                      <a:pt x="3038021" y="56637"/>
                    </a:lnTo>
                    <a:lnTo>
                      <a:pt x="2826572" y="73088"/>
                    </a:lnTo>
                    <a:cubicBezTo>
                      <a:pt x="2459002" y="96504"/>
                      <a:pt x="2015890" y="110177"/>
                      <a:pt x="1538911" y="110177"/>
                    </a:cubicBezTo>
                    <a:cubicBezTo>
                      <a:pt x="1061933" y="110177"/>
                      <a:pt x="618821" y="96504"/>
                      <a:pt x="251250" y="73088"/>
                    </a:cubicBezTo>
                    <a:lnTo>
                      <a:pt x="0" y="53540"/>
                    </a:lnTo>
                    <a:lnTo>
                      <a:pt x="211449" y="37089"/>
                    </a:lnTo>
                    <a:cubicBezTo>
                      <a:pt x="579020" y="13673"/>
                      <a:pt x="1022132" y="0"/>
                      <a:pt x="1499110" y="0"/>
                    </a:cubicBezTo>
                    <a:close/>
                  </a:path>
                </a:pathLst>
              </a:custGeom>
              <a:solidFill>
                <a:srgbClr val="DFD5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595DDE5-ECC2-E62D-97C9-D02A1B8480DD}"/>
              </a:ext>
            </a:extLst>
          </p:cNvPr>
          <p:cNvGrpSpPr/>
          <p:nvPr/>
        </p:nvGrpSpPr>
        <p:grpSpPr>
          <a:xfrm rot="2070580">
            <a:off x="3394214" y="3105969"/>
            <a:ext cx="2455454" cy="993373"/>
            <a:chOff x="2149040" y="2286672"/>
            <a:chExt cx="6466640" cy="261613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FB4305E-653F-07EB-F5DB-295325ADEFAB}"/>
                </a:ext>
              </a:extLst>
            </p:cNvPr>
            <p:cNvGrpSpPr/>
            <p:nvPr/>
          </p:nvGrpSpPr>
          <p:grpSpPr>
            <a:xfrm>
              <a:off x="4816645" y="2342370"/>
              <a:ext cx="3799035" cy="2560432"/>
              <a:chOff x="4270144" y="1347772"/>
              <a:chExt cx="4265305" cy="2874689"/>
            </a:xfrm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34A98F3-2CEA-1BC4-A1DB-3F141C93901A}"/>
                  </a:ext>
                </a:extLst>
              </p:cNvPr>
              <p:cNvSpPr/>
              <p:nvPr/>
            </p:nvSpPr>
            <p:spPr>
              <a:xfrm rot="183365">
                <a:off x="4270144" y="2079146"/>
                <a:ext cx="4265305" cy="1503887"/>
              </a:xfrm>
              <a:custGeom>
                <a:avLst/>
                <a:gdLst>
                  <a:gd name="connsiteX0" fmla="*/ 3262084 w 4265304"/>
                  <a:gd name="connsiteY0" fmla="*/ 600015 h 1503884"/>
                  <a:gd name="connsiteX1" fmla="*/ 3266602 w 4265304"/>
                  <a:gd name="connsiteY1" fmla="*/ 684645 h 1503884"/>
                  <a:gd name="connsiteX2" fmla="*/ 3272957 w 4265304"/>
                  <a:gd name="connsiteY2" fmla="*/ 687936 h 1503884"/>
                  <a:gd name="connsiteX3" fmla="*/ 3308317 w 4265304"/>
                  <a:gd name="connsiteY3" fmla="*/ 658152 h 1503884"/>
                  <a:gd name="connsiteX4" fmla="*/ 3288925 w 4265304"/>
                  <a:gd name="connsiteY4" fmla="*/ 640032 h 1503884"/>
                  <a:gd name="connsiteX5" fmla="*/ 3709582 w 4265304"/>
                  <a:gd name="connsiteY5" fmla="*/ 0 h 1503884"/>
                  <a:gd name="connsiteX6" fmla="*/ 4216877 w 4265304"/>
                  <a:gd name="connsiteY6" fmla="*/ 410511 h 1503884"/>
                  <a:gd name="connsiteX7" fmla="*/ 4130239 w 4265304"/>
                  <a:gd name="connsiteY7" fmla="*/ 640032 h 1503884"/>
                  <a:gd name="connsiteX8" fmla="*/ 4112182 w 4265304"/>
                  <a:gd name="connsiteY8" fmla="*/ 657742 h 1503884"/>
                  <a:gd name="connsiteX9" fmla="*/ 4170551 w 4265304"/>
                  <a:gd name="connsiteY9" fmla="*/ 706906 h 1503884"/>
                  <a:gd name="connsiteX10" fmla="*/ 4265304 w 4265304"/>
                  <a:gd name="connsiteY10" fmla="*/ 922481 h 1503884"/>
                  <a:gd name="connsiteX11" fmla="*/ 3710493 w 4265304"/>
                  <a:gd name="connsiteY11" fmla="*/ 1308049 h 1503884"/>
                  <a:gd name="connsiteX12" fmla="*/ 3400293 w 4265304"/>
                  <a:gd name="connsiteY12" fmla="*/ 1242200 h 1503884"/>
                  <a:gd name="connsiteX13" fmla="*/ 3384505 w 4265304"/>
                  <a:gd name="connsiteY13" fmla="*/ 1232230 h 1503884"/>
                  <a:gd name="connsiteX14" fmla="*/ 2897596 w 4265304"/>
                  <a:gd name="connsiteY14" fmla="*/ 980056 h 1503884"/>
                  <a:gd name="connsiteX15" fmla="*/ 1325558 w 4265304"/>
                  <a:gd name="connsiteY15" fmla="*/ 1063986 h 1503884"/>
                  <a:gd name="connsiteX16" fmla="*/ 828233 w 4265304"/>
                  <a:gd name="connsiteY16" fmla="*/ 1420352 h 1503884"/>
                  <a:gd name="connsiteX17" fmla="*/ 826133 w 4265304"/>
                  <a:gd name="connsiteY17" fmla="*/ 1417422 h 1503884"/>
                  <a:gd name="connsiteX18" fmla="*/ 790928 w 4265304"/>
                  <a:gd name="connsiteY18" fmla="*/ 1439131 h 1503884"/>
                  <a:gd name="connsiteX19" fmla="*/ 507294 w 4265304"/>
                  <a:gd name="connsiteY19" fmla="*/ 1503884 h 1503884"/>
                  <a:gd name="connsiteX20" fmla="*/ 0 w 4265304"/>
                  <a:gd name="connsiteY20" fmla="*/ 1124734 h 1503884"/>
                  <a:gd name="connsiteX21" fmla="*/ 86638 w 4265304"/>
                  <a:gd name="connsiteY21" fmla="*/ 912747 h 1503884"/>
                  <a:gd name="connsiteX22" fmla="*/ 122271 w 4265304"/>
                  <a:gd name="connsiteY22" fmla="*/ 880468 h 1503884"/>
                  <a:gd name="connsiteX23" fmla="*/ 99427 w 4265304"/>
                  <a:gd name="connsiteY23" fmla="*/ 744340 h 1503884"/>
                  <a:gd name="connsiteX24" fmla="*/ 200714 w 4265304"/>
                  <a:gd name="connsiteY24" fmla="*/ 432522 h 1503884"/>
                  <a:gd name="connsiteX25" fmla="*/ 471377 w 4265304"/>
                  <a:gd name="connsiteY25" fmla="*/ 736870 h 1503884"/>
                  <a:gd name="connsiteX26" fmla="*/ 474749 w 4265304"/>
                  <a:gd name="connsiteY26" fmla="*/ 748036 h 1503884"/>
                  <a:gd name="connsiteX27" fmla="*/ 507295 w 4265304"/>
                  <a:gd name="connsiteY27" fmla="*/ 745584 h 1503884"/>
                  <a:gd name="connsiteX28" fmla="*/ 866006 w 4265304"/>
                  <a:gd name="connsiteY28" fmla="*/ 856634 h 1503884"/>
                  <a:gd name="connsiteX29" fmla="*/ 902100 w 4265304"/>
                  <a:gd name="connsiteY29" fmla="*/ 889329 h 1503884"/>
                  <a:gd name="connsiteX30" fmla="*/ 1122293 w 4265304"/>
                  <a:gd name="connsiteY30" fmla="*/ 731546 h 1503884"/>
                  <a:gd name="connsiteX31" fmla="*/ 1119850 w 4265304"/>
                  <a:gd name="connsiteY31" fmla="*/ 685795 h 1503884"/>
                  <a:gd name="connsiteX32" fmla="*/ 2894225 w 4265304"/>
                  <a:gd name="connsiteY32" fmla="*/ 591062 h 1503884"/>
                  <a:gd name="connsiteX33" fmla="*/ 2934766 w 4265304"/>
                  <a:gd name="connsiteY33" fmla="*/ 512784 h 1503884"/>
                  <a:gd name="connsiteX34" fmla="*/ 3067995 w 4265304"/>
                  <a:gd name="connsiteY34" fmla="*/ 581785 h 1503884"/>
                  <a:gd name="connsiteX35" fmla="*/ 3243569 w 4265304"/>
                  <a:gd name="connsiteY35" fmla="*/ 572411 h 1503884"/>
                  <a:gd name="connsiteX36" fmla="*/ 3242153 w 4265304"/>
                  <a:gd name="connsiteY36" fmla="*/ 570301 h 1503884"/>
                  <a:gd name="connsiteX37" fmla="*/ 3202287 w 4265304"/>
                  <a:gd name="connsiteY37" fmla="*/ 410511 h 1503884"/>
                  <a:gd name="connsiteX38" fmla="*/ 3709582 w 4265304"/>
                  <a:gd name="connsiteY38" fmla="*/ 0 h 1503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265304" h="1503884">
                    <a:moveTo>
                      <a:pt x="3262084" y="600015"/>
                    </a:moveTo>
                    <a:lnTo>
                      <a:pt x="3266602" y="684645"/>
                    </a:lnTo>
                    <a:lnTo>
                      <a:pt x="3272957" y="687936"/>
                    </a:lnTo>
                    <a:lnTo>
                      <a:pt x="3308317" y="658152"/>
                    </a:lnTo>
                    <a:lnTo>
                      <a:pt x="3288925" y="640032"/>
                    </a:lnTo>
                    <a:close/>
                    <a:moveTo>
                      <a:pt x="3709582" y="0"/>
                    </a:moveTo>
                    <a:cubicBezTo>
                      <a:pt x="3989753" y="0"/>
                      <a:pt x="4216877" y="183792"/>
                      <a:pt x="4216877" y="410511"/>
                    </a:cubicBezTo>
                    <a:cubicBezTo>
                      <a:pt x="4216877" y="495531"/>
                      <a:pt x="4184938" y="574514"/>
                      <a:pt x="4130239" y="640032"/>
                    </a:cubicBezTo>
                    <a:lnTo>
                      <a:pt x="4112182" y="657742"/>
                    </a:lnTo>
                    <a:lnTo>
                      <a:pt x="4170551" y="706906"/>
                    </a:lnTo>
                    <a:cubicBezTo>
                      <a:pt x="4230373" y="768443"/>
                      <a:pt x="4265304" y="842627"/>
                      <a:pt x="4265304" y="922481"/>
                    </a:cubicBezTo>
                    <a:cubicBezTo>
                      <a:pt x="4265304" y="1135424"/>
                      <a:pt x="4016907" y="1308049"/>
                      <a:pt x="3710493" y="1308049"/>
                    </a:cubicBezTo>
                    <a:cubicBezTo>
                      <a:pt x="3595588" y="1308049"/>
                      <a:pt x="3488842" y="1283773"/>
                      <a:pt x="3400293" y="1242200"/>
                    </a:cubicBezTo>
                    <a:lnTo>
                      <a:pt x="3384505" y="1232230"/>
                    </a:lnTo>
                    <a:lnTo>
                      <a:pt x="2897596" y="980056"/>
                    </a:lnTo>
                    <a:lnTo>
                      <a:pt x="1325558" y="1063986"/>
                    </a:lnTo>
                    <a:lnTo>
                      <a:pt x="828233" y="1420352"/>
                    </a:lnTo>
                    <a:lnTo>
                      <a:pt x="826133" y="1417422"/>
                    </a:lnTo>
                    <a:lnTo>
                      <a:pt x="790928" y="1439131"/>
                    </a:lnTo>
                    <a:cubicBezTo>
                      <a:pt x="709963" y="1480012"/>
                      <a:pt x="612359" y="1503884"/>
                      <a:pt x="507294" y="1503884"/>
                    </a:cubicBezTo>
                    <a:cubicBezTo>
                      <a:pt x="227123" y="1503884"/>
                      <a:pt x="-1" y="1334133"/>
                      <a:pt x="0" y="1124734"/>
                    </a:cubicBezTo>
                    <a:cubicBezTo>
                      <a:pt x="0" y="1046209"/>
                      <a:pt x="31939" y="973260"/>
                      <a:pt x="86638" y="912747"/>
                    </a:cubicBezTo>
                    <a:lnTo>
                      <a:pt x="122271" y="880468"/>
                    </a:lnTo>
                    <a:lnTo>
                      <a:pt x="99427" y="744340"/>
                    </a:lnTo>
                    <a:cubicBezTo>
                      <a:pt x="87041" y="579527"/>
                      <a:pt x="124277" y="452112"/>
                      <a:pt x="200714" y="432522"/>
                    </a:cubicBezTo>
                    <a:cubicBezTo>
                      <a:pt x="289891" y="409667"/>
                      <a:pt x="402877" y="541146"/>
                      <a:pt x="471377" y="736870"/>
                    </a:cubicBezTo>
                    <a:lnTo>
                      <a:pt x="474749" y="748036"/>
                    </a:lnTo>
                    <a:lnTo>
                      <a:pt x="507295" y="745584"/>
                    </a:lnTo>
                    <a:cubicBezTo>
                      <a:pt x="647380" y="745584"/>
                      <a:pt x="774204" y="788021"/>
                      <a:pt x="866006" y="856634"/>
                    </a:cubicBezTo>
                    <a:lnTo>
                      <a:pt x="902100" y="889329"/>
                    </a:lnTo>
                    <a:lnTo>
                      <a:pt x="1122293" y="731546"/>
                    </a:lnTo>
                    <a:lnTo>
                      <a:pt x="1119850" y="685795"/>
                    </a:lnTo>
                    <a:lnTo>
                      <a:pt x="2894225" y="591062"/>
                    </a:lnTo>
                    <a:lnTo>
                      <a:pt x="2934766" y="512784"/>
                    </a:lnTo>
                    <a:lnTo>
                      <a:pt x="3067995" y="581785"/>
                    </a:lnTo>
                    <a:lnTo>
                      <a:pt x="3243569" y="572411"/>
                    </a:lnTo>
                    <a:lnTo>
                      <a:pt x="3242153" y="570301"/>
                    </a:lnTo>
                    <a:cubicBezTo>
                      <a:pt x="3216482" y="521187"/>
                      <a:pt x="3202287" y="467191"/>
                      <a:pt x="3202287" y="410511"/>
                    </a:cubicBezTo>
                    <a:cubicBezTo>
                      <a:pt x="3202287" y="183792"/>
                      <a:pt x="3429411" y="0"/>
                      <a:pt x="3709582" y="0"/>
                    </a:cubicBezTo>
                    <a:close/>
                  </a:path>
                </a:pathLst>
              </a:custGeom>
              <a:solidFill>
                <a:srgbClr val="DFD5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235F5BFD-FB58-5007-2C85-83C3B6C88217}"/>
                  </a:ext>
                </a:extLst>
              </p:cNvPr>
              <p:cNvSpPr/>
              <p:nvPr/>
            </p:nvSpPr>
            <p:spPr>
              <a:xfrm rot="12598295">
                <a:off x="4510111" y="1347772"/>
                <a:ext cx="3784478" cy="2874689"/>
              </a:xfrm>
              <a:custGeom>
                <a:avLst/>
                <a:gdLst>
                  <a:gd name="connsiteX0" fmla="*/ 3125984 w 13404679"/>
                  <a:gd name="connsiteY0" fmla="*/ 9873887 h 10182171"/>
                  <a:gd name="connsiteX1" fmla="*/ 990651 w 13404679"/>
                  <a:gd name="connsiteY1" fmla="*/ 9718553 h 10182171"/>
                  <a:gd name="connsiteX2" fmla="*/ 815062 w 13404679"/>
                  <a:gd name="connsiteY2" fmla="*/ 8204958 h 10182171"/>
                  <a:gd name="connsiteX3" fmla="*/ 843415 w 13404679"/>
                  <a:gd name="connsiteY3" fmla="*/ 8140818 h 10182171"/>
                  <a:gd name="connsiteX4" fmla="*/ 786844 w 13404679"/>
                  <a:gd name="connsiteY4" fmla="*/ 8128660 h 10182171"/>
                  <a:gd name="connsiteX5" fmla="*/ 42315 w 13404679"/>
                  <a:gd name="connsiteY5" fmla="*/ 7469800 h 10182171"/>
                  <a:gd name="connsiteX6" fmla="*/ 1309573 w 13404679"/>
                  <a:gd name="connsiteY6" fmla="*/ 5786077 h 10182171"/>
                  <a:gd name="connsiteX7" fmla="*/ 2136651 w 13404679"/>
                  <a:gd name="connsiteY7" fmla="*/ 5671672 h 10182171"/>
                  <a:gd name="connsiteX8" fmla="*/ 2137461 w 13404679"/>
                  <a:gd name="connsiteY8" fmla="*/ 5671746 h 10182171"/>
                  <a:gd name="connsiteX9" fmla="*/ 3682172 w 13404679"/>
                  <a:gd name="connsiteY9" fmla="*/ 5671746 h 10182171"/>
                  <a:gd name="connsiteX10" fmla="*/ 8769123 w 13404679"/>
                  <a:gd name="connsiteY10" fmla="*/ 2738156 h 10182171"/>
                  <a:gd name="connsiteX11" fmla="*/ 9592385 w 13404679"/>
                  <a:gd name="connsiteY11" fmla="*/ 1270748 h 10182171"/>
                  <a:gd name="connsiteX12" fmla="*/ 9592996 w 13404679"/>
                  <a:gd name="connsiteY12" fmla="*/ 1271091 h 10182171"/>
                  <a:gd name="connsiteX13" fmla="*/ 9602778 w 13404679"/>
                  <a:gd name="connsiteY13" fmla="*/ 1251188 h 10182171"/>
                  <a:gd name="connsiteX14" fmla="*/ 10174323 w 13404679"/>
                  <a:gd name="connsiteY14" fmla="*/ 556240 h 10182171"/>
                  <a:gd name="connsiteX15" fmla="*/ 12453125 w 13404679"/>
                  <a:gd name="connsiteY15" fmla="*/ 373065 h 10182171"/>
                  <a:gd name="connsiteX16" fmla="*/ 12602223 w 13404679"/>
                  <a:gd name="connsiteY16" fmla="*/ 1594825 h 10182171"/>
                  <a:gd name="connsiteX17" fmla="*/ 12551288 w 13404679"/>
                  <a:gd name="connsiteY17" fmla="*/ 1724051 h 10182171"/>
                  <a:gd name="connsiteX18" fmla="*/ 12617835 w 13404679"/>
                  <a:gd name="connsiteY18" fmla="*/ 1738353 h 10182171"/>
                  <a:gd name="connsiteX19" fmla="*/ 13362365 w 13404679"/>
                  <a:gd name="connsiteY19" fmla="*/ 2397212 h 10182171"/>
                  <a:gd name="connsiteX20" fmla="*/ 12095107 w 13404679"/>
                  <a:gd name="connsiteY20" fmla="*/ 4080936 h 10182171"/>
                  <a:gd name="connsiteX21" fmla="*/ 11268029 w 13404679"/>
                  <a:gd name="connsiteY21" fmla="*/ 4195340 h 10182171"/>
                  <a:gd name="connsiteX22" fmla="*/ 11267209 w 13404679"/>
                  <a:gd name="connsiteY22" fmla="*/ 4195266 h 10182171"/>
                  <a:gd name="connsiteX23" fmla="*/ 9528681 w 13404679"/>
                  <a:gd name="connsiteY23" fmla="*/ 4195266 h 10182171"/>
                  <a:gd name="connsiteX24" fmla="*/ 9510184 w 13404679"/>
                  <a:gd name="connsiteY24" fmla="*/ 4205934 h 10182171"/>
                  <a:gd name="connsiteX25" fmla="*/ 9504918 w 13404679"/>
                  <a:gd name="connsiteY25" fmla="*/ 4215319 h 10182171"/>
                  <a:gd name="connsiteX26" fmla="*/ 9499338 w 13404679"/>
                  <a:gd name="connsiteY26" fmla="*/ 4212188 h 10182171"/>
                  <a:gd name="connsiteX27" fmla="*/ 4971024 w 13404679"/>
                  <a:gd name="connsiteY27" fmla="*/ 6823618 h 10182171"/>
                  <a:gd name="connsiteX28" fmla="*/ 4145734 w 13404679"/>
                  <a:gd name="connsiteY28" fmla="*/ 8588368 h 10182171"/>
                  <a:gd name="connsiteX29" fmla="*/ 4144268 w 13404679"/>
                  <a:gd name="connsiteY29" fmla="*/ 8594356 h 10182171"/>
                  <a:gd name="connsiteX30" fmla="*/ 3440559 w 13404679"/>
                  <a:gd name="connsiteY30" fmla="*/ 9648170 h 10182171"/>
                  <a:gd name="connsiteX31" fmla="*/ 3125984 w 13404679"/>
                  <a:gd name="connsiteY31" fmla="*/ 9873887 h 10182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404679" h="10182171">
                    <a:moveTo>
                      <a:pt x="3125984" y="9873887"/>
                    </a:moveTo>
                    <a:cubicBezTo>
                      <a:pt x="2367938" y="10329022"/>
                      <a:pt x="1468431" y="10282637"/>
                      <a:pt x="990651" y="9718553"/>
                    </a:cubicBezTo>
                    <a:cubicBezTo>
                      <a:pt x="649380" y="9315634"/>
                      <a:pt x="604046" y="8743944"/>
                      <a:pt x="815062" y="8204958"/>
                    </a:cubicBezTo>
                    <a:lnTo>
                      <a:pt x="843415" y="8140818"/>
                    </a:lnTo>
                    <a:lnTo>
                      <a:pt x="786844" y="8128660"/>
                    </a:lnTo>
                    <a:cubicBezTo>
                      <a:pt x="422387" y="8016408"/>
                      <a:pt x="145415" y="7787919"/>
                      <a:pt x="42315" y="7469800"/>
                    </a:cubicBezTo>
                    <a:cubicBezTo>
                      <a:pt x="-163885" y="6833562"/>
                      <a:pt x="403485" y="6079734"/>
                      <a:pt x="1309573" y="5786077"/>
                    </a:cubicBezTo>
                    <a:cubicBezTo>
                      <a:pt x="1592725" y="5694309"/>
                      <a:pt x="1875448" y="5658340"/>
                      <a:pt x="2136651" y="5671672"/>
                    </a:cubicBezTo>
                    <a:lnTo>
                      <a:pt x="2137461" y="5671746"/>
                    </a:lnTo>
                    <a:lnTo>
                      <a:pt x="3682172" y="5671746"/>
                    </a:lnTo>
                    <a:lnTo>
                      <a:pt x="8769123" y="2738156"/>
                    </a:lnTo>
                    <a:lnTo>
                      <a:pt x="9592385" y="1270748"/>
                    </a:lnTo>
                    <a:lnTo>
                      <a:pt x="9592996" y="1271091"/>
                    </a:lnTo>
                    <a:lnTo>
                      <a:pt x="9602778" y="1251188"/>
                    </a:lnTo>
                    <a:cubicBezTo>
                      <a:pt x="9737272" y="1002804"/>
                      <a:pt x="9929726" y="763414"/>
                      <a:pt x="10174323" y="556240"/>
                    </a:cubicBezTo>
                    <a:cubicBezTo>
                      <a:pt x="10957034" y="-106716"/>
                      <a:pt x="11977289" y="-188726"/>
                      <a:pt x="12453125" y="373065"/>
                    </a:cubicBezTo>
                    <a:cubicBezTo>
                      <a:pt x="12720783" y="689072"/>
                      <a:pt x="12759171" y="1141470"/>
                      <a:pt x="12602223" y="1594825"/>
                    </a:cubicBezTo>
                    <a:lnTo>
                      <a:pt x="12551288" y="1724051"/>
                    </a:lnTo>
                    <a:lnTo>
                      <a:pt x="12617835" y="1738353"/>
                    </a:lnTo>
                    <a:cubicBezTo>
                      <a:pt x="12982292" y="1850604"/>
                      <a:pt x="13259264" y="2079093"/>
                      <a:pt x="13362365" y="2397212"/>
                    </a:cubicBezTo>
                    <a:cubicBezTo>
                      <a:pt x="13568565" y="3033450"/>
                      <a:pt x="13001194" y="3787279"/>
                      <a:pt x="12095107" y="4080936"/>
                    </a:cubicBezTo>
                    <a:cubicBezTo>
                      <a:pt x="11811954" y="4172703"/>
                      <a:pt x="11529231" y="4208673"/>
                      <a:pt x="11268029" y="4195340"/>
                    </a:cubicBezTo>
                    <a:lnTo>
                      <a:pt x="11267209" y="4195266"/>
                    </a:lnTo>
                    <a:lnTo>
                      <a:pt x="9528681" y="4195266"/>
                    </a:lnTo>
                    <a:lnTo>
                      <a:pt x="9510184" y="4205934"/>
                    </a:lnTo>
                    <a:lnTo>
                      <a:pt x="9504918" y="4215319"/>
                    </a:lnTo>
                    <a:lnTo>
                      <a:pt x="9499338" y="4212188"/>
                    </a:lnTo>
                    <a:lnTo>
                      <a:pt x="4971024" y="6823618"/>
                    </a:lnTo>
                    <a:lnTo>
                      <a:pt x="4145734" y="8588368"/>
                    </a:lnTo>
                    <a:lnTo>
                      <a:pt x="4144268" y="8594356"/>
                    </a:lnTo>
                    <a:cubicBezTo>
                      <a:pt x="4032723" y="8974815"/>
                      <a:pt x="3793627" y="9349122"/>
                      <a:pt x="3440559" y="9648170"/>
                    </a:cubicBezTo>
                    <a:cubicBezTo>
                      <a:pt x="3339683" y="9733613"/>
                      <a:pt x="3234277" y="9808867"/>
                      <a:pt x="3125984" y="9873887"/>
                    </a:cubicBezTo>
                    <a:close/>
                  </a:path>
                </a:pathLst>
              </a:custGeom>
              <a:solidFill>
                <a:srgbClr val="F6F0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B909172A-105C-7A43-E179-EA9BB0E95677}"/>
                  </a:ext>
                </a:extLst>
              </p:cNvPr>
              <p:cNvSpPr/>
              <p:nvPr/>
            </p:nvSpPr>
            <p:spPr>
              <a:xfrm rot="297958" flipV="1">
                <a:off x="5307115" y="2733685"/>
                <a:ext cx="651728" cy="45720"/>
              </a:xfrm>
              <a:custGeom>
                <a:avLst/>
                <a:gdLst>
                  <a:gd name="connsiteX0" fmla="*/ 1499110 w 3038021"/>
                  <a:gd name="connsiteY0" fmla="*/ 0 h 110177"/>
                  <a:gd name="connsiteX1" fmla="*/ 2786771 w 3038021"/>
                  <a:gd name="connsiteY1" fmla="*/ 37089 h 110177"/>
                  <a:gd name="connsiteX2" fmla="*/ 3038021 w 3038021"/>
                  <a:gd name="connsiteY2" fmla="*/ 56637 h 110177"/>
                  <a:gd name="connsiteX3" fmla="*/ 2826572 w 3038021"/>
                  <a:gd name="connsiteY3" fmla="*/ 73088 h 110177"/>
                  <a:gd name="connsiteX4" fmla="*/ 1538911 w 3038021"/>
                  <a:gd name="connsiteY4" fmla="*/ 110177 h 110177"/>
                  <a:gd name="connsiteX5" fmla="*/ 251250 w 3038021"/>
                  <a:gd name="connsiteY5" fmla="*/ 73088 h 110177"/>
                  <a:gd name="connsiteX6" fmla="*/ 0 w 3038021"/>
                  <a:gd name="connsiteY6" fmla="*/ 53540 h 110177"/>
                  <a:gd name="connsiteX7" fmla="*/ 211449 w 3038021"/>
                  <a:gd name="connsiteY7" fmla="*/ 37089 h 110177"/>
                  <a:gd name="connsiteX8" fmla="*/ 1499110 w 3038021"/>
                  <a:gd name="connsiteY8" fmla="*/ 0 h 110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38021" h="110177">
                    <a:moveTo>
                      <a:pt x="1499110" y="0"/>
                    </a:moveTo>
                    <a:cubicBezTo>
                      <a:pt x="1976089" y="0"/>
                      <a:pt x="2419201" y="13673"/>
                      <a:pt x="2786771" y="37089"/>
                    </a:cubicBezTo>
                    <a:lnTo>
                      <a:pt x="3038021" y="56637"/>
                    </a:lnTo>
                    <a:lnTo>
                      <a:pt x="2826572" y="73088"/>
                    </a:lnTo>
                    <a:cubicBezTo>
                      <a:pt x="2459002" y="96504"/>
                      <a:pt x="2015890" y="110177"/>
                      <a:pt x="1538911" y="110177"/>
                    </a:cubicBezTo>
                    <a:cubicBezTo>
                      <a:pt x="1061933" y="110177"/>
                      <a:pt x="618821" y="96504"/>
                      <a:pt x="251250" y="73088"/>
                    </a:cubicBezTo>
                    <a:lnTo>
                      <a:pt x="0" y="53540"/>
                    </a:lnTo>
                    <a:lnTo>
                      <a:pt x="211449" y="37089"/>
                    </a:lnTo>
                    <a:cubicBezTo>
                      <a:pt x="579020" y="13673"/>
                      <a:pt x="1022132" y="0"/>
                      <a:pt x="1499110" y="0"/>
                    </a:cubicBezTo>
                    <a:close/>
                  </a:path>
                </a:pathLst>
              </a:custGeom>
              <a:solidFill>
                <a:srgbClr val="DFD5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7EFADB4B-C4B1-F87B-575F-A1D06DB015D3}"/>
                  </a:ext>
                </a:extLst>
              </p:cNvPr>
              <p:cNvSpPr/>
              <p:nvPr/>
            </p:nvSpPr>
            <p:spPr>
              <a:xfrm flipV="1">
                <a:off x="5542701" y="2923072"/>
                <a:ext cx="651728" cy="45720"/>
              </a:xfrm>
              <a:custGeom>
                <a:avLst/>
                <a:gdLst>
                  <a:gd name="connsiteX0" fmla="*/ 1499110 w 3038021"/>
                  <a:gd name="connsiteY0" fmla="*/ 0 h 110177"/>
                  <a:gd name="connsiteX1" fmla="*/ 2786771 w 3038021"/>
                  <a:gd name="connsiteY1" fmla="*/ 37089 h 110177"/>
                  <a:gd name="connsiteX2" fmla="*/ 3038021 w 3038021"/>
                  <a:gd name="connsiteY2" fmla="*/ 56637 h 110177"/>
                  <a:gd name="connsiteX3" fmla="*/ 2826572 w 3038021"/>
                  <a:gd name="connsiteY3" fmla="*/ 73088 h 110177"/>
                  <a:gd name="connsiteX4" fmla="*/ 1538911 w 3038021"/>
                  <a:gd name="connsiteY4" fmla="*/ 110177 h 110177"/>
                  <a:gd name="connsiteX5" fmla="*/ 251250 w 3038021"/>
                  <a:gd name="connsiteY5" fmla="*/ 73088 h 110177"/>
                  <a:gd name="connsiteX6" fmla="*/ 0 w 3038021"/>
                  <a:gd name="connsiteY6" fmla="*/ 53540 h 110177"/>
                  <a:gd name="connsiteX7" fmla="*/ 211449 w 3038021"/>
                  <a:gd name="connsiteY7" fmla="*/ 37089 h 110177"/>
                  <a:gd name="connsiteX8" fmla="*/ 1499110 w 3038021"/>
                  <a:gd name="connsiteY8" fmla="*/ 0 h 110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38021" h="110177">
                    <a:moveTo>
                      <a:pt x="1499110" y="0"/>
                    </a:moveTo>
                    <a:cubicBezTo>
                      <a:pt x="1976089" y="0"/>
                      <a:pt x="2419201" y="13673"/>
                      <a:pt x="2786771" y="37089"/>
                    </a:cubicBezTo>
                    <a:lnTo>
                      <a:pt x="3038021" y="56637"/>
                    </a:lnTo>
                    <a:lnTo>
                      <a:pt x="2826572" y="73088"/>
                    </a:lnTo>
                    <a:cubicBezTo>
                      <a:pt x="2459002" y="96504"/>
                      <a:pt x="2015890" y="110177"/>
                      <a:pt x="1538911" y="110177"/>
                    </a:cubicBezTo>
                    <a:cubicBezTo>
                      <a:pt x="1061933" y="110177"/>
                      <a:pt x="618821" y="96504"/>
                      <a:pt x="251250" y="73088"/>
                    </a:cubicBezTo>
                    <a:lnTo>
                      <a:pt x="0" y="53540"/>
                    </a:lnTo>
                    <a:lnTo>
                      <a:pt x="211449" y="37089"/>
                    </a:lnTo>
                    <a:cubicBezTo>
                      <a:pt x="579020" y="13673"/>
                      <a:pt x="1022132" y="0"/>
                      <a:pt x="1499110" y="0"/>
                    </a:cubicBezTo>
                    <a:close/>
                  </a:path>
                </a:pathLst>
              </a:custGeom>
              <a:solidFill>
                <a:srgbClr val="DFD5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547EACF-DDFE-BD4F-077D-7492C925C15C}"/>
                  </a:ext>
                </a:extLst>
              </p:cNvPr>
              <p:cNvSpPr/>
              <p:nvPr/>
            </p:nvSpPr>
            <p:spPr>
              <a:xfrm flipV="1">
                <a:off x="6796188" y="2759893"/>
                <a:ext cx="651728" cy="45720"/>
              </a:xfrm>
              <a:custGeom>
                <a:avLst/>
                <a:gdLst>
                  <a:gd name="connsiteX0" fmla="*/ 1499110 w 3038021"/>
                  <a:gd name="connsiteY0" fmla="*/ 0 h 110177"/>
                  <a:gd name="connsiteX1" fmla="*/ 2786771 w 3038021"/>
                  <a:gd name="connsiteY1" fmla="*/ 37089 h 110177"/>
                  <a:gd name="connsiteX2" fmla="*/ 3038021 w 3038021"/>
                  <a:gd name="connsiteY2" fmla="*/ 56637 h 110177"/>
                  <a:gd name="connsiteX3" fmla="*/ 2826572 w 3038021"/>
                  <a:gd name="connsiteY3" fmla="*/ 73088 h 110177"/>
                  <a:gd name="connsiteX4" fmla="*/ 1538911 w 3038021"/>
                  <a:gd name="connsiteY4" fmla="*/ 110177 h 110177"/>
                  <a:gd name="connsiteX5" fmla="*/ 251250 w 3038021"/>
                  <a:gd name="connsiteY5" fmla="*/ 73088 h 110177"/>
                  <a:gd name="connsiteX6" fmla="*/ 0 w 3038021"/>
                  <a:gd name="connsiteY6" fmla="*/ 53540 h 110177"/>
                  <a:gd name="connsiteX7" fmla="*/ 211449 w 3038021"/>
                  <a:gd name="connsiteY7" fmla="*/ 37089 h 110177"/>
                  <a:gd name="connsiteX8" fmla="*/ 1499110 w 3038021"/>
                  <a:gd name="connsiteY8" fmla="*/ 0 h 110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38021" h="110177">
                    <a:moveTo>
                      <a:pt x="1499110" y="0"/>
                    </a:moveTo>
                    <a:cubicBezTo>
                      <a:pt x="1976089" y="0"/>
                      <a:pt x="2419201" y="13673"/>
                      <a:pt x="2786771" y="37089"/>
                    </a:cubicBezTo>
                    <a:lnTo>
                      <a:pt x="3038021" y="56637"/>
                    </a:lnTo>
                    <a:lnTo>
                      <a:pt x="2826572" y="73088"/>
                    </a:lnTo>
                    <a:cubicBezTo>
                      <a:pt x="2459002" y="96504"/>
                      <a:pt x="2015890" y="110177"/>
                      <a:pt x="1538911" y="110177"/>
                    </a:cubicBezTo>
                    <a:cubicBezTo>
                      <a:pt x="1061933" y="110177"/>
                      <a:pt x="618821" y="96504"/>
                      <a:pt x="251250" y="73088"/>
                    </a:cubicBezTo>
                    <a:lnTo>
                      <a:pt x="0" y="53540"/>
                    </a:lnTo>
                    <a:lnTo>
                      <a:pt x="211449" y="37089"/>
                    </a:lnTo>
                    <a:cubicBezTo>
                      <a:pt x="579020" y="13673"/>
                      <a:pt x="1022132" y="0"/>
                      <a:pt x="1499110" y="0"/>
                    </a:cubicBezTo>
                    <a:close/>
                  </a:path>
                </a:pathLst>
              </a:custGeom>
              <a:solidFill>
                <a:srgbClr val="DFD5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387A71B-F60F-5F45-0554-C0EEA0F0D6EB}"/>
                </a:ext>
              </a:extLst>
            </p:cNvPr>
            <p:cNvSpPr/>
            <p:nvPr/>
          </p:nvSpPr>
          <p:spPr>
            <a:xfrm rot="20602577">
              <a:off x="2149040" y="2286672"/>
              <a:ext cx="4593134" cy="2353458"/>
            </a:xfrm>
            <a:custGeom>
              <a:avLst/>
              <a:gdLst>
                <a:gd name="connsiteX0" fmla="*/ 3093578 w 4593134"/>
                <a:gd name="connsiteY0" fmla="*/ 1627556 h 2353458"/>
                <a:gd name="connsiteX1" fmla="*/ 3093396 w 4593134"/>
                <a:gd name="connsiteY1" fmla="*/ 1628379 h 2353458"/>
                <a:gd name="connsiteX2" fmla="*/ 3094844 w 4593134"/>
                <a:gd name="connsiteY2" fmla="*/ 1628379 h 2353458"/>
                <a:gd name="connsiteX3" fmla="*/ 1105362 w 4593134"/>
                <a:gd name="connsiteY3" fmla="*/ 0 h 2353458"/>
                <a:gd name="connsiteX4" fmla="*/ 1097926 w 4593134"/>
                <a:gd name="connsiteY4" fmla="*/ 14652 h 2353458"/>
                <a:gd name="connsiteX5" fmla="*/ 1113236 w 4593134"/>
                <a:gd name="connsiteY5" fmla="*/ 174659 h 2353458"/>
                <a:gd name="connsiteX6" fmla="*/ 1223946 w 4593134"/>
                <a:gd name="connsiteY6" fmla="*/ 208092 h 2353458"/>
                <a:gd name="connsiteX7" fmla="*/ 1266669 w 4593134"/>
                <a:gd name="connsiteY7" fmla="*/ 200160 h 2353458"/>
                <a:gd name="connsiteX8" fmla="*/ 1260290 w 4593134"/>
                <a:gd name="connsiteY8" fmla="*/ 247600 h 2353458"/>
                <a:gd name="connsiteX9" fmla="*/ 1299206 w 4593134"/>
                <a:gd name="connsiteY9" fmla="*/ 356504 h 2353458"/>
                <a:gd name="connsiteX10" fmla="*/ 1459777 w 4593134"/>
                <a:gd name="connsiteY10" fmla="*/ 363810 h 2353458"/>
                <a:gd name="connsiteX11" fmla="*/ 1468752 w 4593134"/>
                <a:gd name="connsiteY11" fmla="*/ 359472 h 2353458"/>
                <a:gd name="connsiteX12" fmla="*/ 1478644 w 4593134"/>
                <a:gd name="connsiteY12" fmla="*/ 365381 h 2353458"/>
                <a:gd name="connsiteX13" fmla="*/ 1477857 w 4593134"/>
                <a:gd name="connsiteY13" fmla="*/ 378538 h 2353458"/>
                <a:gd name="connsiteX14" fmla="*/ 1545730 w 4593134"/>
                <a:gd name="connsiteY14" fmla="*/ 524243 h 2353458"/>
                <a:gd name="connsiteX15" fmla="*/ 1703649 w 4593134"/>
                <a:gd name="connsiteY15" fmla="*/ 494268 h 2353458"/>
                <a:gd name="connsiteX16" fmla="*/ 1711217 w 4593134"/>
                <a:gd name="connsiteY16" fmla="*/ 488107 h 2353458"/>
                <a:gd name="connsiteX17" fmla="*/ 1722054 w 4593134"/>
                <a:gd name="connsiteY17" fmla="*/ 493170 h 2353458"/>
                <a:gd name="connsiteX18" fmla="*/ 1724106 w 4593134"/>
                <a:gd name="connsiteY18" fmla="*/ 501765 h 2353458"/>
                <a:gd name="connsiteX19" fmla="*/ 1799596 w 4593134"/>
                <a:gd name="connsiteY19" fmla="*/ 589376 h 2353458"/>
                <a:gd name="connsiteX20" fmla="*/ 1913329 w 4593134"/>
                <a:gd name="connsiteY20" fmla="*/ 568417 h 2353458"/>
                <a:gd name="connsiteX21" fmla="*/ 1923043 w 4593134"/>
                <a:gd name="connsiteY21" fmla="*/ 560892 h 2353458"/>
                <a:gd name="connsiteX22" fmla="*/ 1928462 w 4593134"/>
                <a:gd name="connsiteY22" fmla="*/ 562150 h 2353458"/>
                <a:gd name="connsiteX23" fmla="*/ 1929365 w 4593134"/>
                <a:gd name="connsiteY23" fmla="*/ 565919 h 2353458"/>
                <a:gd name="connsiteX24" fmla="*/ 2036660 w 4593134"/>
                <a:gd name="connsiteY24" fmla="*/ 685603 h 2353458"/>
                <a:gd name="connsiteX25" fmla="*/ 2145603 w 4593134"/>
                <a:gd name="connsiteY25" fmla="*/ 646796 h 2353458"/>
                <a:gd name="connsiteX26" fmla="*/ 2164070 w 4593134"/>
                <a:gd name="connsiteY26" fmla="*/ 627041 h 2353458"/>
                <a:gd name="connsiteX27" fmla="*/ 2184279 w 4593134"/>
                <a:gd name="connsiteY27" fmla="*/ 659838 h 2353458"/>
                <a:gd name="connsiteX28" fmla="*/ 2242393 w 4593134"/>
                <a:gd name="connsiteY28" fmla="*/ 697247 h 2353458"/>
                <a:gd name="connsiteX29" fmla="*/ 2374064 w 4593134"/>
                <a:gd name="connsiteY29" fmla="*/ 620728 h 2353458"/>
                <a:gd name="connsiteX30" fmla="*/ 2374926 w 4593134"/>
                <a:gd name="connsiteY30" fmla="*/ 619353 h 2353458"/>
                <a:gd name="connsiteX31" fmla="*/ 2396961 w 4593134"/>
                <a:gd name="connsiteY31" fmla="*/ 648113 h 2353458"/>
                <a:gd name="connsiteX32" fmla="*/ 2494928 w 4593134"/>
                <a:gd name="connsiteY32" fmla="*/ 694194 h 2353458"/>
                <a:gd name="connsiteX33" fmla="*/ 2579020 w 4593134"/>
                <a:gd name="connsiteY33" fmla="*/ 626005 h 2353458"/>
                <a:gd name="connsiteX34" fmla="*/ 2586799 w 4593134"/>
                <a:gd name="connsiteY34" fmla="*/ 608209 h 2353458"/>
                <a:gd name="connsiteX35" fmla="*/ 2601583 w 4593134"/>
                <a:gd name="connsiteY35" fmla="*/ 627506 h 2353458"/>
                <a:gd name="connsiteX36" fmla="*/ 2699551 w 4593134"/>
                <a:gd name="connsiteY36" fmla="*/ 673587 h 2353458"/>
                <a:gd name="connsiteX37" fmla="*/ 2783643 w 4593134"/>
                <a:gd name="connsiteY37" fmla="*/ 605399 h 2353458"/>
                <a:gd name="connsiteX38" fmla="*/ 2798337 w 4593134"/>
                <a:gd name="connsiteY38" fmla="*/ 571782 h 2353458"/>
                <a:gd name="connsiteX39" fmla="*/ 4593134 w 4593134"/>
                <a:gd name="connsiteY39" fmla="*/ 1738336 h 2353458"/>
                <a:gd name="connsiteX40" fmla="*/ 4410126 w 4593134"/>
                <a:gd name="connsiteY40" fmla="*/ 2021889 h 2353458"/>
                <a:gd name="connsiteX41" fmla="*/ 4410126 w 4593134"/>
                <a:gd name="connsiteY41" fmla="*/ 2353458 h 2353458"/>
                <a:gd name="connsiteX42" fmla="*/ 1773701 w 4593134"/>
                <a:gd name="connsiteY42" fmla="*/ 2353458 h 2353458"/>
                <a:gd name="connsiteX43" fmla="*/ 1773701 w 4593134"/>
                <a:gd name="connsiteY43" fmla="*/ 2350198 h 2353458"/>
                <a:gd name="connsiteX44" fmla="*/ 1709227 w 4593134"/>
                <a:gd name="connsiteY44" fmla="*/ 2347845 h 2353458"/>
                <a:gd name="connsiteX45" fmla="*/ 1239911 w 4593134"/>
                <a:gd name="connsiteY45" fmla="*/ 2260485 h 2353458"/>
                <a:gd name="connsiteX46" fmla="*/ 34175 w 4593134"/>
                <a:gd name="connsiteY46" fmla="*/ 714704 h 2353458"/>
                <a:gd name="connsiteX47" fmla="*/ 924862 w 4593134"/>
                <a:gd name="connsiteY47" fmla="*/ 23906 h 235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593134" h="2353458">
                  <a:moveTo>
                    <a:pt x="3093578" y="1627556"/>
                  </a:moveTo>
                  <a:lnTo>
                    <a:pt x="3093396" y="1628379"/>
                  </a:lnTo>
                  <a:lnTo>
                    <a:pt x="3094844" y="1628379"/>
                  </a:lnTo>
                  <a:close/>
                  <a:moveTo>
                    <a:pt x="1105362" y="0"/>
                  </a:moveTo>
                  <a:lnTo>
                    <a:pt x="1097926" y="14652"/>
                  </a:lnTo>
                  <a:cubicBezTo>
                    <a:pt x="1075867" y="80125"/>
                    <a:pt x="1079227" y="138634"/>
                    <a:pt x="1113236" y="174659"/>
                  </a:cubicBezTo>
                  <a:cubicBezTo>
                    <a:pt x="1138742" y="201679"/>
                    <a:pt x="1177867" y="212214"/>
                    <a:pt x="1223946" y="208092"/>
                  </a:cubicBezTo>
                  <a:lnTo>
                    <a:pt x="1266669" y="200160"/>
                  </a:lnTo>
                  <a:lnTo>
                    <a:pt x="1260290" y="247600"/>
                  </a:lnTo>
                  <a:cubicBezTo>
                    <a:pt x="1258472" y="293828"/>
                    <a:pt x="1270947" y="332378"/>
                    <a:pt x="1299206" y="356504"/>
                  </a:cubicBezTo>
                  <a:cubicBezTo>
                    <a:pt x="1336884" y="388673"/>
                    <a:pt x="1395487" y="389110"/>
                    <a:pt x="1459777" y="363810"/>
                  </a:cubicBezTo>
                  <a:lnTo>
                    <a:pt x="1468752" y="359472"/>
                  </a:lnTo>
                  <a:lnTo>
                    <a:pt x="1478644" y="365381"/>
                  </a:lnTo>
                  <a:lnTo>
                    <a:pt x="1477857" y="378538"/>
                  </a:lnTo>
                  <a:cubicBezTo>
                    <a:pt x="1478932" y="447619"/>
                    <a:pt x="1501642" y="501645"/>
                    <a:pt x="1545730" y="524243"/>
                  </a:cubicBezTo>
                  <a:cubicBezTo>
                    <a:pt x="1589819" y="546840"/>
                    <a:pt x="1646939" y="533731"/>
                    <a:pt x="1703649" y="494268"/>
                  </a:cubicBezTo>
                  <a:lnTo>
                    <a:pt x="1711217" y="488107"/>
                  </a:lnTo>
                  <a:lnTo>
                    <a:pt x="1722054" y="493170"/>
                  </a:lnTo>
                  <a:lnTo>
                    <a:pt x="1724106" y="501765"/>
                  </a:lnTo>
                  <a:cubicBezTo>
                    <a:pt x="1739041" y="545551"/>
                    <a:pt x="1764550" y="577031"/>
                    <a:pt x="1799596" y="589376"/>
                  </a:cubicBezTo>
                  <a:cubicBezTo>
                    <a:pt x="1834642" y="601721"/>
                    <a:pt x="1874249" y="593177"/>
                    <a:pt x="1913329" y="568417"/>
                  </a:cubicBezTo>
                  <a:lnTo>
                    <a:pt x="1923043" y="560892"/>
                  </a:lnTo>
                  <a:lnTo>
                    <a:pt x="1928462" y="562150"/>
                  </a:lnTo>
                  <a:lnTo>
                    <a:pt x="1929365" y="565919"/>
                  </a:lnTo>
                  <a:cubicBezTo>
                    <a:pt x="1950474" y="631705"/>
                    <a:pt x="1987906" y="676797"/>
                    <a:pt x="2036660" y="685603"/>
                  </a:cubicBezTo>
                  <a:cubicBezTo>
                    <a:pt x="2073225" y="692208"/>
                    <a:pt x="2110966" y="677464"/>
                    <a:pt x="2145603" y="646796"/>
                  </a:cubicBezTo>
                  <a:lnTo>
                    <a:pt x="2164070" y="627041"/>
                  </a:lnTo>
                  <a:lnTo>
                    <a:pt x="2184279" y="659838"/>
                  </a:lnTo>
                  <a:cubicBezTo>
                    <a:pt x="2200556" y="680107"/>
                    <a:pt x="2220110" y="693222"/>
                    <a:pt x="2242393" y="697247"/>
                  </a:cubicBezTo>
                  <a:cubicBezTo>
                    <a:pt x="2286962" y="705298"/>
                    <a:pt x="2334016" y="675467"/>
                    <a:pt x="2374064" y="620728"/>
                  </a:cubicBezTo>
                  <a:lnTo>
                    <a:pt x="2374926" y="619353"/>
                  </a:lnTo>
                  <a:lnTo>
                    <a:pt x="2396961" y="648113"/>
                  </a:lnTo>
                  <a:cubicBezTo>
                    <a:pt x="2427326" y="681030"/>
                    <a:pt x="2461209" y="698289"/>
                    <a:pt x="2494928" y="694194"/>
                  </a:cubicBezTo>
                  <a:cubicBezTo>
                    <a:pt x="2528647" y="690099"/>
                    <a:pt x="2557415" y="665233"/>
                    <a:pt x="2579020" y="626005"/>
                  </a:cubicBezTo>
                  <a:lnTo>
                    <a:pt x="2586799" y="608209"/>
                  </a:lnTo>
                  <a:lnTo>
                    <a:pt x="2601583" y="627506"/>
                  </a:lnTo>
                  <a:cubicBezTo>
                    <a:pt x="2631948" y="660423"/>
                    <a:pt x="2665832" y="677682"/>
                    <a:pt x="2699551" y="673587"/>
                  </a:cubicBezTo>
                  <a:cubicBezTo>
                    <a:pt x="2733270" y="669493"/>
                    <a:pt x="2762038" y="644626"/>
                    <a:pt x="2783643" y="605399"/>
                  </a:cubicBezTo>
                  <a:lnTo>
                    <a:pt x="2798337" y="571782"/>
                  </a:lnTo>
                  <a:lnTo>
                    <a:pt x="4593134" y="1738336"/>
                  </a:lnTo>
                  <a:lnTo>
                    <a:pt x="4410126" y="2021889"/>
                  </a:lnTo>
                  <a:lnTo>
                    <a:pt x="4410126" y="2353458"/>
                  </a:lnTo>
                  <a:lnTo>
                    <a:pt x="1773701" y="2353458"/>
                  </a:lnTo>
                  <a:lnTo>
                    <a:pt x="1773701" y="2350198"/>
                  </a:lnTo>
                  <a:lnTo>
                    <a:pt x="1709227" y="2347845"/>
                  </a:lnTo>
                  <a:cubicBezTo>
                    <a:pt x="1556112" y="2336579"/>
                    <a:pt x="1398276" y="2307933"/>
                    <a:pt x="1239911" y="2260485"/>
                  </a:cubicBezTo>
                  <a:cubicBezTo>
                    <a:pt x="395298" y="2007426"/>
                    <a:pt x="-144529" y="1315356"/>
                    <a:pt x="34175" y="714704"/>
                  </a:cubicBezTo>
                  <a:cubicBezTo>
                    <a:pt x="141677" y="353374"/>
                    <a:pt x="484709" y="107437"/>
                    <a:pt x="924862" y="2390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6624B88-CC75-0B4A-A7C1-DEDC1D2E15C2}"/>
                </a:ext>
              </a:extLst>
            </p:cNvPr>
            <p:cNvSpPr/>
            <p:nvPr/>
          </p:nvSpPr>
          <p:spPr>
            <a:xfrm rot="20602577">
              <a:off x="2316713" y="3365465"/>
              <a:ext cx="4400061" cy="1276905"/>
            </a:xfrm>
            <a:custGeom>
              <a:avLst/>
              <a:gdLst>
                <a:gd name="connsiteX0" fmla="*/ 4400061 w 4400061"/>
                <a:gd name="connsiteY0" fmla="*/ 1162552 h 1276905"/>
                <a:gd name="connsiteX1" fmla="*/ 4400061 w 4400061"/>
                <a:gd name="connsiteY1" fmla="*/ 1276905 h 1276905"/>
                <a:gd name="connsiteX2" fmla="*/ 1763636 w 4400061"/>
                <a:gd name="connsiteY2" fmla="*/ 1276905 h 1276905"/>
                <a:gd name="connsiteX3" fmla="*/ 1763636 w 4400061"/>
                <a:gd name="connsiteY3" fmla="*/ 1273645 h 1276905"/>
                <a:gd name="connsiteX4" fmla="*/ 1699162 w 4400061"/>
                <a:gd name="connsiteY4" fmla="*/ 1271292 h 1276905"/>
                <a:gd name="connsiteX5" fmla="*/ 1229846 w 4400061"/>
                <a:gd name="connsiteY5" fmla="*/ 1183932 h 1276905"/>
                <a:gd name="connsiteX6" fmla="*/ 18342 w 4400061"/>
                <a:gd name="connsiteY6" fmla="*/ 97493 h 1276905"/>
                <a:gd name="connsiteX7" fmla="*/ 0 w 4400061"/>
                <a:gd name="connsiteY7" fmla="*/ 0 h 1276905"/>
                <a:gd name="connsiteX8" fmla="*/ 53767 w 4400061"/>
                <a:gd name="connsiteY8" fmla="*/ 121291 h 1276905"/>
                <a:gd name="connsiteX9" fmla="*/ 1284208 w 4400061"/>
                <a:gd name="connsiteY9" fmla="*/ 1060907 h 1276905"/>
                <a:gd name="connsiteX10" fmla="*/ 1797299 w 4400061"/>
                <a:gd name="connsiteY10" fmla="*/ 1156415 h 1276905"/>
                <a:gd name="connsiteX11" fmla="*/ 1867787 w 4400061"/>
                <a:gd name="connsiteY11" fmla="*/ 1158988 h 1276905"/>
                <a:gd name="connsiteX12" fmla="*/ 1867787 w 4400061"/>
                <a:gd name="connsiteY12" fmla="*/ 1162552 h 1276905"/>
                <a:gd name="connsiteX13" fmla="*/ 3310772 w 4400061"/>
                <a:gd name="connsiteY13" fmla="*/ 368943 h 1276905"/>
                <a:gd name="connsiteX14" fmla="*/ 3312156 w 4400061"/>
                <a:gd name="connsiteY14" fmla="*/ 369842 h 1276905"/>
                <a:gd name="connsiteX15" fmla="*/ 3310573 w 4400061"/>
                <a:gd name="connsiteY15" fmla="*/ 369842 h 127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00061" h="1276905">
                  <a:moveTo>
                    <a:pt x="4400061" y="1162552"/>
                  </a:moveTo>
                  <a:lnTo>
                    <a:pt x="4400061" y="1276905"/>
                  </a:lnTo>
                  <a:lnTo>
                    <a:pt x="1763636" y="1276905"/>
                  </a:lnTo>
                  <a:lnTo>
                    <a:pt x="1763636" y="1273645"/>
                  </a:lnTo>
                  <a:lnTo>
                    <a:pt x="1699162" y="1271292"/>
                  </a:lnTo>
                  <a:cubicBezTo>
                    <a:pt x="1546047" y="1260026"/>
                    <a:pt x="1388211" y="1231380"/>
                    <a:pt x="1229846" y="1183932"/>
                  </a:cubicBezTo>
                  <a:cubicBezTo>
                    <a:pt x="596386" y="994137"/>
                    <a:pt x="134369" y="557400"/>
                    <a:pt x="18342" y="97493"/>
                  </a:cubicBezTo>
                  <a:lnTo>
                    <a:pt x="0" y="0"/>
                  </a:lnTo>
                  <a:lnTo>
                    <a:pt x="53767" y="121291"/>
                  </a:lnTo>
                  <a:cubicBezTo>
                    <a:pt x="260130" y="527595"/>
                    <a:pt x="707088" y="887993"/>
                    <a:pt x="1284208" y="1060907"/>
                  </a:cubicBezTo>
                  <a:cubicBezTo>
                    <a:pt x="1457345" y="1112781"/>
                    <a:pt x="1629903" y="1144098"/>
                    <a:pt x="1797299" y="1156415"/>
                  </a:cubicBezTo>
                  <a:lnTo>
                    <a:pt x="1867787" y="1158988"/>
                  </a:lnTo>
                  <a:lnTo>
                    <a:pt x="1867787" y="1162552"/>
                  </a:lnTo>
                  <a:close/>
                  <a:moveTo>
                    <a:pt x="3310772" y="368943"/>
                  </a:moveTo>
                  <a:lnTo>
                    <a:pt x="3312156" y="369842"/>
                  </a:lnTo>
                  <a:lnTo>
                    <a:pt x="3310573" y="36984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985207C-FF7F-F836-E26A-1789426A6BD9}"/>
                </a:ext>
              </a:extLst>
            </p:cNvPr>
            <p:cNvSpPr/>
            <p:nvPr/>
          </p:nvSpPr>
          <p:spPr>
            <a:xfrm rot="21391845">
              <a:off x="5867570" y="3832961"/>
              <a:ext cx="202515" cy="4571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BE1C2AE-042A-929D-2B07-3F92EB9FE498}"/>
                </a:ext>
              </a:extLst>
            </p:cNvPr>
            <p:cNvSpPr/>
            <p:nvPr/>
          </p:nvSpPr>
          <p:spPr>
            <a:xfrm>
              <a:off x="3117336" y="3427719"/>
              <a:ext cx="202515" cy="4571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3AAD451-1E8E-A731-8550-3A4FC9BD4F48}"/>
                </a:ext>
              </a:extLst>
            </p:cNvPr>
            <p:cNvSpPr/>
            <p:nvPr/>
          </p:nvSpPr>
          <p:spPr>
            <a:xfrm>
              <a:off x="3210050" y="4041874"/>
              <a:ext cx="202515" cy="4571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7693EB6-82C8-3F0B-537F-8D1BC0B8CB86}"/>
                </a:ext>
              </a:extLst>
            </p:cNvPr>
            <p:cNvSpPr/>
            <p:nvPr/>
          </p:nvSpPr>
          <p:spPr>
            <a:xfrm>
              <a:off x="3718245" y="4370506"/>
              <a:ext cx="202515" cy="4571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99C3877-DD11-F0A7-A83E-F12DA7CA5504}"/>
                </a:ext>
              </a:extLst>
            </p:cNvPr>
            <p:cNvSpPr/>
            <p:nvPr/>
          </p:nvSpPr>
          <p:spPr>
            <a:xfrm>
              <a:off x="3714691" y="3849950"/>
              <a:ext cx="163060" cy="4571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AD63C77-78B3-6580-2CD0-7B850B14362D}"/>
                </a:ext>
              </a:extLst>
            </p:cNvPr>
            <p:cNvSpPr/>
            <p:nvPr/>
          </p:nvSpPr>
          <p:spPr>
            <a:xfrm>
              <a:off x="3654665" y="3574237"/>
              <a:ext cx="163060" cy="4571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8746F03-011A-0A58-D305-27FF8CC04596}"/>
                </a:ext>
              </a:extLst>
            </p:cNvPr>
            <p:cNvSpPr/>
            <p:nvPr/>
          </p:nvSpPr>
          <p:spPr>
            <a:xfrm>
              <a:off x="4435213" y="3786181"/>
              <a:ext cx="163060" cy="4571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9E4ABD4-BB4F-26A3-C2DE-FB2A9126B12E}"/>
                </a:ext>
              </a:extLst>
            </p:cNvPr>
            <p:cNvSpPr/>
            <p:nvPr/>
          </p:nvSpPr>
          <p:spPr>
            <a:xfrm>
              <a:off x="4336954" y="4156040"/>
              <a:ext cx="163060" cy="4571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8295FC8-A555-5BAC-370D-52765CE7774D}"/>
                </a:ext>
              </a:extLst>
            </p:cNvPr>
            <p:cNvSpPr/>
            <p:nvPr/>
          </p:nvSpPr>
          <p:spPr>
            <a:xfrm>
              <a:off x="2435146" y="3699741"/>
              <a:ext cx="163060" cy="4571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DAD466D-A7D2-9FA7-49AE-9B34A1C86ED7}"/>
                </a:ext>
              </a:extLst>
            </p:cNvPr>
            <p:cNvSpPr/>
            <p:nvPr/>
          </p:nvSpPr>
          <p:spPr>
            <a:xfrm>
              <a:off x="2727197" y="4057983"/>
              <a:ext cx="163060" cy="4571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F229ACC-12F9-5C1A-CF0F-38E929B715DB}"/>
                </a:ext>
              </a:extLst>
            </p:cNvPr>
            <p:cNvSpPr/>
            <p:nvPr/>
          </p:nvSpPr>
          <p:spPr>
            <a:xfrm>
              <a:off x="3019248" y="4416225"/>
              <a:ext cx="163060" cy="4571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8FA6680-658C-1884-1EFD-FFA80D1E85B8}"/>
                </a:ext>
              </a:extLst>
            </p:cNvPr>
            <p:cNvSpPr/>
            <p:nvPr/>
          </p:nvSpPr>
          <p:spPr>
            <a:xfrm>
              <a:off x="5088350" y="4133180"/>
              <a:ext cx="163060" cy="4571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C4BCEE2-D165-BC49-9082-01C77AFAA95F}"/>
                </a:ext>
              </a:extLst>
            </p:cNvPr>
            <p:cNvSpPr/>
            <p:nvPr/>
          </p:nvSpPr>
          <p:spPr>
            <a:xfrm>
              <a:off x="5042363" y="3574237"/>
              <a:ext cx="163060" cy="4571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D1FCD89-EDBB-F3EB-24D2-4224D0EDC110}"/>
                </a:ext>
              </a:extLst>
            </p:cNvPr>
            <p:cNvSpPr/>
            <p:nvPr/>
          </p:nvSpPr>
          <p:spPr>
            <a:xfrm>
              <a:off x="4281466" y="3191135"/>
              <a:ext cx="163060" cy="4571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4B563ECF-929C-1C07-B88C-E7FCD825434D}"/>
                </a:ext>
              </a:extLst>
            </p:cNvPr>
            <p:cNvSpPr/>
            <p:nvPr/>
          </p:nvSpPr>
          <p:spPr>
            <a:xfrm>
              <a:off x="5243004" y="3168275"/>
              <a:ext cx="202515" cy="45719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072D995-6E37-1EBE-42B8-24247DA3189E}"/>
              </a:ext>
            </a:extLst>
          </p:cNvPr>
          <p:cNvGrpSpPr/>
          <p:nvPr/>
        </p:nvGrpSpPr>
        <p:grpSpPr>
          <a:xfrm rot="1358843">
            <a:off x="7421448" y="2493403"/>
            <a:ext cx="881903" cy="1814624"/>
            <a:chOff x="4466472" y="-2277"/>
            <a:chExt cx="3257668" cy="6703051"/>
          </a:xfrm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1C77B02-45D2-9E17-2A1B-A797C2DCC46F}"/>
                </a:ext>
              </a:extLst>
            </p:cNvPr>
            <p:cNvSpPr/>
            <p:nvPr/>
          </p:nvSpPr>
          <p:spPr>
            <a:xfrm rot="16200000">
              <a:off x="5527682" y="4613273"/>
              <a:ext cx="1027676" cy="3147325"/>
            </a:xfrm>
            <a:custGeom>
              <a:avLst/>
              <a:gdLst>
                <a:gd name="connsiteX0" fmla="*/ 1027676 w 1027676"/>
                <a:gd name="connsiteY0" fmla="*/ 2900254 h 3147325"/>
                <a:gd name="connsiteX1" fmla="*/ 605893 w 1027676"/>
                <a:gd name="connsiteY1" fmla="*/ 3147325 h 3147325"/>
                <a:gd name="connsiteX2" fmla="*/ 256144 w 1027676"/>
                <a:gd name="connsiteY2" fmla="*/ 3038394 h 3147325"/>
                <a:gd name="connsiteX3" fmla="*/ 235061 w 1027676"/>
                <a:gd name="connsiteY3" fmla="*/ 3015641 h 3147325"/>
                <a:gd name="connsiteX4" fmla="*/ 231267 w 1027676"/>
                <a:gd name="connsiteY4" fmla="*/ 3018030 h 3147325"/>
                <a:gd name="connsiteX5" fmla="*/ 0 w 1027676"/>
                <a:gd name="connsiteY5" fmla="*/ 1573662 h 3147325"/>
                <a:gd name="connsiteX6" fmla="*/ 184658 w 1027676"/>
                <a:gd name="connsiteY6" fmla="*/ 158640 h 3147325"/>
                <a:gd name="connsiteX7" fmla="*/ 216423 w 1027676"/>
                <a:gd name="connsiteY7" fmla="*/ 138641 h 3147325"/>
                <a:gd name="connsiteX8" fmla="*/ 243952 w 1027676"/>
                <a:gd name="connsiteY8" fmla="*/ 108931 h 3147325"/>
                <a:gd name="connsiteX9" fmla="*/ 593701 w 1027676"/>
                <a:gd name="connsiteY9" fmla="*/ 0 h 3147325"/>
                <a:gd name="connsiteX10" fmla="*/ 1015484 w 1027676"/>
                <a:gd name="connsiteY10" fmla="*/ 247071 h 3147325"/>
                <a:gd name="connsiteX11" fmla="*/ 593701 w 1027676"/>
                <a:gd name="connsiteY11" fmla="*/ 494142 h 3147325"/>
                <a:gd name="connsiteX12" fmla="*/ 429524 w 1027676"/>
                <a:gd name="connsiteY12" fmla="*/ 474726 h 3147325"/>
                <a:gd name="connsiteX13" fmla="*/ 376460 w 1027676"/>
                <a:gd name="connsiteY13" fmla="*/ 457854 h 3147325"/>
                <a:gd name="connsiteX14" fmla="*/ 394797 w 1027676"/>
                <a:gd name="connsiteY14" fmla="*/ 552341 h 3147325"/>
                <a:gd name="connsiteX15" fmla="*/ 462533 w 1027676"/>
                <a:gd name="connsiteY15" fmla="*/ 1573662 h 3147325"/>
                <a:gd name="connsiteX16" fmla="*/ 394797 w 1027676"/>
                <a:gd name="connsiteY16" fmla="*/ 2594984 h 3147325"/>
                <a:gd name="connsiteX17" fmla="*/ 375659 w 1027676"/>
                <a:gd name="connsiteY17" fmla="*/ 2693602 h 3147325"/>
                <a:gd name="connsiteX18" fmla="*/ 441716 w 1027676"/>
                <a:gd name="connsiteY18" fmla="*/ 2672599 h 3147325"/>
                <a:gd name="connsiteX19" fmla="*/ 605893 w 1027676"/>
                <a:gd name="connsiteY19" fmla="*/ 2653183 h 3147325"/>
                <a:gd name="connsiteX20" fmla="*/ 1027676 w 1027676"/>
                <a:gd name="connsiteY20" fmla="*/ 2900254 h 314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7676" h="3147325">
                  <a:moveTo>
                    <a:pt x="1027676" y="2900254"/>
                  </a:moveTo>
                  <a:cubicBezTo>
                    <a:pt x="1027676" y="3036708"/>
                    <a:pt x="838837" y="3147325"/>
                    <a:pt x="605893" y="3147325"/>
                  </a:cubicBezTo>
                  <a:cubicBezTo>
                    <a:pt x="460303" y="3147325"/>
                    <a:pt x="331942" y="3104115"/>
                    <a:pt x="256144" y="3038394"/>
                  </a:cubicBezTo>
                  <a:lnTo>
                    <a:pt x="235061" y="3015641"/>
                  </a:lnTo>
                  <a:lnTo>
                    <a:pt x="231267" y="3018030"/>
                  </a:lnTo>
                  <a:cubicBezTo>
                    <a:pt x="103541" y="3018030"/>
                    <a:pt x="0" y="2371364"/>
                    <a:pt x="0" y="1573662"/>
                  </a:cubicBezTo>
                  <a:cubicBezTo>
                    <a:pt x="0" y="875673"/>
                    <a:pt x="79274" y="293321"/>
                    <a:pt x="184658" y="158640"/>
                  </a:cubicBezTo>
                  <a:lnTo>
                    <a:pt x="216423" y="138641"/>
                  </a:lnTo>
                  <a:lnTo>
                    <a:pt x="243952" y="108931"/>
                  </a:lnTo>
                  <a:cubicBezTo>
                    <a:pt x="319750" y="43210"/>
                    <a:pt x="448111" y="0"/>
                    <a:pt x="593701" y="0"/>
                  </a:cubicBezTo>
                  <a:cubicBezTo>
                    <a:pt x="826645" y="0"/>
                    <a:pt x="1015484" y="110617"/>
                    <a:pt x="1015484" y="247071"/>
                  </a:cubicBezTo>
                  <a:cubicBezTo>
                    <a:pt x="1015484" y="383525"/>
                    <a:pt x="826645" y="494142"/>
                    <a:pt x="593701" y="494142"/>
                  </a:cubicBezTo>
                  <a:cubicBezTo>
                    <a:pt x="535465" y="494142"/>
                    <a:pt x="479986" y="487228"/>
                    <a:pt x="429524" y="474726"/>
                  </a:cubicBezTo>
                  <a:lnTo>
                    <a:pt x="376460" y="457854"/>
                  </a:lnTo>
                  <a:lnTo>
                    <a:pt x="394797" y="552341"/>
                  </a:lnTo>
                  <a:cubicBezTo>
                    <a:pt x="436648" y="813720"/>
                    <a:pt x="462533" y="1174811"/>
                    <a:pt x="462533" y="1573662"/>
                  </a:cubicBezTo>
                  <a:cubicBezTo>
                    <a:pt x="462533" y="1972513"/>
                    <a:pt x="436648" y="2333605"/>
                    <a:pt x="394797" y="2594984"/>
                  </a:cubicBezTo>
                  <a:lnTo>
                    <a:pt x="375659" y="2693602"/>
                  </a:lnTo>
                  <a:lnTo>
                    <a:pt x="441716" y="2672599"/>
                  </a:lnTo>
                  <a:cubicBezTo>
                    <a:pt x="492178" y="2660097"/>
                    <a:pt x="547657" y="2653183"/>
                    <a:pt x="605893" y="2653183"/>
                  </a:cubicBezTo>
                  <a:cubicBezTo>
                    <a:pt x="838837" y="2653183"/>
                    <a:pt x="1027676" y="2763800"/>
                    <a:pt x="1027676" y="290025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7514C82-139A-A621-58EB-E7618DCAC86D}"/>
                </a:ext>
              </a:extLst>
            </p:cNvPr>
            <p:cNvSpPr/>
            <p:nvPr/>
          </p:nvSpPr>
          <p:spPr>
            <a:xfrm>
              <a:off x="4467859" y="619760"/>
              <a:ext cx="3256281" cy="5834294"/>
            </a:xfrm>
            <a:custGeom>
              <a:avLst/>
              <a:gdLst>
                <a:gd name="connsiteX0" fmla="*/ 1780882 w 3256281"/>
                <a:gd name="connsiteY0" fmla="*/ 0 h 5834294"/>
                <a:gd name="connsiteX1" fmla="*/ 3119121 w 3256281"/>
                <a:gd name="connsiteY1" fmla="*/ 0 h 5834294"/>
                <a:gd name="connsiteX2" fmla="*/ 3256281 w 3256281"/>
                <a:gd name="connsiteY2" fmla="*/ 2809240 h 5834294"/>
                <a:gd name="connsiteX3" fmla="*/ 3133145 w 3256281"/>
                <a:gd name="connsiteY3" fmla="*/ 5603976 h 5834294"/>
                <a:gd name="connsiteX4" fmla="*/ 3121090 w 3256281"/>
                <a:gd name="connsiteY4" fmla="*/ 5616444 h 5834294"/>
                <a:gd name="connsiteX5" fmla="*/ 3117600 w 3256281"/>
                <a:gd name="connsiteY5" fmla="*/ 5626674 h 5834294"/>
                <a:gd name="connsiteX6" fmla="*/ 1562834 w 3256281"/>
                <a:gd name="connsiteY6" fmla="*/ 5834294 h 5834294"/>
                <a:gd name="connsiteX7" fmla="*/ 8069 w 3256281"/>
                <a:gd name="connsiteY7" fmla="*/ 5626674 h 5834294"/>
                <a:gd name="connsiteX8" fmla="*/ 5273 w 3256281"/>
                <a:gd name="connsiteY8" fmla="*/ 5618480 h 5834294"/>
                <a:gd name="connsiteX9" fmla="*/ 1 w 3256281"/>
                <a:gd name="connsiteY9" fmla="*/ 5618480 h 5834294"/>
                <a:gd name="connsiteX10" fmla="*/ 1 w 3256281"/>
                <a:gd name="connsiteY10" fmla="*/ 5603031 h 5834294"/>
                <a:gd name="connsiteX11" fmla="*/ 0 w 3256281"/>
                <a:gd name="connsiteY11" fmla="*/ 5603028 h 5834294"/>
                <a:gd name="connsiteX12" fmla="*/ 1 w 3256281"/>
                <a:gd name="connsiteY12" fmla="*/ 5603025 h 5834294"/>
                <a:gd name="connsiteX13" fmla="*/ 1 w 3256281"/>
                <a:gd name="connsiteY13" fmla="*/ 4708242 h 5834294"/>
                <a:gd name="connsiteX14" fmla="*/ 1037398 w 3256281"/>
                <a:gd name="connsiteY14" fmla="*/ 2169981 h 5834294"/>
                <a:gd name="connsiteX15" fmla="*/ 1030398 w 3256281"/>
                <a:gd name="connsiteY15" fmla="*/ 2167120 h 5834294"/>
                <a:gd name="connsiteX16" fmla="*/ 1 w 3256281"/>
                <a:gd name="connsiteY16" fmla="*/ 226974 h 5834294"/>
                <a:gd name="connsiteX17" fmla="*/ 1 w 3256281"/>
                <a:gd name="connsiteY17" fmla="*/ 178333 h 5834294"/>
                <a:gd name="connsiteX18" fmla="*/ 92558 w 3256281"/>
                <a:gd name="connsiteY18" fmla="*/ 101496 h 5834294"/>
                <a:gd name="connsiteX0" fmla="*/ 1780882 w 3256281"/>
                <a:gd name="connsiteY0" fmla="*/ 0 h 5834294"/>
                <a:gd name="connsiteX1" fmla="*/ 3119121 w 3256281"/>
                <a:gd name="connsiteY1" fmla="*/ 0 h 5834294"/>
                <a:gd name="connsiteX2" fmla="*/ 3256281 w 3256281"/>
                <a:gd name="connsiteY2" fmla="*/ 2809240 h 5834294"/>
                <a:gd name="connsiteX3" fmla="*/ 3133145 w 3256281"/>
                <a:gd name="connsiteY3" fmla="*/ 5603976 h 5834294"/>
                <a:gd name="connsiteX4" fmla="*/ 3121090 w 3256281"/>
                <a:gd name="connsiteY4" fmla="*/ 5616444 h 5834294"/>
                <a:gd name="connsiteX5" fmla="*/ 3117600 w 3256281"/>
                <a:gd name="connsiteY5" fmla="*/ 5626674 h 5834294"/>
                <a:gd name="connsiteX6" fmla="*/ 1562834 w 3256281"/>
                <a:gd name="connsiteY6" fmla="*/ 5834294 h 5834294"/>
                <a:gd name="connsiteX7" fmla="*/ 8069 w 3256281"/>
                <a:gd name="connsiteY7" fmla="*/ 5626674 h 5834294"/>
                <a:gd name="connsiteX8" fmla="*/ 5273 w 3256281"/>
                <a:gd name="connsiteY8" fmla="*/ 5618480 h 5834294"/>
                <a:gd name="connsiteX9" fmla="*/ 1 w 3256281"/>
                <a:gd name="connsiteY9" fmla="*/ 5618480 h 5834294"/>
                <a:gd name="connsiteX10" fmla="*/ 1 w 3256281"/>
                <a:gd name="connsiteY10" fmla="*/ 5603031 h 5834294"/>
                <a:gd name="connsiteX11" fmla="*/ 0 w 3256281"/>
                <a:gd name="connsiteY11" fmla="*/ 5603028 h 5834294"/>
                <a:gd name="connsiteX12" fmla="*/ 1 w 3256281"/>
                <a:gd name="connsiteY12" fmla="*/ 5603025 h 5834294"/>
                <a:gd name="connsiteX13" fmla="*/ 173621 w 3256281"/>
                <a:gd name="connsiteY13" fmla="*/ 4650369 h 5834294"/>
                <a:gd name="connsiteX14" fmla="*/ 1037398 w 3256281"/>
                <a:gd name="connsiteY14" fmla="*/ 2169981 h 5834294"/>
                <a:gd name="connsiteX15" fmla="*/ 1030398 w 3256281"/>
                <a:gd name="connsiteY15" fmla="*/ 2167120 h 5834294"/>
                <a:gd name="connsiteX16" fmla="*/ 1 w 3256281"/>
                <a:gd name="connsiteY16" fmla="*/ 226974 h 5834294"/>
                <a:gd name="connsiteX17" fmla="*/ 1 w 3256281"/>
                <a:gd name="connsiteY17" fmla="*/ 178333 h 5834294"/>
                <a:gd name="connsiteX18" fmla="*/ 92558 w 3256281"/>
                <a:gd name="connsiteY18" fmla="*/ 101496 h 5834294"/>
                <a:gd name="connsiteX19" fmla="*/ 1780882 w 3256281"/>
                <a:gd name="connsiteY19" fmla="*/ 0 h 5834294"/>
                <a:gd name="connsiteX0" fmla="*/ 1780882 w 3256281"/>
                <a:gd name="connsiteY0" fmla="*/ 0 h 5834294"/>
                <a:gd name="connsiteX1" fmla="*/ 3119121 w 3256281"/>
                <a:gd name="connsiteY1" fmla="*/ 0 h 5834294"/>
                <a:gd name="connsiteX2" fmla="*/ 3256281 w 3256281"/>
                <a:gd name="connsiteY2" fmla="*/ 2809240 h 5834294"/>
                <a:gd name="connsiteX3" fmla="*/ 3133145 w 3256281"/>
                <a:gd name="connsiteY3" fmla="*/ 5603976 h 5834294"/>
                <a:gd name="connsiteX4" fmla="*/ 3121090 w 3256281"/>
                <a:gd name="connsiteY4" fmla="*/ 5616444 h 5834294"/>
                <a:gd name="connsiteX5" fmla="*/ 3117600 w 3256281"/>
                <a:gd name="connsiteY5" fmla="*/ 5626674 h 5834294"/>
                <a:gd name="connsiteX6" fmla="*/ 1562834 w 3256281"/>
                <a:gd name="connsiteY6" fmla="*/ 5834294 h 5834294"/>
                <a:gd name="connsiteX7" fmla="*/ 8069 w 3256281"/>
                <a:gd name="connsiteY7" fmla="*/ 5626674 h 5834294"/>
                <a:gd name="connsiteX8" fmla="*/ 5273 w 3256281"/>
                <a:gd name="connsiteY8" fmla="*/ 5618480 h 5834294"/>
                <a:gd name="connsiteX9" fmla="*/ 1 w 3256281"/>
                <a:gd name="connsiteY9" fmla="*/ 5618480 h 5834294"/>
                <a:gd name="connsiteX10" fmla="*/ 1 w 3256281"/>
                <a:gd name="connsiteY10" fmla="*/ 5603031 h 5834294"/>
                <a:gd name="connsiteX11" fmla="*/ 0 w 3256281"/>
                <a:gd name="connsiteY11" fmla="*/ 5603028 h 5834294"/>
                <a:gd name="connsiteX12" fmla="*/ 1 w 3256281"/>
                <a:gd name="connsiteY12" fmla="*/ 5603025 h 5834294"/>
                <a:gd name="connsiteX13" fmla="*/ 173621 w 3256281"/>
                <a:gd name="connsiteY13" fmla="*/ 4650369 h 5834294"/>
                <a:gd name="connsiteX14" fmla="*/ 1037398 w 3256281"/>
                <a:gd name="connsiteY14" fmla="*/ 2169981 h 5834294"/>
                <a:gd name="connsiteX15" fmla="*/ 1030398 w 3256281"/>
                <a:gd name="connsiteY15" fmla="*/ 2167120 h 5834294"/>
                <a:gd name="connsiteX16" fmla="*/ 1 w 3256281"/>
                <a:gd name="connsiteY16" fmla="*/ 226974 h 5834294"/>
                <a:gd name="connsiteX17" fmla="*/ 1 w 3256281"/>
                <a:gd name="connsiteY17" fmla="*/ 178333 h 5834294"/>
                <a:gd name="connsiteX18" fmla="*/ 92558 w 3256281"/>
                <a:gd name="connsiteY18" fmla="*/ 101496 h 5834294"/>
                <a:gd name="connsiteX19" fmla="*/ 1780882 w 3256281"/>
                <a:gd name="connsiteY19" fmla="*/ 0 h 5834294"/>
                <a:gd name="connsiteX0" fmla="*/ 1780882 w 3256281"/>
                <a:gd name="connsiteY0" fmla="*/ 0 h 5834294"/>
                <a:gd name="connsiteX1" fmla="*/ 3119121 w 3256281"/>
                <a:gd name="connsiteY1" fmla="*/ 0 h 5834294"/>
                <a:gd name="connsiteX2" fmla="*/ 3256281 w 3256281"/>
                <a:gd name="connsiteY2" fmla="*/ 2809240 h 5834294"/>
                <a:gd name="connsiteX3" fmla="*/ 3133145 w 3256281"/>
                <a:gd name="connsiteY3" fmla="*/ 5603976 h 5834294"/>
                <a:gd name="connsiteX4" fmla="*/ 3121090 w 3256281"/>
                <a:gd name="connsiteY4" fmla="*/ 5616444 h 5834294"/>
                <a:gd name="connsiteX5" fmla="*/ 3117600 w 3256281"/>
                <a:gd name="connsiteY5" fmla="*/ 5626674 h 5834294"/>
                <a:gd name="connsiteX6" fmla="*/ 1562834 w 3256281"/>
                <a:gd name="connsiteY6" fmla="*/ 5834294 h 5834294"/>
                <a:gd name="connsiteX7" fmla="*/ 8069 w 3256281"/>
                <a:gd name="connsiteY7" fmla="*/ 5626674 h 5834294"/>
                <a:gd name="connsiteX8" fmla="*/ 5273 w 3256281"/>
                <a:gd name="connsiteY8" fmla="*/ 5618480 h 5834294"/>
                <a:gd name="connsiteX9" fmla="*/ 1 w 3256281"/>
                <a:gd name="connsiteY9" fmla="*/ 5618480 h 5834294"/>
                <a:gd name="connsiteX10" fmla="*/ 1 w 3256281"/>
                <a:gd name="connsiteY10" fmla="*/ 5603031 h 5834294"/>
                <a:gd name="connsiteX11" fmla="*/ 0 w 3256281"/>
                <a:gd name="connsiteY11" fmla="*/ 5603028 h 5834294"/>
                <a:gd name="connsiteX12" fmla="*/ 1 w 3256281"/>
                <a:gd name="connsiteY12" fmla="*/ 5603025 h 5834294"/>
                <a:gd name="connsiteX13" fmla="*/ 173621 w 3256281"/>
                <a:gd name="connsiteY13" fmla="*/ 4650369 h 5834294"/>
                <a:gd name="connsiteX14" fmla="*/ 1037398 w 3256281"/>
                <a:gd name="connsiteY14" fmla="*/ 2169981 h 5834294"/>
                <a:gd name="connsiteX15" fmla="*/ 1030398 w 3256281"/>
                <a:gd name="connsiteY15" fmla="*/ 2167120 h 5834294"/>
                <a:gd name="connsiteX16" fmla="*/ 1 w 3256281"/>
                <a:gd name="connsiteY16" fmla="*/ 226974 h 5834294"/>
                <a:gd name="connsiteX17" fmla="*/ 1 w 3256281"/>
                <a:gd name="connsiteY17" fmla="*/ 178333 h 5834294"/>
                <a:gd name="connsiteX18" fmla="*/ 92558 w 3256281"/>
                <a:gd name="connsiteY18" fmla="*/ 101496 h 5834294"/>
                <a:gd name="connsiteX19" fmla="*/ 1780882 w 3256281"/>
                <a:gd name="connsiteY19" fmla="*/ 0 h 5834294"/>
                <a:gd name="connsiteX0" fmla="*/ 1784304 w 3259703"/>
                <a:gd name="connsiteY0" fmla="*/ 0 h 5834294"/>
                <a:gd name="connsiteX1" fmla="*/ 3122543 w 3259703"/>
                <a:gd name="connsiteY1" fmla="*/ 0 h 5834294"/>
                <a:gd name="connsiteX2" fmla="*/ 3259703 w 3259703"/>
                <a:gd name="connsiteY2" fmla="*/ 2809240 h 5834294"/>
                <a:gd name="connsiteX3" fmla="*/ 3136567 w 3259703"/>
                <a:gd name="connsiteY3" fmla="*/ 5603976 h 5834294"/>
                <a:gd name="connsiteX4" fmla="*/ 3124512 w 3259703"/>
                <a:gd name="connsiteY4" fmla="*/ 5616444 h 5834294"/>
                <a:gd name="connsiteX5" fmla="*/ 3121022 w 3259703"/>
                <a:gd name="connsiteY5" fmla="*/ 5626674 h 5834294"/>
                <a:gd name="connsiteX6" fmla="*/ 1566256 w 3259703"/>
                <a:gd name="connsiteY6" fmla="*/ 5834294 h 5834294"/>
                <a:gd name="connsiteX7" fmla="*/ 11491 w 3259703"/>
                <a:gd name="connsiteY7" fmla="*/ 5626674 h 5834294"/>
                <a:gd name="connsiteX8" fmla="*/ 8695 w 3259703"/>
                <a:gd name="connsiteY8" fmla="*/ 5618480 h 5834294"/>
                <a:gd name="connsiteX9" fmla="*/ 3423 w 3259703"/>
                <a:gd name="connsiteY9" fmla="*/ 5618480 h 5834294"/>
                <a:gd name="connsiteX10" fmla="*/ 3423 w 3259703"/>
                <a:gd name="connsiteY10" fmla="*/ 5603031 h 5834294"/>
                <a:gd name="connsiteX11" fmla="*/ 3422 w 3259703"/>
                <a:gd name="connsiteY11" fmla="*/ 5603028 h 5834294"/>
                <a:gd name="connsiteX12" fmla="*/ 3423 w 3259703"/>
                <a:gd name="connsiteY12" fmla="*/ 5603025 h 5834294"/>
                <a:gd name="connsiteX13" fmla="*/ 96020 w 3259703"/>
                <a:gd name="connsiteY13" fmla="*/ 4627220 h 5834294"/>
                <a:gd name="connsiteX14" fmla="*/ 1040820 w 3259703"/>
                <a:gd name="connsiteY14" fmla="*/ 2169981 h 5834294"/>
                <a:gd name="connsiteX15" fmla="*/ 1033820 w 3259703"/>
                <a:gd name="connsiteY15" fmla="*/ 2167120 h 5834294"/>
                <a:gd name="connsiteX16" fmla="*/ 3423 w 3259703"/>
                <a:gd name="connsiteY16" fmla="*/ 226974 h 5834294"/>
                <a:gd name="connsiteX17" fmla="*/ 3423 w 3259703"/>
                <a:gd name="connsiteY17" fmla="*/ 178333 h 5834294"/>
                <a:gd name="connsiteX18" fmla="*/ 95980 w 3259703"/>
                <a:gd name="connsiteY18" fmla="*/ 101496 h 5834294"/>
                <a:gd name="connsiteX19" fmla="*/ 1784304 w 3259703"/>
                <a:gd name="connsiteY19" fmla="*/ 0 h 5834294"/>
                <a:gd name="connsiteX0" fmla="*/ 1780882 w 3256281"/>
                <a:gd name="connsiteY0" fmla="*/ 0 h 5834294"/>
                <a:gd name="connsiteX1" fmla="*/ 3119121 w 3256281"/>
                <a:gd name="connsiteY1" fmla="*/ 0 h 5834294"/>
                <a:gd name="connsiteX2" fmla="*/ 3256281 w 3256281"/>
                <a:gd name="connsiteY2" fmla="*/ 2809240 h 5834294"/>
                <a:gd name="connsiteX3" fmla="*/ 3133145 w 3256281"/>
                <a:gd name="connsiteY3" fmla="*/ 5603976 h 5834294"/>
                <a:gd name="connsiteX4" fmla="*/ 3121090 w 3256281"/>
                <a:gd name="connsiteY4" fmla="*/ 5616444 h 5834294"/>
                <a:gd name="connsiteX5" fmla="*/ 3117600 w 3256281"/>
                <a:gd name="connsiteY5" fmla="*/ 5626674 h 5834294"/>
                <a:gd name="connsiteX6" fmla="*/ 1562834 w 3256281"/>
                <a:gd name="connsiteY6" fmla="*/ 5834294 h 5834294"/>
                <a:gd name="connsiteX7" fmla="*/ 8069 w 3256281"/>
                <a:gd name="connsiteY7" fmla="*/ 5626674 h 5834294"/>
                <a:gd name="connsiteX8" fmla="*/ 5273 w 3256281"/>
                <a:gd name="connsiteY8" fmla="*/ 5618480 h 5834294"/>
                <a:gd name="connsiteX9" fmla="*/ 1 w 3256281"/>
                <a:gd name="connsiteY9" fmla="*/ 5618480 h 5834294"/>
                <a:gd name="connsiteX10" fmla="*/ 1 w 3256281"/>
                <a:gd name="connsiteY10" fmla="*/ 5603031 h 5834294"/>
                <a:gd name="connsiteX11" fmla="*/ 0 w 3256281"/>
                <a:gd name="connsiteY11" fmla="*/ 5603028 h 5834294"/>
                <a:gd name="connsiteX12" fmla="*/ 1 w 3256281"/>
                <a:gd name="connsiteY12" fmla="*/ 5603025 h 5834294"/>
                <a:gd name="connsiteX13" fmla="*/ 92598 w 3256281"/>
                <a:gd name="connsiteY13" fmla="*/ 4627220 h 5834294"/>
                <a:gd name="connsiteX14" fmla="*/ 1037398 w 3256281"/>
                <a:gd name="connsiteY14" fmla="*/ 2169981 h 5834294"/>
                <a:gd name="connsiteX15" fmla="*/ 1030398 w 3256281"/>
                <a:gd name="connsiteY15" fmla="*/ 2167120 h 5834294"/>
                <a:gd name="connsiteX16" fmla="*/ 1 w 3256281"/>
                <a:gd name="connsiteY16" fmla="*/ 226974 h 5834294"/>
                <a:gd name="connsiteX17" fmla="*/ 1 w 3256281"/>
                <a:gd name="connsiteY17" fmla="*/ 178333 h 5834294"/>
                <a:gd name="connsiteX18" fmla="*/ 92558 w 3256281"/>
                <a:gd name="connsiteY18" fmla="*/ 101496 h 5834294"/>
                <a:gd name="connsiteX19" fmla="*/ 1780882 w 3256281"/>
                <a:gd name="connsiteY19" fmla="*/ 0 h 5834294"/>
                <a:gd name="connsiteX0" fmla="*/ 1780882 w 3256281"/>
                <a:gd name="connsiteY0" fmla="*/ 0 h 5834294"/>
                <a:gd name="connsiteX1" fmla="*/ 3119121 w 3256281"/>
                <a:gd name="connsiteY1" fmla="*/ 0 h 5834294"/>
                <a:gd name="connsiteX2" fmla="*/ 3256281 w 3256281"/>
                <a:gd name="connsiteY2" fmla="*/ 2809240 h 5834294"/>
                <a:gd name="connsiteX3" fmla="*/ 3133145 w 3256281"/>
                <a:gd name="connsiteY3" fmla="*/ 5603976 h 5834294"/>
                <a:gd name="connsiteX4" fmla="*/ 3121090 w 3256281"/>
                <a:gd name="connsiteY4" fmla="*/ 5616444 h 5834294"/>
                <a:gd name="connsiteX5" fmla="*/ 3117600 w 3256281"/>
                <a:gd name="connsiteY5" fmla="*/ 5626674 h 5834294"/>
                <a:gd name="connsiteX6" fmla="*/ 1562834 w 3256281"/>
                <a:gd name="connsiteY6" fmla="*/ 5834294 h 5834294"/>
                <a:gd name="connsiteX7" fmla="*/ 8069 w 3256281"/>
                <a:gd name="connsiteY7" fmla="*/ 5626674 h 5834294"/>
                <a:gd name="connsiteX8" fmla="*/ 5273 w 3256281"/>
                <a:gd name="connsiteY8" fmla="*/ 5618480 h 5834294"/>
                <a:gd name="connsiteX9" fmla="*/ 1 w 3256281"/>
                <a:gd name="connsiteY9" fmla="*/ 5618480 h 5834294"/>
                <a:gd name="connsiteX10" fmla="*/ 1 w 3256281"/>
                <a:gd name="connsiteY10" fmla="*/ 5603031 h 5834294"/>
                <a:gd name="connsiteX11" fmla="*/ 0 w 3256281"/>
                <a:gd name="connsiteY11" fmla="*/ 5603028 h 5834294"/>
                <a:gd name="connsiteX12" fmla="*/ 1 w 3256281"/>
                <a:gd name="connsiteY12" fmla="*/ 5603025 h 5834294"/>
                <a:gd name="connsiteX13" fmla="*/ 92598 w 3256281"/>
                <a:gd name="connsiteY13" fmla="*/ 4627220 h 5834294"/>
                <a:gd name="connsiteX14" fmla="*/ 1037398 w 3256281"/>
                <a:gd name="connsiteY14" fmla="*/ 2169981 h 5834294"/>
                <a:gd name="connsiteX15" fmla="*/ 1030398 w 3256281"/>
                <a:gd name="connsiteY15" fmla="*/ 2167120 h 5834294"/>
                <a:gd name="connsiteX16" fmla="*/ 1 w 3256281"/>
                <a:gd name="connsiteY16" fmla="*/ 226974 h 5834294"/>
                <a:gd name="connsiteX17" fmla="*/ 1 w 3256281"/>
                <a:gd name="connsiteY17" fmla="*/ 178333 h 5834294"/>
                <a:gd name="connsiteX18" fmla="*/ 92558 w 3256281"/>
                <a:gd name="connsiteY18" fmla="*/ 101496 h 5834294"/>
                <a:gd name="connsiteX19" fmla="*/ 1780882 w 3256281"/>
                <a:gd name="connsiteY19" fmla="*/ 0 h 583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56281" h="5834294">
                  <a:moveTo>
                    <a:pt x="1780882" y="0"/>
                  </a:moveTo>
                  <a:lnTo>
                    <a:pt x="3119121" y="0"/>
                  </a:lnTo>
                  <a:cubicBezTo>
                    <a:pt x="3194872" y="0"/>
                    <a:pt x="3256281" y="1257740"/>
                    <a:pt x="3256281" y="2809240"/>
                  </a:cubicBezTo>
                  <a:cubicBezTo>
                    <a:pt x="3256281" y="4263772"/>
                    <a:pt x="3202309" y="5460115"/>
                    <a:pt x="3133145" y="5603976"/>
                  </a:cubicBezTo>
                  <a:lnTo>
                    <a:pt x="3121090" y="5616444"/>
                  </a:lnTo>
                  <a:lnTo>
                    <a:pt x="3117600" y="5626674"/>
                  </a:lnTo>
                  <a:cubicBezTo>
                    <a:pt x="3037567" y="5743291"/>
                    <a:pt x="2372018" y="5834294"/>
                    <a:pt x="1562834" y="5834294"/>
                  </a:cubicBezTo>
                  <a:cubicBezTo>
                    <a:pt x="753651" y="5834294"/>
                    <a:pt x="88102" y="5743291"/>
                    <a:pt x="8069" y="5626674"/>
                  </a:cubicBezTo>
                  <a:lnTo>
                    <a:pt x="5273" y="5618480"/>
                  </a:lnTo>
                  <a:lnTo>
                    <a:pt x="1" y="5618480"/>
                  </a:lnTo>
                  <a:lnTo>
                    <a:pt x="1" y="5603031"/>
                  </a:lnTo>
                  <a:cubicBezTo>
                    <a:pt x="1" y="5603030"/>
                    <a:pt x="0" y="5603029"/>
                    <a:pt x="0" y="5603028"/>
                  </a:cubicBezTo>
                  <a:cubicBezTo>
                    <a:pt x="0" y="5603027"/>
                    <a:pt x="1" y="5603026"/>
                    <a:pt x="1" y="5603025"/>
                  </a:cubicBezTo>
                  <a:cubicBezTo>
                    <a:pt x="57874" y="5285473"/>
                    <a:pt x="-69447" y="5535082"/>
                    <a:pt x="92598" y="4627220"/>
                  </a:cubicBezTo>
                  <a:cubicBezTo>
                    <a:pt x="299501" y="3777275"/>
                    <a:pt x="749472" y="2996777"/>
                    <a:pt x="1037398" y="2169981"/>
                  </a:cubicBezTo>
                  <a:lnTo>
                    <a:pt x="1030398" y="2167120"/>
                  </a:lnTo>
                  <a:lnTo>
                    <a:pt x="1" y="226974"/>
                  </a:lnTo>
                  <a:lnTo>
                    <a:pt x="1" y="178333"/>
                  </a:lnTo>
                  <a:lnTo>
                    <a:pt x="92558" y="101496"/>
                  </a:lnTo>
                  <a:lnTo>
                    <a:pt x="1780882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243C968-F803-E4B5-BF9A-5064175EBFD2}"/>
                </a:ext>
              </a:extLst>
            </p:cNvPr>
            <p:cNvSpPr/>
            <p:nvPr/>
          </p:nvSpPr>
          <p:spPr>
            <a:xfrm>
              <a:off x="4467860" y="834625"/>
              <a:ext cx="2841793" cy="4339715"/>
            </a:xfrm>
            <a:custGeom>
              <a:avLst/>
              <a:gdLst>
                <a:gd name="connsiteX0" fmla="*/ 0 w 2841793"/>
                <a:gd name="connsiteY0" fmla="*/ 0 h 4339715"/>
                <a:gd name="connsiteX1" fmla="*/ 118618 w 2841793"/>
                <a:gd name="connsiteY1" fmla="*/ 97397 h 4339715"/>
                <a:gd name="connsiteX2" fmla="*/ 1440452 w 2841793"/>
                <a:gd name="connsiteY2" fmla="*/ 1040814 h 4339715"/>
                <a:gd name="connsiteX3" fmla="*/ 2716399 w 2841793"/>
                <a:gd name="connsiteY3" fmla="*/ 1784249 h 4339715"/>
                <a:gd name="connsiteX4" fmla="*/ 2841793 w 2841793"/>
                <a:gd name="connsiteY4" fmla="*/ 1846570 h 4339715"/>
                <a:gd name="connsiteX5" fmla="*/ 2828328 w 2841793"/>
                <a:gd name="connsiteY5" fmla="*/ 1851908 h 4339715"/>
                <a:gd name="connsiteX6" fmla="*/ 1676835 w 2841793"/>
                <a:gd name="connsiteY6" fmla="*/ 2523384 h 4339715"/>
                <a:gd name="connsiteX7" fmla="*/ 200010 w 2841793"/>
                <a:gd name="connsiteY7" fmla="*/ 4164330 h 4339715"/>
                <a:gd name="connsiteX8" fmla="*/ 112890 w 2841793"/>
                <a:gd name="connsiteY8" fmla="*/ 4339715 h 4339715"/>
                <a:gd name="connsiteX9" fmla="*/ 180789 w 2841793"/>
                <a:gd name="connsiteY9" fmla="*/ 4096656 h 4339715"/>
                <a:gd name="connsiteX10" fmla="*/ 1037397 w 2841793"/>
                <a:gd name="connsiteY10" fmla="*/ 1955117 h 4339715"/>
                <a:gd name="connsiteX11" fmla="*/ 1030397 w 2841793"/>
                <a:gd name="connsiteY11" fmla="*/ 1952256 h 4339715"/>
                <a:gd name="connsiteX12" fmla="*/ 0 w 2841793"/>
                <a:gd name="connsiteY12" fmla="*/ 12110 h 433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41793" h="4339715">
                  <a:moveTo>
                    <a:pt x="0" y="0"/>
                  </a:moveTo>
                  <a:lnTo>
                    <a:pt x="118618" y="97397"/>
                  </a:lnTo>
                  <a:cubicBezTo>
                    <a:pt x="497020" y="400448"/>
                    <a:pt x="946390" y="723263"/>
                    <a:pt x="1440452" y="1040814"/>
                  </a:cubicBezTo>
                  <a:cubicBezTo>
                    <a:pt x="1885109" y="1326610"/>
                    <a:pt x="2318608" y="1577704"/>
                    <a:pt x="2716399" y="1784249"/>
                  </a:cubicBezTo>
                  <a:lnTo>
                    <a:pt x="2841793" y="1846570"/>
                  </a:lnTo>
                  <a:lnTo>
                    <a:pt x="2828328" y="1851908"/>
                  </a:lnTo>
                  <a:cubicBezTo>
                    <a:pt x="2444388" y="2017991"/>
                    <a:pt x="2053651" y="2242726"/>
                    <a:pt x="1676835" y="2523384"/>
                  </a:cubicBezTo>
                  <a:cubicBezTo>
                    <a:pt x="1017408" y="3014536"/>
                    <a:pt x="509863" y="3595583"/>
                    <a:pt x="200010" y="4164330"/>
                  </a:cubicBezTo>
                  <a:lnTo>
                    <a:pt x="112890" y="4339715"/>
                  </a:lnTo>
                  <a:lnTo>
                    <a:pt x="180789" y="4096656"/>
                  </a:lnTo>
                  <a:cubicBezTo>
                    <a:pt x="409461" y="3366563"/>
                    <a:pt x="785462" y="2678564"/>
                    <a:pt x="1037397" y="1955117"/>
                  </a:cubicBezTo>
                  <a:lnTo>
                    <a:pt x="1030397" y="1952256"/>
                  </a:lnTo>
                  <a:lnTo>
                    <a:pt x="0" y="1211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863B37D-27E1-9215-C611-856C0B444303}"/>
                </a:ext>
              </a:extLst>
            </p:cNvPr>
            <p:cNvSpPr/>
            <p:nvPr/>
          </p:nvSpPr>
          <p:spPr>
            <a:xfrm rot="21389960">
              <a:off x="4466472" y="296126"/>
              <a:ext cx="3150100" cy="851064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BF27BC4-67AC-247C-5812-05FD3A213C85}"/>
                </a:ext>
              </a:extLst>
            </p:cNvPr>
            <p:cNvSpPr/>
            <p:nvPr/>
          </p:nvSpPr>
          <p:spPr>
            <a:xfrm rot="21389960">
              <a:off x="4669612" y="397229"/>
              <a:ext cx="2725167" cy="467365"/>
            </a:xfrm>
            <a:custGeom>
              <a:avLst/>
              <a:gdLst>
                <a:gd name="connsiteX0" fmla="*/ 2720270 w 2725167"/>
                <a:gd name="connsiteY0" fmla="*/ 0 h 467365"/>
                <a:gd name="connsiteX1" fmla="*/ 2720699 w 2725167"/>
                <a:gd name="connsiteY1" fmla="*/ 87305 h 467365"/>
                <a:gd name="connsiteX2" fmla="*/ 2725167 w 2725167"/>
                <a:gd name="connsiteY2" fmla="*/ 99279 h 467365"/>
                <a:gd name="connsiteX3" fmla="*/ 2720815 w 2725167"/>
                <a:gd name="connsiteY3" fmla="*/ 110941 h 467365"/>
                <a:gd name="connsiteX4" fmla="*/ 2720939 w 2725167"/>
                <a:gd name="connsiteY4" fmla="*/ 136092 h 467365"/>
                <a:gd name="connsiteX5" fmla="*/ 2711414 w 2725167"/>
                <a:gd name="connsiteY5" fmla="*/ 136139 h 467365"/>
                <a:gd name="connsiteX6" fmla="*/ 2697487 w 2725167"/>
                <a:gd name="connsiteY6" fmla="*/ 173461 h 467365"/>
                <a:gd name="connsiteX7" fmla="*/ 1362748 w 2725167"/>
                <a:gd name="connsiteY7" fmla="*/ 467365 h 467365"/>
                <a:gd name="connsiteX8" fmla="*/ 28008 w 2725167"/>
                <a:gd name="connsiteY8" fmla="*/ 173461 h 467365"/>
                <a:gd name="connsiteX9" fmla="*/ 19026 w 2725167"/>
                <a:gd name="connsiteY9" fmla="*/ 149388 h 467365"/>
                <a:gd name="connsiteX10" fmla="*/ 669 w 2725167"/>
                <a:gd name="connsiteY10" fmla="*/ 149478 h 467365"/>
                <a:gd name="connsiteX11" fmla="*/ 423 w 2725167"/>
                <a:gd name="connsiteY11" fmla="*/ 99533 h 467365"/>
                <a:gd name="connsiteX12" fmla="*/ 329 w 2725167"/>
                <a:gd name="connsiteY12" fmla="*/ 99279 h 467365"/>
                <a:gd name="connsiteX13" fmla="*/ 421 w 2725167"/>
                <a:gd name="connsiteY13" fmla="*/ 99032 h 467365"/>
                <a:gd name="connsiteX14" fmla="*/ 0 w 2725167"/>
                <a:gd name="connsiteY14" fmla="*/ 13389 h 467365"/>
                <a:gd name="connsiteX15" fmla="*/ 354484 w 2725167"/>
                <a:gd name="connsiteY15" fmla="*/ 11644 h 467365"/>
                <a:gd name="connsiteX16" fmla="*/ 492681 w 2725167"/>
                <a:gd name="connsiteY16" fmla="*/ 48100 h 467365"/>
                <a:gd name="connsiteX17" fmla="*/ 1359305 w 2725167"/>
                <a:gd name="connsiteY17" fmla="*/ 132153 h 467365"/>
                <a:gd name="connsiteX18" fmla="*/ 2389495 w 2725167"/>
                <a:gd name="connsiteY18" fmla="*/ 4952 h 467365"/>
                <a:gd name="connsiteX19" fmla="*/ 2398587 w 2725167"/>
                <a:gd name="connsiteY19" fmla="*/ 1583 h 46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25167" h="467365">
                  <a:moveTo>
                    <a:pt x="2720270" y="0"/>
                  </a:moveTo>
                  <a:lnTo>
                    <a:pt x="2720699" y="87305"/>
                  </a:lnTo>
                  <a:lnTo>
                    <a:pt x="2725167" y="99279"/>
                  </a:lnTo>
                  <a:lnTo>
                    <a:pt x="2720815" y="110941"/>
                  </a:lnTo>
                  <a:lnTo>
                    <a:pt x="2720939" y="136092"/>
                  </a:lnTo>
                  <a:lnTo>
                    <a:pt x="2711414" y="136139"/>
                  </a:lnTo>
                  <a:lnTo>
                    <a:pt x="2697487" y="173461"/>
                  </a:lnTo>
                  <a:cubicBezTo>
                    <a:pt x="2570447" y="341192"/>
                    <a:pt x="2021136" y="467365"/>
                    <a:pt x="1362748" y="467365"/>
                  </a:cubicBezTo>
                  <a:cubicBezTo>
                    <a:pt x="704361" y="467365"/>
                    <a:pt x="155049" y="341192"/>
                    <a:pt x="28008" y="173461"/>
                  </a:cubicBezTo>
                  <a:lnTo>
                    <a:pt x="19026" y="149388"/>
                  </a:lnTo>
                  <a:lnTo>
                    <a:pt x="669" y="149478"/>
                  </a:lnTo>
                  <a:lnTo>
                    <a:pt x="423" y="99533"/>
                  </a:lnTo>
                  <a:lnTo>
                    <a:pt x="329" y="99279"/>
                  </a:lnTo>
                  <a:lnTo>
                    <a:pt x="421" y="99032"/>
                  </a:lnTo>
                  <a:lnTo>
                    <a:pt x="0" y="13389"/>
                  </a:lnTo>
                  <a:lnTo>
                    <a:pt x="354484" y="11644"/>
                  </a:lnTo>
                  <a:lnTo>
                    <a:pt x="492681" y="48100"/>
                  </a:lnTo>
                  <a:cubicBezTo>
                    <a:pt x="728187" y="100610"/>
                    <a:pt x="1030112" y="132153"/>
                    <a:pt x="1359305" y="132153"/>
                  </a:cubicBezTo>
                  <a:cubicBezTo>
                    <a:pt x="1770797" y="132153"/>
                    <a:pt x="2139682" y="82867"/>
                    <a:pt x="2389495" y="4952"/>
                  </a:cubicBezTo>
                  <a:lnTo>
                    <a:pt x="2398587" y="158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CACFAEF-D10E-5F63-694C-E19547BCB8BE}"/>
                </a:ext>
              </a:extLst>
            </p:cNvPr>
            <p:cNvSpPr/>
            <p:nvPr/>
          </p:nvSpPr>
          <p:spPr>
            <a:xfrm rot="21389960">
              <a:off x="4653069" y="7339"/>
              <a:ext cx="2724838" cy="73617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6C6FC7E-7044-B440-F739-34844EA5D37E}"/>
                </a:ext>
              </a:extLst>
            </p:cNvPr>
            <p:cNvSpPr/>
            <p:nvPr/>
          </p:nvSpPr>
          <p:spPr>
            <a:xfrm rot="21389960">
              <a:off x="4677132" y="129724"/>
              <a:ext cx="2679645" cy="615052"/>
            </a:xfrm>
            <a:custGeom>
              <a:avLst/>
              <a:gdLst>
                <a:gd name="connsiteX0" fmla="*/ 1610692 w 2679645"/>
                <a:gd name="connsiteY0" fmla="*/ 7478 h 615052"/>
                <a:gd name="connsiteX1" fmla="*/ 2670857 w 2679645"/>
                <a:gd name="connsiteY1" fmla="*/ 293904 h 615052"/>
                <a:gd name="connsiteX2" fmla="*/ 2679645 w 2679645"/>
                <a:gd name="connsiteY2" fmla="*/ 317455 h 615052"/>
                <a:gd name="connsiteX3" fmla="*/ 2678266 w 2679645"/>
                <a:gd name="connsiteY3" fmla="*/ 321148 h 615052"/>
                <a:gd name="connsiteX4" fmla="*/ 1343527 w 2679645"/>
                <a:gd name="connsiteY4" fmla="*/ 615052 h 615052"/>
                <a:gd name="connsiteX5" fmla="*/ 8788 w 2679645"/>
                <a:gd name="connsiteY5" fmla="*/ 321148 h 615052"/>
                <a:gd name="connsiteX6" fmla="*/ 0 w 2679645"/>
                <a:gd name="connsiteY6" fmla="*/ 297597 h 615052"/>
                <a:gd name="connsiteX7" fmla="*/ 1378 w 2679645"/>
                <a:gd name="connsiteY7" fmla="*/ 293904 h 615052"/>
                <a:gd name="connsiteX8" fmla="*/ 1336117 w 2679645"/>
                <a:gd name="connsiteY8" fmla="*/ 0 h 615052"/>
                <a:gd name="connsiteX9" fmla="*/ 1610692 w 2679645"/>
                <a:gd name="connsiteY9" fmla="*/ 7478 h 615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9645" h="615052">
                  <a:moveTo>
                    <a:pt x="1610692" y="7478"/>
                  </a:moveTo>
                  <a:cubicBezTo>
                    <a:pt x="2142833" y="36897"/>
                    <a:pt x="2561965" y="150135"/>
                    <a:pt x="2670857" y="293904"/>
                  </a:cubicBezTo>
                  <a:lnTo>
                    <a:pt x="2679645" y="317455"/>
                  </a:lnTo>
                  <a:lnTo>
                    <a:pt x="2678266" y="321148"/>
                  </a:lnTo>
                  <a:cubicBezTo>
                    <a:pt x="2551226" y="488879"/>
                    <a:pt x="2001915" y="615052"/>
                    <a:pt x="1343527" y="615052"/>
                  </a:cubicBezTo>
                  <a:cubicBezTo>
                    <a:pt x="685140" y="615052"/>
                    <a:pt x="135828" y="488879"/>
                    <a:pt x="8788" y="321148"/>
                  </a:cubicBezTo>
                  <a:lnTo>
                    <a:pt x="0" y="297597"/>
                  </a:lnTo>
                  <a:lnTo>
                    <a:pt x="1378" y="293904"/>
                  </a:lnTo>
                  <a:cubicBezTo>
                    <a:pt x="128419" y="126173"/>
                    <a:pt x="677730" y="0"/>
                    <a:pt x="1336117" y="0"/>
                  </a:cubicBezTo>
                  <a:cubicBezTo>
                    <a:pt x="1430173" y="0"/>
                    <a:pt x="1522002" y="2574"/>
                    <a:pt x="1610692" y="747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2AB21CB-3562-D80B-EA6A-98A85811187B}"/>
                </a:ext>
              </a:extLst>
            </p:cNvPr>
            <p:cNvSpPr/>
            <p:nvPr/>
          </p:nvSpPr>
          <p:spPr>
            <a:xfrm rot="21315470">
              <a:off x="5064968" y="359353"/>
              <a:ext cx="864257" cy="425311"/>
            </a:xfrm>
            <a:custGeom>
              <a:avLst/>
              <a:gdLst>
                <a:gd name="connsiteX0" fmla="*/ 654533 w 864257"/>
                <a:gd name="connsiteY0" fmla="*/ 5423 h 425311"/>
                <a:gd name="connsiteX1" fmla="*/ 827218 w 864257"/>
                <a:gd name="connsiteY1" fmla="*/ 38643 h 425311"/>
                <a:gd name="connsiteX2" fmla="*/ 864257 w 864257"/>
                <a:gd name="connsiteY2" fmla="*/ 51875 h 425311"/>
                <a:gd name="connsiteX3" fmla="*/ 720611 w 864257"/>
                <a:gd name="connsiteY3" fmla="*/ 227988 h 425311"/>
                <a:gd name="connsiteX4" fmla="*/ 798293 w 864257"/>
                <a:gd name="connsiteY4" fmla="*/ 291349 h 425311"/>
                <a:gd name="connsiteX5" fmla="*/ 798709 w 864257"/>
                <a:gd name="connsiteY5" fmla="*/ 311817 h 425311"/>
                <a:gd name="connsiteX6" fmla="*/ 809090 w 864257"/>
                <a:gd name="connsiteY6" fmla="*/ 348740 h 425311"/>
                <a:gd name="connsiteX7" fmla="*/ 810531 w 864257"/>
                <a:gd name="connsiteY7" fmla="*/ 350593 h 425311"/>
                <a:gd name="connsiteX8" fmla="*/ 811399 w 864257"/>
                <a:gd name="connsiteY8" fmla="*/ 354405 h 425311"/>
                <a:gd name="connsiteX9" fmla="*/ 836562 w 864257"/>
                <a:gd name="connsiteY9" fmla="*/ 410245 h 425311"/>
                <a:gd name="connsiteX10" fmla="*/ 848162 w 864257"/>
                <a:gd name="connsiteY10" fmla="*/ 425311 h 425311"/>
                <a:gd name="connsiteX11" fmla="*/ 692308 w 864257"/>
                <a:gd name="connsiteY11" fmla="*/ 417684 h 425311"/>
                <a:gd name="connsiteX12" fmla="*/ 206455 w 864257"/>
                <a:gd name="connsiteY12" fmla="*/ 351756 h 425311"/>
                <a:gd name="connsiteX13" fmla="*/ 15632 w 864257"/>
                <a:gd name="connsiteY13" fmla="*/ 304858 h 425311"/>
                <a:gd name="connsiteX14" fmla="*/ 0 w 864257"/>
                <a:gd name="connsiteY14" fmla="*/ 266919 h 425311"/>
                <a:gd name="connsiteX15" fmla="*/ 544747 w 864257"/>
                <a:gd name="connsiteY15" fmla="*/ 0 h 425311"/>
                <a:gd name="connsiteX16" fmla="*/ 654533 w 864257"/>
                <a:gd name="connsiteY16" fmla="*/ 5423 h 425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64257" h="425311">
                  <a:moveTo>
                    <a:pt x="654533" y="5423"/>
                  </a:moveTo>
                  <a:cubicBezTo>
                    <a:pt x="716591" y="11645"/>
                    <a:pt x="774805" y="23038"/>
                    <a:pt x="827218" y="38643"/>
                  </a:cubicBezTo>
                  <a:lnTo>
                    <a:pt x="864257" y="51875"/>
                  </a:lnTo>
                  <a:lnTo>
                    <a:pt x="720611" y="227988"/>
                  </a:lnTo>
                  <a:lnTo>
                    <a:pt x="798293" y="291349"/>
                  </a:lnTo>
                  <a:lnTo>
                    <a:pt x="798709" y="311817"/>
                  </a:lnTo>
                  <a:cubicBezTo>
                    <a:pt x="800570" y="325528"/>
                    <a:pt x="804010" y="337907"/>
                    <a:pt x="809090" y="348740"/>
                  </a:cubicBezTo>
                  <a:lnTo>
                    <a:pt x="810531" y="350593"/>
                  </a:lnTo>
                  <a:lnTo>
                    <a:pt x="811399" y="354405"/>
                  </a:lnTo>
                  <a:cubicBezTo>
                    <a:pt x="816954" y="372896"/>
                    <a:pt x="825340" y="391838"/>
                    <a:pt x="836562" y="410245"/>
                  </a:cubicBezTo>
                  <a:lnTo>
                    <a:pt x="848162" y="425311"/>
                  </a:lnTo>
                  <a:lnTo>
                    <a:pt x="692308" y="417684"/>
                  </a:lnTo>
                  <a:cubicBezTo>
                    <a:pt x="515181" y="404036"/>
                    <a:pt x="350810" y="381350"/>
                    <a:pt x="206455" y="351756"/>
                  </a:cubicBezTo>
                  <a:lnTo>
                    <a:pt x="15632" y="304858"/>
                  </a:lnTo>
                  <a:lnTo>
                    <a:pt x="0" y="266919"/>
                  </a:lnTo>
                  <a:cubicBezTo>
                    <a:pt x="0" y="119504"/>
                    <a:pt x="243892" y="0"/>
                    <a:pt x="544747" y="0"/>
                  </a:cubicBezTo>
                  <a:cubicBezTo>
                    <a:pt x="582354" y="0"/>
                    <a:pt x="619071" y="1867"/>
                    <a:pt x="654533" y="542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52FD382-B470-9580-AB41-0206C9FC746F}"/>
                </a:ext>
              </a:extLst>
            </p:cNvPr>
            <p:cNvSpPr/>
            <p:nvPr/>
          </p:nvSpPr>
          <p:spPr>
            <a:xfrm rot="8633262">
              <a:off x="5642658" y="-2277"/>
              <a:ext cx="901079" cy="613439"/>
            </a:xfrm>
            <a:custGeom>
              <a:avLst/>
              <a:gdLst>
                <a:gd name="connsiteX0" fmla="*/ 313452 w 1604981"/>
                <a:gd name="connsiteY0" fmla="*/ 845376 h 1092644"/>
                <a:gd name="connsiteX1" fmla="*/ 330761 w 1604981"/>
                <a:gd name="connsiteY1" fmla="*/ 854069 h 1092644"/>
                <a:gd name="connsiteX2" fmla="*/ 332813 w 1604981"/>
                <a:gd name="connsiteY2" fmla="*/ 855430 h 1092644"/>
                <a:gd name="connsiteX3" fmla="*/ 759292 w 1604981"/>
                <a:gd name="connsiteY3" fmla="*/ 818971 h 1092644"/>
                <a:gd name="connsiteX4" fmla="*/ 893286 w 1604981"/>
                <a:gd name="connsiteY4" fmla="*/ 757865 h 1092644"/>
                <a:gd name="connsiteX5" fmla="*/ 940941 w 1604981"/>
                <a:gd name="connsiteY5" fmla="*/ 292611 h 1092644"/>
                <a:gd name="connsiteX6" fmla="*/ 861641 w 1604981"/>
                <a:gd name="connsiteY6" fmla="*/ 289017 h 1092644"/>
                <a:gd name="connsiteX7" fmla="*/ 617070 w 1604981"/>
                <a:gd name="connsiteY7" fmla="*/ 342251 h 1092644"/>
                <a:gd name="connsiteX8" fmla="*/ 278374 w 1604981"/>
                <a:gd name="connsiteY8" fmla="*/ 603051 h 1092644"/>
                <a:gd name="connsiteX9" fmla="*/ 274714 w 1604981"/>
                <a:gd name="connsiteY9" fmla="*/ 618633 h 1092644"/>
                <a:gd name="connsiteX10" fmla="*/ 272577 w 1604981"/>
                <a:gd name="connsiteY10" fmla="*/ 622824 h 1092644"/>
                <a:gd name="connsiteX11" fmla="*/ 256710 w 1604981"/>
                <a:gd name="connsiteY11" fmla="*/ 706869 h 1092644"/>
                <a:gd name="connsiteX12" fmla="*/ 283922 w 1604981"/>
                <a:gd name="connsiteY12" fmla="*/ 813161 h 1092644"/>
                <a:gd name="connsiteX13" fmla="*/ 296434 w 1604981"/>
                <a:gd name="connsiteY13" fmla="*/ 826811 h 1092644"/>
                <a:gd name="connsiteX14" fmla="*/ 302036 w 1604981"/>
                <a:gd name="connsiteY14" fmla="*/ 835029 h 1092644"/>
                <a:gd name="connsiteX15" fmla="*/ 306959 w 1604981"/>
                <a:gd name="connsiteY15" fmla="*/ 838292 h 1092644"/>
                <a:gd name="connsiteX16" fmla="*/ 104983 w 1604981"/>
                <a:gd name="connsiteY16" fmla="*/ 1030767 h 1092644"/>
                <a:gd name="connsiteX17" fmla="*/ 92968 w 1604981"/>
                <a:gd name="connsiteY17" fmla="*/ 1017660 h 1092644"/>
                <a:gd name="connsiteX18" fmla="*/ 83861 w 1604981"/>
                <a:gd name="connsiteY18" fmla="*/ 1011623 h 1092644"/>
                <a:gd name="connsiteX19" fmla="*/ 73496 w 1604981"/>
                <a:gd name="connsiteY19" fmla="*/ 996418 h 1092644"/>
                <a:gd name="connsiteX20" fmla="*/ 50346 w 1604981"/>
                <a:gd name="connsiteY20" fmla="*/ 971164 h 1092644"/>
                <a:gd name="connsiteX21" fmla="*/ 0 w 1604981"/>
                <a:gd name="connsiteY21" fmla="*/ 774506 h 1092644"/>
                <a:gd name="connsiteX22" fmla="*/ 29356 w 1604981"/>
                <a:gd name="connsiteY22" fmla="*/ 619009 h 1092644"/>
                <a:gd name="connsiteX23" fmla="*/ 33311 w 1604981"/>
                <a:gd name="connsiteY23" fmla="*/ 611254 h 1092644"/>
                <a:gd name="connsiteX24" fmla="*/ 40081 w 1604981"/>
                <a:gd name="connsiteY24" fmla="*/ 582426 h 1092644"/>
                <a:gd name="connsiteX25" fmla="*/ 666726 w 1604981"/>
                <a:gd name="connsiteY25" fmla="*/ 99902 h 1092644"/>
                <a:gd name="connsiteX26" fmla="*/ 1456388 w 1604981"/>
                <a:gd name="connsiteY26" fmla="*/ 55771 h 1092644"/>
                <a:gd name="connsiteX27" fmla="*/ 1460944 w 1604981"/>
                <a:gd name="connsiteY27" fmla="*/ 59080 h 1092644"/>
                <a:gd name="connsiteX28" fmla="*/ 1467733 w 1604981"/>
                <a:gd name="connsiteY28" fmla="*/ 60188 h 1092644"/>
                <a:gd name="connsiteX29" fmla="*/ 1604981 w 1604981"/>
                <a:gd name="connsiteY29" fmla="*/ 332653 h 1092644"/>
                <a:gd name="connsiteX30" fmla="*/ 1591473 w 1604981"/>
                <a:gd name="connsiteY30" fmla="*/ 440908 h 1092644"/>
                <a:gd name="connsiteX31" fmla="*/ 1589259 w 1604981"/>
                <a:gd name="connsiteY31" fmla="*/ 447509 h 1092644"/>
                <a:gd name="connsiteX32" fmla="*/ 1589733 w 1604981"/>
                <a:gd name="connsiteY32" fmla="*/ 451664 h 1092644"/>
                <a:gd name="connsiteX33" fmla="*/ 929860 w 1604981"/>
                <a:gd name="connsiteY33" fmla="*/ 981914 h 1092644"/>
                <a:gd name="connsiteX34" fmla="*/ 140803 w 1604981"/>
                <a:gd name="connsiteY34" fmla="*/ 1049368 h 1092644"/>
                <a:gd name="connsiteX35" fmla="*/ 137005 w 1604981"/>
                <a:gd name="connsiteY35" fmla="*/ 1046850 h 109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604981" h="1092644">
                  <a:moveTo>
                    <a:pt x="313452" y="845376"/>
                  </a:moveTo>
                  <a:lnTo>
                    <a:pt x="330761" y="854069"/>
                  </a:lnTo>
                  <a:lnTo>
                    <a:pt x="332813" y="855430"/>
                  </a:lnTo>
                  <a:cubicBezTo>
                    <a:pt x="416928" y="895672"/>
                    <a:pt x="583646" y="884285"/>
                    <a:pt x="759292" y="818971"/>
                  </a:cubicBezTo>
                  <a:lnTo>
                    <a:pt x="893286" y="757865"/>
                  </a:lnTo>
                  <a:lnTo>
                    <a:pt x="940941" y="292611"/>
                  </a:lnTo>
                  <a:lnTo>
                    <a:pt x="861641" y="289017"/>
                  </a:lnTo>
                  <a:cubicBezTo>
                    <a:pt x="787566" y="292754"/>
                    <a:pt x="703102" y="310260"/>
                    <a:pt x="617070" y="342251"/>
                  </a:cubicBezTo>
                  <a:cubicBezTo>
                    <a:pt x="445009" y="406233"/>
                    <a:pt x="315545" y="509980"/>
                    <a:pt x="278374" y="603051"/>
                  </a:cubicBezTo>
                  <a:lnTo>
                    <a:pt x="274714" y="618633"/>
                  </a:lnTo>
                  <a:lnTo>
                    <a:pt x="272577" y="622824"/>
                  </a:lnTo>
                  <a:cubicBezTo>
                    <a:pt x="262560" y="646815"/>
                    <a:pt x="256710" y="675737"/>
                    <a:pt x="256710" y="706869"/>
                  </a:cubicBezTo>
                  <a:cubicBezTo>
                    <a:pt x="256709" y="748379"/>
                    <a:pt x="267109" y="785959"/>
                    <a:pt x="283922" y="813161"/>
                  </a:cubicBezTo>
                  <a:lnTo>
                    <a:pt x="296434" y="826811"/>
                  </a:lnTo>
                  <a:lnTo>
                    <a:pt x="302036" y="835029"/>
                  </a:lnTo>
                  <a:lnTo>
                    <a:pt x="306959" y="838292"/>
                  </a:lnTo>
                  <a:close/>
                  <a:moveTo>
                    <a:pt x="104983" y="1030767"/>
                  </a:moveTo>
                  <a:lnTo>
                    <a:pt x="92968" y="1017660"/>
                  </a:lnTo>
                  <a:lnTo>
                    <a:pt x="83861" y="1011623"/>
                  </a:lnTo>
                  <a:lnTo>
                    <a:pt x="73496" y="996418"/>
                  </a:lnTo>
                  <a:lnTo>
                    <a:pt x="50346" y="971164"/>
                  </a:lnTo>
                  <a:cubicBezTo>
                    <a:pt x="19240" y="920835"/>
                    <a:pt x="-1" y="851306"/>
                    <a:pt x="0" y="774506"/>
                  </a:cubicBezTo>
                  <a:cubicBezTo>
                    <a:pt x="0" y="716907"/>
                    <a:pt x="10823" y="663397"/>
                    <a:pt x="29356" y="619009"/>
                  </a:cubicBezTo>
                  <a:lnTo>
                    <a:pt x="33311" y="611254"/>
                  </a:lnTo>
                  <a:lnTo>
                    <a:pt x="40081" y="582426"/>
                  </a:lnTo>
                  <a:cubicBezTo>
                    <a:pt x="108854" y="410228"/>
                    <a:pt x="348382" y="218278"/>
                    <a:pt x="666726" y="99902"/>
                  </a:cubicBezTo>
                  <a:cubicBezTo>
                    <a:pt x="985070" y="-18474"/>
                    <a:pt x="1291817" y="-29657"/>
                    <a:pt x="1456388" y="55771"/>
                  </a:cubicBezTo>
                  <a:lnTo>
                    <a:pt x="1460944" y="59080"/>
                  </a:lnTo>
                  <a:lnTo>
                    <a:pt x="1467733" y="60188"/>
                  </a:lnTo>
                  <a:cubicBezTo>
                    <a:pt x="1546060" y="86121"/>
                    <a:pt x="1604981" y="198254"/>
                    <a:pt x="1604981" y="332653"/>
                  </a:cubicBezTo>
                  <a:cubicBezTo>
                    <a:pt x="1604981" y="371053"/>
                    <a:pt x="1600171" y="407635"/>
                    <a:pt x="1591473" y="440908"/>
                  </a:cubicBezTo>
                  <a:lnTo>
                    <a:pt x="1589259" y="447509"/>
                  </a:lnTo>
                  <a:lnTo>
                    <a:pt x="1589733" y="451664"/>
                  </a:lnTo>
                  <a:cubicBezTo>
                    <a:pt x="1571179" y="621141"/>
                    <a:pt x="1301261" y="843808"/>
                    <a:pt x="929860" y="981914"/>
                  </a:cubicBezTo>
                  <a:cubicBezTo>
                    <a:pt x="604885" y="1102756"/>
                    <a:pt x="296430" y="1123822"/>
                    <a:pt x="140803" y="1049368"/>
                  </a:cubicBezTo>
                  <a:lnTo>
                    <a:pt x="137005" y="104685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B2D21D37-4919-A6D6-8422-0AD4C533FA64}"/>
              </a:ext>
            </a:extLst>
          </p:cNvPr>
          <p:cNvGrpSpPr/>
          <p:nvPr/>
        </p:nvGrpSpPr>
        <p:grpSpPr>
          <a:xfrm>
            <a:off x="9482142" y="2681755"/>
            <a:ext cx="2063491" cy="1437922"/>
            <a:chOff x="2910073" y="-249742"/>
            <a:chExt cx="7923532" cy="5521428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ADDF539E-552A-773B-85CF-EDD8CF81AA9E}"/>
                </a:ext>
              </a:extLst>
            </p:cNvPr>
            <p:cNvGrpSpPr/>
            <p:nvPr/>
          </p:nvGrpSpPr>
          <p:grpSpPr>
            <a:xfrm rot="3501658">
              <a:off x="3412769" y="-752438"/>
              <a:ext cx="4401605" cy="5406998"/>
              <a:chOff x="898169" y="626198"/>
              <a:chExt cx="4401605" cy="5406998"/>
            </a:xfrm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55EB962-3C19-F1E4-1DB4-FE7306553606}"/>
                  </a:ext>
                </a:extLst>
              </p:cNvPr>
              <p:cNvSpPr/>
              <p:nvPr/>
            </p:nvSpPr>
            <p:spPr>
              <a:xfrm rot="8550045">
                <a:off x="898169" y="798940"/>
                <a:ext cx="4401605" cy="5234256"/>
              </a:xfrm>
              <a:custGeom>
                <a:avLst/>
                <a:gdLst>
                  <a:gd name="connsiteX0" fmla="*/ 770811 w 4401605"/>
                  <a:gd name="connsiteY0" fmla="*/ 5234256 h 5234256"/>
                  <a:gd name="connsiteX1" fmla="*/ 0 w 4401605"/>
                  <a:gd name="connsiteY1" fmla="*/ 4642807 h 5234256"/>
                  <a:gd name="connsiteX2" fmla="*/ 477784 w 4401605"/>
                  <a:gd name="connsiteY2" fmla="*/ 4020130 h 5234256"/>
                  <a:gd name="connsiteX3" fmla="*/ 523136 w 4401605"/>
                  <a:gd name="connsiteY3" fmla="*/ 4054928 h 5234256"/>
                  <a:gd name="connsiteX4" fmla="*/ 1568674 w 4401605"/>
                  <a:gd name="connsiteY4" fmla="*/ 2692319 h 5234256"/>
                  <a:gd name="connsiteX5" fmla="*/ 1568674 w 4401605"/>
                  <a:gd name="connsiteY5" fmla="*/ 1085979 h 5234256"/>
                  <a:gd name="connsiteX6" fmla="*/ 1576595 w 4401605"/>
                  <a:gd name="connsiteY6" fmla="*/ 1085979 h 5234256"/>
                  <a:gd name="connsiteX7" fmla="*/ 2329006 w 4401605"/>
                  <a:gd name="connsiteY7" fmla="*/ 105391 h 5234256"/>
                  <a:gd name="connsiteX8" fmla="*/ 2048715 w 4401605"/>
                  <a:gd name="connsiteY8" fmla="*/ 770506 h 5234256"/>
                  <a:gd name="connsiteX9" fmla="*/ 3028277 w 4401605"/>
                  <a:gd name="connsiteY9" fmla="*/ 0 h 5234256"/>
                  <a:gd name="connsiteX10" fmla="*/ 2718880 w 4401605"/>
                  <a:gd name="connsiteY10" fmla="*/ 638690 h 5234256"/>
                  <a:gd name="connsiteX11" fmla="*/ 3201790 w 4401605"/>
                  <a:gd name="connsiteY11" fmla="*/ 172849 h 5234256"/>
                  <a:gd name="connsiteX12" fmla="*/ 3188949 w 4401605"/>
                  <a:gd name="connsiteY12" fmla="*/ 508837 h 5234256"/>
                  <a:gd name="connsiteX13" fmla="*/ 3727036 w 4401605"/>
                  <a:gd name="connsiteY13" fmla="*/ 529402 h 5234256"/>
                  <a:gd name="connsiteX14" fmla="*/ 3737650 w 4401605"/>
                  <a:gd name="connsiteY14" fmla="*/ 537546 h 5234256"/>
                  <a:gd name="connsiteX15" fmla="*/ 3187723 w 4401605"/>
                  <a:gd name="connsiteY15" fmla="*/ 1672762 h 5234256"/>
                  <a:gd name="connsiteX16" fmla="*/ 4086808 w 4401605"/>
                  <a:gd name="connsiteY16" fmla="*/ 805457 h 5234256"/>
                  <a:gd name="connsiteX17" fmla="*/ 4097612 w 4401605"/>
                  <a:gd name="connsiteY17" fmla="*/ 813748 h 5234256"/>
                  <a:gd name="connsiteX18" fmla="*/ 3831875 w 4401605"/>
                  <a:gd name="connsiteY18" fmla="*/ 1249384 h 5234256"/>
                  <a:gd name="connsiteX19" fmla="*/ 4245570 w 4401605"/>
                  <a:gd name="connsiteY19" fmla="*/ 927277 h 5234256"/>
                  <a:gd name="connsiteX20" fmla="*/ 4301910 w 4401605"/>
                  <a:gd name="connsiteY20" fmla="*/ 970506 h 5234256"/>
                  <a:gd name="connsiteX21" fmla="*/ 3885309 w 4401605"/>
                  <a:gd name="connsiteY21" fmla="*/ 1830498 h 5234256"/>
                  <a:gd name="connsiteX22" fmla="*/ 4401605 w 4401605"/>
                  <a:gd name="connsiteY22" fmla="*/ 1332451 h 5234256"/>
                  <a:gd name="connsiteX23" fmla="*/ 4168798 w 4401605"/>
                  <a:gd name="connsiteY23" fmla="*/ 2120032 h 5234256"/>
                  <a:gd name="connsiteX24" fmla="*/ 4286305 w 4401605"/>
                  <a:gd name="connsiteY24" fmla="*/ 2154767 h 5234256"/>
                  <a:gd name="connsiteX25" fmla="*/ 3797059 w 4401605"/>
                  <a:gd name="connsiteY25" fmla="*/ 2792382 h 5234256"/>
                  <a:gd name="connsiteX26" fmla="*/ 3789632 w 4401605"/>
                  <a:gd name="connsiteY26" fmla="*/ 2786683 h 5234256"/>
                  <a:gd name="connsiteX27" fmla="*/ 3791942 w 4401605"/>
                  <a:gd name="connsiteY27" fmla="*/ 2795414 h 5234256"/>
                  <a:gd name="connsiteX28" fmla="*/ 2258796 w 4401605"/>
                  <a:gd name="connsiteY28" fmla="*/ 3201122 h 5234256"/>
                  <a:gd name="connsiteX29" fmla="*/ 1203245 w 4401605"/>
                  <a:gd name="connsiteY29" fmla="*/ 4576780 h 5234256"/>
                  <a:gd name="connsiteX30" fmla="*/ 1248596 w 4401605"/>
                  <a:gd name="connsiteY30" fmla="*/ 4611578 h 523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401605" h="5234256">
                    <a:moveTo>
                      <a:pt x="770811" y="5234256"/>
                    </a:moveTo>
                    <a:lnTo>
                      <a:pt x="0" y="4642807"/>
                    </a:lnTo>
                    <a:lnTo>
                      <a:pt x="477784" y="4020130"/>
                    </a:lnTo>
                    <a:lnTo>
                      <a:pt x="523136" y="4054928"/>
                    </a:lnTo>
                    <a:lnTo>
                      <a:pt x="1568674" y="2692319"/>
                    </a:lnTo>
                    <a:lnTo>
                      <a:pt x="1568674" y="1085979"/>
                    </a:lnTo>
                    <a:lnTo>
                      <a:pt x="1576595" y="1085979"/>
                    </a:lnTo>
                    <a:lnTo>
                      <a:pt x="2329006" y="105391"/>
                    </a:lnTo>
                    <a:lnTo>
                      <a:pt x="2048715" y="770506"/>
                    </a:lnTo>
                    <a:lnTo>
                      <a:pt x="3028277" y="0"/>
                    </a:lnTo>
                    <a:lnTo>
                      <a:pt x="2718880" y="638690"/>
                    </a:lnTo>
                    <a:lnTo>
                      <a:pt x="3201790" y="172849"/>
                    </a:lnTo>
                    <a:lnTo>
                      <a:pt x="3188949" y="508837"/>
                    </a:lnTo>
                    <a:lnTo>
                      <a:pt x="3727036" y="529402"/>
                    </a:lnTo>
                    <a:lnTo>
                      <a:pt x="3737650" y="537546"/>
                    </a:lnTo>
                    <a:lnTo>
                      <a:pt x="3187723" y="1672762"/>
                    </a:lnTo>
                    <a:lnTo>
                      <a:pt x="4086808" y="805457"/>
                    </a:lnTo>
                    <a:lnTo>
                      <a:pt x="4097612" y="813748"/>
                    </a:lnTo>
                    <a:lnTo>
                      <a:pt x="3831875" y="1249384"/>
                    </a:lnTo>
                    <a:lnTo>
                      <a:pt x="4245570" y="927277"/>
                    </a:lnTo>
                    <a:lnTo>
                      <a:pt x="4301910" y="970506"/>
                    </a:lnTo>
                    <a:lnTo>
                      <a:pt x="3885309" y="1830498"/>
                    </a:lnTo>
                    <a:lnTo>
                      <a:pt x="4401605" y="1332451"/>
                    </a:lnTo>
                    <a:lnTo>
                      <a:pt x="4168798" y="2120032"/>
                    </a:lnTo>
                    <a:lnTo>
                      <a:pt x="4286305" y="2154767"/>
                    </a:lnTo>
                    <a:lnTo>
                      <a:pt x="3797059" y="2792382"/>
                    </a:lnTo>
                    <a:lnTo>
                      <a:pt x="3789632" y="2786683"/>
                    </a:lnTo>
                    <a:lnTo>
                      <a:pt x="3791942" y="2795414"/>
                    </a:lnTo>
                    <a:lnTo>
                      <a:pt x="2258796" y="3201122"/>
                    </a:lnTo>
                    <a:lnTo>
                      <a:pt x="1203245" y="4576780"/>
                    </a:lnTo>
                    <a:lnTo>
                      <a:pt x="1248596" y="4611578"/>
                    </a:lnTo>
                    <a:close/>
                  </a:path>
                </a:pathLst>
              </a:custGeom>
              <a:solidFill>
                <a:schemeClr val="accent6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741CB46A-D9EE-2197-2E18-A9B2A6D80165}"/>
                  </a:ext>
                </a:extLst>
              </p:cNvPr>
              <p:cNvSpPr/>
              <p:nvPr/>
            </p:nvSpPr>
            <p:spPr>
              <a:xfrm rot="8550045">
                <a:off x="2876355" y="626198"/>
                <a:ext cx="2329006" cy="4630117"/>
              </a:xfrm>
              <a:custGeom>
                <a:avLst/>
                <a:gdLst>
                  <a:gd name="connsiteX0" fmla="*/ 0 w 2329006"/>
                  <a:gd name="connsiteY0" fmla="*/ 4537416 h 4630117"/>
                  <a:gd name="connsiteX1" fmla="*/ 477784 w 2329006"/>
                  <a:gd name="connsiteY1" fmla="*/ 3914739 h 4630117"/>
                  <a:gd name="connsiteX2" fmla="*/ 523136 w 2329006"/>
                  <a:gd name="connsiteY2" fmla="*/ 3949537 h 4630117"/>
                  <a:gd name="connsiteX3" fmla="*/ 1568674 w 2329006"/>
                  <a:gd name="connsiteY3" fmla="*/ 2586928 h 4630117"/>
                  <a:gd name="connsiteX4" fmla="*/ 1568674 w 2329006"/>
                  <a:gd name="connsiteY4" fmla="*/ 980588 h 4630117"/>
                  <a:gd name="connsiteX5" fmla="*/ 1576595 w 2329006"/>
                  <a:gd name="connsiteY5" fmla="*/ 980588 h 4630117"/>
                  <a:gd name="connsiteX6" fmla="*/ 2329006 w 2329006"/>
                  <a:gd name="connsiteY6" fmla="*/ 0 h 4630117"/>
                  <a:gd name="connsiteX7" fmla="*/ 2199205 w 2329006"/>
                  <a:gd name="connsiteY7" fmla="*/ 308010 h 4630117"/>
                  <a:gd name="connsiteX8" fmla="*/ 1730927 w 2329006"/>
                  <a:gd name="connsiteY8" fmla="*/ 918298 h 4630117"/>
                  <a:gd name="connsiteX9" fmla="*/ 1722419 w 2329006"/>
                  <a:gd name="connsiteY9" fmla="*/ 918298 h 4630117"/>
                  <a:gd name="connsiteX10" fmla="*/ 1722419 w 2329006"/>
                  <a:gd name="connsiteY10" fmla="*/ 2643669 h 4630117"/>
                  <a:gd name="connsiteX11" fmla="*/ 599406 w 2329006"/>
                  <a:gd name="connsiteY11" fmla="*/ 4107248 h 4630117"/>
                  <a:gd name="connsiteX12" fmla="*/ 550694 w 2329006"/>
                  <a:gd name="connsiteY12" fmla="*/ 4069871 h 4630117"/>
                  <a:gd name="connsiteX13" fmla="*/ 120814 w 2329006"/>
                  <a:gd name="connsiteY13" fmla="*/ 4630117 h 4630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29006" h="4630117">
                    <a:moveTo>
                      <a:pt x="0" y="4537416"/>
                    </a:moveTo>
                    <a:lnTo>
                      <a:pt x="477784" y="3914739"/>
                    </a:lnTo>
                    <a:lnTo>
                      <a:pt x="523136" y="3949537"/>
                    </a:lnTo>
                    <a:lnTo>
                      <a:pt x="1568674" y="2586928"/>
                    </a:lnTo>
                    <a:lnTo>
                      <a:pt x="1568674" y="980588"/>
                    </a:lnTo>
                    <a:lnTo>
                      <a:pt x="1576595" y="980588"/>
                    </a:lnTo>
                    <a:lnTo>
                      <a:pt x="2329006" y="0"/>
                    </a:lnTo>
                    <a:lnTo>
                      <a:pt x="2199205" y="308010"/>
                    </a:lnTo>
                    <a:lnTo>
                      <a:pt x="1730927" y="918298"/>
                    </a:lnTo>
                    <a:lnTo>
                      <a:pt x="1722419" y="918298"/>
                    </a:lnTo>
                    <a:lnTo>
                      <a:pt x="1722419" y="2643669"/>
                    </a:lnTo>
                    <a:lnTo>
                      <a:pt x="599406" y="4107248"/>
                    </a:lnTo>
                    <a:lnTo>
                      <a:pt x="550694" y="4069871"/>
                    </a:lnTo>
                    <a:lnTo>
                      <a:pt x="120814" y="4630117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6CD72D1-EDC4-4518-A5B5-4490F03E4F2E}"/>
                </a:ext>
              </a:extLst>
            </p:cNvPr>
            <p:cNvGrpSpPr/>
            <p:nvPr/>
          </p:nvGrpSpPr>
          <p:grpSpPr>
            <a:xfrm rot="15662387">
              <a:off x="6844313" y="1282394"/>
              <a:ext cx="2800351" cy="5178233"/>
              <a:chOff x="5977890" y="1245426"/>
              <a:chExt cx="2800351" cy="5178233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DC6C4CFD-D3E9-6CEA-8F99-DB05510101FC}"/>
                  </a:ext>
                </a:extLst>
              </p:cNvPr>
              <p:cNvSpPr/>
              <p:nvPr/>
            </p:nvSpPr>
            <p:spPr>
              <a:xfrm>
                <a:off x="5977890" y="1245426"/>
                <a:ext cx="2800350" cy="5178233"/>
              </a:xfrm>
              <a:custGeom>
                <a:avLst/>
                <a:gdLst>
                  <a:gd name="connsiteX0" fmla="*/ 2279502 w 2800350"/>
                  <a:gd name="connsiteY0" fmla="*/ 0 h 5178233"/>
                  <a:gd name="connsiteX1" fmla="*/ 2657475 w 2800350"/>
                  <a:gd name="connsiteY1" fmla="*/ 960564 h 5178233"/>
                  <a:gd name="connsiteX2" fmla="*/ 2800350 w 2800350"/>
                  <a:gd name="connsiteY2" fmla="*/ 597468 h 5178233"/>
                  <a:gd name="connsiteX3" fmla="*/ 2800350 w 2800350"/>
                  <a:gd name="connsiteY3" fmla="*/ 4951517 h 5178233"/>
                  <a:gd name="connsiteX4" fmla="*/ 2573634 w 2800350"/>
                  <a:gd name="connsiteY4" fmla="*/ 5178233 h 5178233"/>
                  <a:gd name="connsiteX5" fmla="*/ 226716 w 2800350"/>
                  <a:gd name="connsiteY5" fmla="*/ 5178233 h 5178233"/>
                  <a:gd name="connsiteX6" fmla="*/ 0 w 2800350"/>
                  <a:gd name="connsiteY6" fmla="*/ 4951517 h 5178233"/>
                  <a:gd name="connsiteX7" fmla="*/ 0 w 2800350"/>
                  <a:gd name="connsiteY7" fmla="*/ 1137050 h 5178233"/>
                  <a:gd name="connsiteX8" fmla="*/ 180013 w 2800350"/>
                  <a:gd name="connsiteY8" fmla="*/ 1943546 h 5178233"/>
                  <a:gd name="connsiteX9" fmla="*/ 301671 w 2800350"/>
                  <a:gd name="connsiteY9" fmla="*/ 218861 h 5178233"/>
                  <a:gd name="connsiteX10" fmla="*/ 722232 w 2800350"/>
                  <a:gd name="connsiteY10" fmla="*/ 2600767 h 5178233"/>
                  <a:gd name="connsiteX11" fmla="*/ 855644 w 2800350"/>
                  <a:gd name="connsiteY11" fmla="*/ 209884 h 5178233"/>
                  <a:gd name="connsiteX12" fmla="*/ 981533 w 2800350"/>
                  <a:gd name="connsiteY12" fmla="*/ 1190590 h 5178233"/>
                  <a:gd name="connsiteX13" fmla="*/ 1240110 w 2800350"/>
                  <a:gd name="connsiteY13" fmla="*/ 340098 h 5178233"/>
                  <a:gd name="connsiteX14" fmla="*/ 1347642 w 2800350"/>
                  <a:gd name="connsiteY14" fmla="*/ 706243 h 5178233"/>
                  <a:gd name="connsiteX15" fmla="*/ 1570993 w 2800350"/>
                  <a:gd name="connsiteY15" fmla="*/ 385148 h 5178233"/>
                  <a:gd name="connsiteX16" fmla="*/ 1771646 w 2800350"/>
                  <a:gd name="connsiteY16" fmla="*/ 1372043 h 5178233"/>
                  <a:gd name="connsiteX17" fmla="*/ 1853314 w 2800350"/>
                  <a:gd name="connsiteY17" fmla="*/ 59937 h 5178233"/>
                  <a:gd name="connsiteX18" fmla="*/ 2128606 w 2800350"/>
                  <a:gd name="connsiteY18" fmla="*/ 235975 h 5178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800350" h="5178233">
                    <a:moveTo>
                      <a:pt x="2279502" y="0"/>
                    </a:moveTo>
                    <a:lnTo>
                      <a:pt x="2657475" y="960564"/>
                    </a:lnTo>
                    <a:lnTo>
                      <a:pt x="2800350" y="597468"/>
                    </a:lnTo>
                    <a:lnTo>
                      <a:pt x="2800350" y="4951517"/>
                    </a:lnTo>
                    <a:cubicBezTo>
                      <a:pt x="2800350" y="5076729"/>
                      <a:pt x="2698846" y="5178233"/>
                      <a:pt x="2573634" y="5178233"/>
                    </a:cubicBezTo>
                    <a:lnTo>
                      <a:pt x="226716" y="5178233"/>
                    </a:lnTo>
                    <a:cubicBezTo>
                      <a:pt x="101504" y="5178233"/>
                      <a:pt x="0" y="5076729"/>
                      <a:pt x="0" y="4951517"/>
                    </a:cubicBezTo>
                    <a:lnTo>
                      <a:pt x="0" y="1137050"/>
                    </a:lnTo>
                    <a:lnTo>
                      <a:pt x="180013" y="1943546"/>
                    </a:lnTo>
                    <a:lnTo>
                      <a:pt x="301671" y="218861"/>
                    </a:lnTo>
                    <a:lnTo>
                      <a:pt x="722232" y="2600767"/>
                    </a:lnTo>
                    <a:lnTo>
                      <a:pt x="855644" y="209884"/>
                    </a:lnTo>
                    <a:lnTo>
                      <a:pt x="981533" y="1190590"/>
                    </a:lnTo>
                    <a:lnTo>
                      <a:pt x="1240110" y="340098"/>
                    </a:lnTo>
                    <a:lnTo>
                      <a:pt x="1347642" y="706243"/>
                    </a:lnTo>
                    <a:lnTo>
                      <a:pt x="1570993" y="385148"/>
                    </a:lnTo>
                    <a:lnTo>
                      <a:pt x="1771646" y="1372043"/>
                    </a:lnTo>
                    <a:lnTo>
                      <a:pt x="1853314" y="59937"/>
                    </a:lnTo>
                    <a:lnTo>
                      <a:pt x="2128606" y="235975"/>
                    </a:lnTo>
                    <a:close/>
                  </a:path>
                </a:pathLst>
              </a:custGeom>
              <a:solidFill>
                <a:srgbClr val="70AD47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82F2668D-1D8E-8217-0B74-73972F8E1CE3}"/>
                  </a:ext>
                </a:extLst>
              </p:cNvPr>
              <p:cNvSpPr/>
              <p:nvPr/>
            </p:nvSpPr>
            <p:spPr>
              <a:xfrm>
                <a:off x="6019450" y="1842894"/>
                <a:ext cx="2758791" cy="4580765"/>
              </a:xfrm>
              <a:custGeom>
                <a:avLst/>
                <a:gdLst>
                  <a:gd name="connsiteX0" fmla="*/ 2758791 w 2758791"/>
                  <a:gd name="connsiteY0" fmla="*/ 0 h 4580765"/>
                  <a:gd name="connsiteX1" fmla="*/ 2758791 w 2758791"/>
                  <a:gd name="connsiteY1" fmla="*/ 4354049 h 4580765"/>
                  <a:gd name="connsiteX2" fmla="*/ 2532075 w 2758791"/>
                  <a:gd name="connsiteY2" fmla="*/ 4580765 h 4580765"/>
                  <a:gd name="connsiteX3" fmla="*/ 185157 w 2758791"/>
                  <a:gd name="connsiteY3" fmla="*/ 4580765 h 4580765"/>
                  <a:gd name="connsiteX4" fmla="*/ 24845 w 2758791"/>
                  <a:gd name="connsiteY4" fmla="*/ 4514362 h 4580765"/>
                  <a:gd name="connsiteX5" fmla="*/ 0 w 2758791"/>
                  <a:gd name="connsiteY5" fmla="*/ 4484249 h 4580765"/>
                  <a:gd name="connsiteX6" fmla="*/ 25137 w 2758791"/>
                  <a:gd name="connsiteY6" fmla="*/ 4489324 h 4580765"/>
                  <a:gd name="connsiteX7" fmla="*/ 2372055 w 2758791"/>
                  <a:gd name="connsiteY7" fmla="*/ 4489324 h 4580765"/>
                  <a:gd name="connsiteX8" fmla="*/ 2598771 w 2758791"/>
                  <a:gd name="connsiteY8" fmla="*/ 4262608 h 4580765"/>
                  <a:gd name="connsiteX9" fmla="*/ 2598771 w 2758791"/>
                  <a:gd name="connsiteY9" fmla="*/ 319525 h 4580765"/>
                  <a:gd name="connsiteX10" fmla="*/ 2615916 w 2758791"/>
                  <a:gd name="connsiteY10" fmla="*/ 363096 h 458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58791" h="4580765">
                    <a:moveTo>
                      <a:pt x="2758791" y="0"/>
                    </a:moveTo>
                    <a:lnTo>
                      <a:pt x="2758791" y="4354049"/>
                    </a:lnTo>
                    <a:cubicBezTo>
                      <a:pt x="2758791" y="4479261"/>
                      <a:pt x="2657287" y="4580765"/>
                      <a:pt x="2532075" y="4580765"/>
                    </a:cubicBezTo>
                    <a:lnTo>
                      <a:pt x="185157" y="4580765"/>
                    </a:lnTo>
                    <a:cubicBezTo>
                      <a:pt x="122551" y="4580765"/>
                      <a:pt x="65872" y="4555389"/>
                      <a:pt x="24845" y="4514362"/>
                    </a:cubicBezTo>
                    <a:lnTo>
                      <a:pt x="0" y="4484249"/>
                    </a:lnTo>
                    <a:lnTo>
                      <a:pt x="25137" y="4489324"/>
                    </a:lnTo>
                    <a:lnTo>
                      <a:pt x="2372055" y="4489324"/>
                    </a:lnTo>
                    <a:cubicBezTo>
                      <a:pt x="2497267" y="4489324"/>
                      <a:pt x="2598771" y="4387820"/>
                      <a:pt x="2598771" y="4262608"/>
                    </a:cubicBezTo>
                    <a:lnTo>
                      <a:pt x="2598771" y="319525"/>
                    </a:lnTo>
                    <a:lnTo>
                      <a:pt x="2615916" y="363096"/>
                    </a:lnTo>
                    <a:close/>
                  </a:path>
                </a:pathLst>
              </a:custGeom>
              <a:solidFill>
                <a:srgbClr val="548235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44A5530-DE88-03C8-5060-67F75DACA542}"/>
                </a:ext>
              </a:extLst>
            </p:cNvPr>
            <p:cNvSpPr/>
            <p:nvPr/>
          </p:nvSpPr>
          <p:spPr>
            <a:xfrm rot="18753814">
              <a:off x="5037533" y="4498312"/>
              <a:ext cx="880939" cy="527675"/>
            </a:xfrm>
            <a:custGeom>
              <a:avLst/>
              <a:gdLst>
                <a:gd name="connsiteX0" fmla="*/ 0 w 1863090"/>
                <a:gd name="connsiteY0" fmla="*/ 125730 h 1840230"/>
                <a:gd name="connsiteX1" fmla="*/ 228600 w 1863090"/>
                <a:gd name="connsiteY1" fmla="*/ 1245870 h 1840230"/>
                <a:gd name="connsiteX2" fmla="*/ 1474470 w 1863090"/>
                <a:gd name="connsiteY2" fmla="*/ 1840230 h 1840230"/>
                <a:gd name="connsiteX3" fmla="*/ 1863090 w 1863090"/>
                <a:gd name="connsiteY3" fmla="*/ 960120 h 1840230"/>
                <a:gd name="connsiteX4" fmla="*/ 1040130 w 1863090"/>
                <a:gd name="connsiteY4" fmla="*/ 0 h 184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090" h="1840230">
                  <a:moveTo>
                    <a:pt x="0" y="125730"/>
                  </a:moveTo>
                  <a:lnTo>
                    <a:pt x="228600" y="1245870"/>
                  </a:lnTo>
                  <a:lnTo>
                    <a:pt x="1474470" y="1840230"/>
                  </a:lnTo>
                  <a:lnTo>
                    <a:pt x="1863090" y="960120"/>
                  </a:lnTo>
                  <a:lnTo>
                    <a:pt x="104013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2A4C405-32C8-7F76-D911-39215F9DAF74}"/>
                </a:ext>
              </a:extLst>
            </p:cNvPr>
            <p:cNvSpPr/>
            <p:nvPr/>
          </p:nvSpPr>
          <p:spPr>
            <a:xfrm rot="18056343">
              <a:off x="3778546" y="3696487"/>
              <a:ext cx="553985" cy="1564328"/>
            </a:xfrm>
            <a:custGeom>
              <a:avLst/>
              <a:gdLst>
                <a:gd name="connsiteX0" fmla="*/ 0 w 1863090"/>
                <a:gd name="connsiteY0" fmla="*/ 125730 h 1840230"/>
                <a:gd name="connsiteX1" fmla="*/ 228600 w 1863090"/>
                <a:gd name="connsiteY1" fmla="*/ 1245870 h 1840230"/>
                <a:gd name="connsiteX2" fmla="*/ 1474470 w 1863090"/>
                <a:gd name="connsiteY2" fmla="*/ 1840230 h 1840230"/>
                <a:gd name="connsiteX3" fmla="*/ 1863090 w 1863090"/>
                <a:gd name="connsiteY3" fmla="*/ 960120 h 1840230"/>
                <a:gd name="connsiteX4" fmla="*/ 1040130 w 1863090"/>
                <a:gd name="connsiteY4" fmla="*/ 0 h 184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090" h="1840230">
                  <a:moveTo>
                    <a:pt x="0" y="125730"/>
                  </a:moveTo>
                  <a:lnTo>
                    <a:pt x="228600" y="1245870"/>
                  </a:lnTo>
                  <a:lnTo>
                    <a:pt x="1474470" y="1840230"/>
                  </a:lnTo>
                  <a:lnTo>
                    <a:pt x="1863090" y="960120"/>
                  </a:lnTo>
                  <a:lnTo>
                    <a:pt x="104013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8061803-7E47-2A5F-1211-34D5C599533A}"/>
                </a:ext>
              </a:extLst>
            </p:cNvPr>
            <p:cNvSpPr/>
            <p:nvPr/>
          </p:nvSpPr>
          <p:spPr>
            <a:xfrm>
              <a:off x="3525756" y="4816889"/>
              <a:ext cx="1765525" cy="330033"/>
            </a:xfrm>
            <a:custGeom>
              <a:avLst/>
              <a:gdLst>
                <a:gd name="connsiteX0" fmla="*/ 0 w 1920240"/>
                <a:gd name="connsiteY0" fmla="*/ 0 h 1017270"/>
                <a:gd name="connsiteX1" fmla="*/ 274320 w 1920240"/>
                <a:gd name="connsiteY1" fmla="*/ 811530 h 1017270"/>
                <a:gd name="connsiteX2" fmla="*/ 1920240 w 1920240"/>
                <a:gd name="connsiteY2" fmla="*/ 1017270 h 1017270"/>
                <a:gd name="connsiteX3" fmla="*/ 400050 w 1920240"/>
                <a:gd name="connsiteY3" fmla="*/ 22860 h 101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0240" h="1017270">
                  <a:moveTo>
                    <a:pt x="0" y="0"/>
                  </a:moveTo>
                  <a:lnTo>
                    <a:pt x="274320" y="811530"/>
                  </a:lnTo>
                  <a:lnTo>
                    <a:pt x="1920240" y="1017270"/>
                  </a:lnTo>
                  <a:lnTo>
                    <a:pt x="400050" y="2286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1EE9B73-5EA6-C692-1983-961D52DF8CDF}"/>
              </a:ext>
            </a:extLst>
          </p:cNvPr>
          <p:cNvGrpSpPr/>
          <p:nvPr/>
        </p:nvGrpSpPr>
        <p:grpSpPr>
          <a:xfrm>
            <a:off x="960662" y="4644144"/>
            <a:ext cx="1450066" cy="1654860"/>
            <a:chOff x="960662" y="4644144"/>
            <a:chExt cx="1450066" cy="1654860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CDA3204-F38B-E163-325A-5DE282399C20}"/>
                </a:ext>
              </a:extLst>
            </p:cNvPr>
            <p:cNvGrpSpPr/>
            <p:nvPr/>
          </p:nvGrpSpPr>
          <p:grpSpPr>
            <a:xfrm rot="19102348">
              <a:off x="1096153" y="4644144"/>
              <a:ext cx="970111" cy="1450066"/>
              <a:chOff x="3528172" y="262822"/>
              <a:chExt cx="3747306" cy="5601257"/>
            </a:xfrm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71027911-F1F8-4088-1615-6D3D8E3CBB0E}"/>
                  </a:ext>
                </a:extLst>
              </p:cNvPr>
              <p:cNvSpPr/>
              <p:nvPr/>
            </p:nvSpPr>
            <p:spPr>
              <a:xfrm rot="20700000">
                <a:off x="3528172" y="262822"/>
                <a:ext cx="3747306" cy="5601257"/>
              </a:xfrm>
              <a:custGeom>
                <a:avLst/>
                <a:gdLst>
                  <a:gd name="connsiteX0" fmla="*/ 2354931 w 3747306"/>
                  <a:gd name="connsiteY0" fmla="*/ 212032 h 5601257"/>
                  <a:gd name="connsiteX1" fmla="*/ 3716735 w 3747306"/>
                  <a:gd name="connsiteY1" fmla="*/ 788428 h 5601257"/>
                  <a:gd name="connsiteX2" fmla="*/ 3719761 w 3747306"/>
                  <a:gd name="connsiteY2" fmla="*/ 794440 h 5601257"/>
                  <a:gd name="connsiteX3" fmla="*/ 3721972 w 3747306"/>
                  <a:gd name="connsiteY3" fmla="*/ 796404 h 5601257"/>
                  <a:gd name="connsiteX4" fmla="*/ 3402477 w 3747306"/>
                  <a:gd name="connsiteY4" fmla="*/ 1809184 h 5601257"/>
                  <a:gd name="connsiteX5" fmla="*/ 2872671 w 3747306"/>
                  <a:gd name="connsiteY5" fmla="*/ 2501223 h 5601257"/>
                  <a:gd name="connsiteX6" fmla="*/ 2835185 w 3747306"/>
                  <a:gd name="connsiteY6" fmla="*/ 2530507 h 5601257"/>
                  <a:gd name="connsiteX7" fmla="*/ 2804128 w 3747306"/>
                  <a:gd name="connsiteY7" fmla="*/ 2556941 h 5601257"/>
                  <a:gd name="connsiteX8" fmla="*/ 2321329 w 3747306"/>
                  <a:gd name="connsiteY8" fmla="*/ 2886142 h 5601257"/>
                  <a:gd name="connsiteX9" fmla="*/ 1875660 w 3747306"/>
                  <a:gd name="connsiteY9" fmla="*/ 3107791 h 5601257"/>
                  <a:gd name="connsiteX10" fmla="*/ 1857359 w 3747306"/>
                  <a:gd name="connsiteY10" fmla="*/ 3115007 h 5601257"/>
                  <a:gd name="connsiteX11" fmla="*/ 1758480 w 3747306"/>
                  <a:gd name="connsiteY11" fmla="*/ 3144141 h 5601257"/>
                  <a:gd name="connsiteX12" fmla="*/ 1269695 w 3747306"/>
                  <a:gd name="connsiteY12" fmla="*/ 4968311 h 5601257"/>
                  <a:gd name="connsiteX13" fmla="*/ 1699575 w 3747306"/>
                  <a:gd name="connsiteY13" fmla="*/ 5216502 h 5601257"/>
                  <a:gd name="connsiteX14" fmla="*/ 1717811 w 3747306"/>
                  <a:gd name="connsiteY14" fmla="*/ 5225063 h 5601257"/>
                  <a:gd name="connsiteX15" fmla="*/ 2015631 w 3747306"/>
                  <a:gd name="connsiteY15" fmla="*/ 5505157 h 5601257"/>
                  <a:gd name="connsiteX16" fmla="*/ 942700 w 3747306"/>
                  <a:gd name="connsiteY16" fmla="*/ 5482553 h 5601257"/>
                  <a:gd name="connsiteX17" fmla="*/ 2213 w 3747306"/>
                  <a:gd name="connsiteY17" fmla="*/ 4965663 h 5601257"/>
                  <a:gd name="connsiteX18" fmla="*/ 343897 w 3747306"/>
                  <a:gd name="connsiteY18" fmla="*/ 4869914 h 5601257"/>
                  <a:gd name="connsiteX19" fmla="*/ 447837 w 3747306"/>
                  <a:gd name="connsiteY19" fmla="*/ 4876362 h 5601257"/>
                  <a:gd name="connsiteX20" fmla="*/ 447837 w 3747306"/>
                  <a:gd name="connsiteY20" fmla="*/ 4875129 h 5601257"/>
                  <a:gd name="connsiteX21" fmla="*/ 916254 w 3747306"/>
                  <a:gd name="connsiteY21" fmla="*/ 4875129 h 5601257"/>
                  <a:gd name="connsiteX22" fmla="*/ 1404774 w 3747306"/>
                  <a:gd name="connsiteY22" fmla="*/ 3051946 h 5601257"/>
                  <a:gd name="connsiteX23" fmla="*/ 1374173 w 3747306"/>
                  <a:gd name="connsiteY23" fmla="*/ 3016296 h 5601257"/>
                  <a:gd name="connsiteX24" fmla="*/ 1332376 w 3747306"/>
                  <a:gd name="connsiteY24" fmla="*/ 2972379 h 5601257"/>
                  <a:gd name="connsiteX25" fmla="*/ 1322113 w 3747306"/>
                  <a:gd name="connsiteY25" fmla="*/ 2959467 h 5601257"/>
                  <a:gd name="connsiteX26" fmla="*/ 1046977 w 3747306"/>
                  <a:gd name="connsiteY26" fmla="*/ 2544680 h 5601257"/>
                  <a:gd name="connsiteX27" fmla="*/ 793462 w 3747306"/>
                  <a:gd name="connsiteY27" fmla="*/ 2018185 h 5601257"/>
                  <a:gd name="connsiteX28" fmla="*/ 779788 w 3747306"/>
                  <a:gd name="connsiteY28" fmla="*/ 1979780 h 5601257"/>
                  <a:gd name="connsiteX29" fmla="*/ 761960 w 3747306"/>
                  <a:gd name="connsiteY29" fmla="*/ 1935661 h 5601257"/>
                  <a:gd name="connsiteX30" fmla="*/ 649153 w 3747306"/>
                  <a:gd name="connsiteY30" fmla="*/ 1071435 h 5601257"/>
                  <a:gd name="connsiteX31" fmla="*/ 878854 w 3747306"/>
                  <a:gd name="connsiteY31" fmla="*/ 34595 h 5601257"/>
                  <a:gd name="connsiteX32" fmla="*/ 881746 w 3747306"/>
                  <a:gd name="connsiteY32" fmla="*/ 33999 h 5601257"/>
                  <a:gd name="connsiteX33" fmla="*/ 887377 w 3747306"/>
                  <a:gd name="connsiteY33" fmla="*/ 30304 h 5601257"/>
                  <a:gd name="connsiteX34" fmla="*/ 2354931 w 3747306"/>
                  <a:gd name="connsiteY34" fmla="*/ 212032 h 560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747306" h="5601257">
                    <a:moveTo>
                      <a:pt x="2354931" y="212032"/>
                    </a:moveTo>
                    <a:cubicBezTo>
                      <a:pt x="3052751" y="399012"/>
                      <a:pt x="3612262" y="639730"/>
                      <a:pt x="3716735" y="788428"/>
                    </a:cubicBezTo>
                    <a:lnTo>
                      <a:pt x="3719761" y="794440"/>
                    </a:lnTo>
                    <a:lnTo>
                      <a:pt x="3721972" y="796404"/>
                    </a:lnTo>
                    <a:cubicBezTo>
                      <a:pt x="3807020" y="907136"/>
                      <a:pt x="3672291" y="1341853"/>
                      <a:pt x="3402477" y="1809184"/>
                    </a:cubicBezTo>
                    <a:cubicBezTo>
                      <a:pt x="3222601" y="2120739"/>
                      <a:pt x="3025260" y="2373051"/>
                      <a:pt x="2872671" y="2501223"/>
                    </a:cubicBezTo>
                    <a:lnTo>
                      <a:pt x="2835185" y="2530507"/>
                    </a:lnTo>
                    <a:lnTo>
                      <a:pt x="2804128" y="2556941"/>
                    </a:lnTo>
                    <a:cubicBezTo>
                      <a:pt x="2673868" y="2664003"/>
                      <a:pt x="2508262" y="2778216"/>
                      <a:pt x="2321329" y="2886142"/>
                    </a:cubicBezTo>
                    <a:cubicBezTo>
                      <a:pt x="2165552" y="2976080"/>
                      <a:pt x="2013399" y="3051008"/>
                      <a:pt x="1875660" y="3107791"/>
                    </a:cubicBezTo>
                    <a:lnTo>
                      <a:pt x="1857359" y="3115007"/>
                    </a:lnTo>
                    <a:lnTo>
                      <a:pt x="1758480" y="3144141"/>
                    </a:lnTo>
                    <a:lnTo>
                      <a:pt x="1269695" y="4968311"/>
                    </a:lnTo>
                    <a:lnTo>
                      <a:pt x="1699575" y="5216502"/>
                    </a:lnTo>
                    <a:lnTo>
                      <a:pt x="1717811" y="5225063"/>
                    </a:lnTo>
                    <a:cubicBezTo>
                      <a:pt x="1918765" y="5327478"/>
                      <a:pt x="2035632" y="5430512"/>
                      <a:pt x="2015631" y="5505157"/>
                    </a:cubicBezTo>
                    <a:cubicBezTo>
                      <a:pt x="1979058" y="5641650"/>
                      <a:pt x="1498690" y="5631530"/>
                      <a:pt x="942700" y="5482553"/>
                    </a:cubicBezTo>
                    <a:cubicBezTo>
                      <a:pt x="386710" y="5333576"/>
                      <a:pt x="-34360" y="5102156"/>
                      <a:pt x="2213" y="4965663"/>
                    </a:cubicBezTo>
                    <a:cubicBezTo>
                      <a:pt x="20499" y="4897417"/>
                      <a:pt x="149735" y="4865824"/>
                      <a:pt x="343897" y="4869914"/>
                    </a:cubicBezTo>
                    <a:lnTo>
                      <a:pt x="447837" y="4876362"/>
                    </a:lnTo>
                    <a:lnTo>
                      <a:pt x="447837" y="4875129"/>
                    </a:lnTo>
                    <a:lnTo>
                      <a:pt x="916254" y="4875129"/>
                    </a:lnTo>
                    <a:lnTo>
                      <a:pt x="1404774" y="3051946"/>
                    </a:lnTo>
                    <a:lnTo>
                      <a:pt x="1374173" y="3016296"/>
                    </a:lnTo>
                    <a:lnTo>
                      <a:pt x="1332376" y="2972379"/>
                    </a:lnTo>
                    <a:lnTo>
                      <a:pt x="1322113" y="2959467"/>
                    </a:lnTo>
                    <a:cubicBezTo>
                      <a:pt x="1231220" y="2841424"/>
                      <a:pt x="1136915" y="2700457"/>
                      <a:pt x="1046977" y="2544680"/>
                    </a:cubicBezTo>
                    <a:cubicBezTo>
                      <a:pt x="939052" y="2357748"/>
                      <a:pt x="852740" y="2176033"/>
                      <a:pt x="793462" y="2018185"/>
                    </a:cubicBezTo>
                    <a:lnTo>
                      <a:pt x="779788" y="1979780"/>
                    </a:lnTo>
                    <a:lnTo>
                      <a:pt x="761960" y="1935661"/>
                    </a:lnTo>
                    <a:cubicBezTo>
                      <a:pt x="693901" y="1748367"/>
                      <a:pt x="649153" y="1431187"/>
                      <a:pt x="649153" y="1071435"/>
                    </a:cubicBezTo>
                    <a:cubicBezTo>
                      <a:pt x="649153" y="531807"/>
                      <a:pt x="749834" y="87967"/>
                      <a:pt x="878854" y="34595"/>
                    </a:cubicBezTo>
                    <a:lnTo>
                      <a:pt x="881746" y="33999"/>
                    </a:lnTo>
                    <a:lnTo>
                      <a:pt x="887377" y="30304"/>
                    </a:lnTo>
                    <a:cubicBezTo>
                      <a:pt x="1052202" y="-46236"/>
                      <a:pt x="1657111" y="25052"/>
                      <a:pt x="2354931" y="212032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B533AC94-CD36-5A6A-915C-BC2DB42DCDBB}"/>
                  </a:ext>
                </a:extLst>
              </p:cNvPr>
              <p:cNvSpPr/>
              <p:nvPr/>
            </p:nvSpPr>
            <p:spPr>
              <a:xfrm rot="19984767">
                <a:off x="4321226" y="1789112"/>
                <a:ext cx="260934" cy="1430083"/>
              </a:xfrm>
              <a:custGeom>
                <a:avLst/>
                <a:gdLst>
                  <a:gd name="connsiteX0" fmla="*/ 13205 w 353133"/>
                  <a:gd name="connsiteY0" fmla="*/ 0 h 1430083"/>
                  <a:gd name="connsiteX1" fmla="*/ 226913 w 353133"/>
                  <a:gd name="connsiteY1" fmla="*/ 108517 h 1430083"/>
                  <a:gd name="connsiteX2" fmla="*/ 215745 w 353133"/>
                  <a:gd name="connsiteY2" fmla="*/ 222911 h 1430083"/>
                  <a:gd name="connsiteX3" fmla="*/ 208049 w 353133"/>
                  <a:gd name="connsiteY3" fmla="*/ 464261 h 1430083"/>
                  <a:gd name="connsiteX4" fmla="*/ 352375 w 353133"/>
                  <a:gd name="connsiteY4" fmla="*/ 1428352 h 1430083"/>
                  <a:gd name="connsiteX5" fmla="*/ 353133 w 353133"/>
                  <a:gd name="connsiteY5" fmla="*/ 1430083 h 1430083"/>
                  <a:gd name="connsiteX6" fmla="*/ 346228 w 353133"/>
                  <a:gd name="connsiteY6" fmla="*/ 1425720 h 1430083"/>
                  <a:gd name="connsiteX7" fmla="*/ 0 w 353133"/>
                  <a:gd name="connsiteY7" fmla="*/ 269314 h 1430083"/>
                  <a:gd name="connsiteX8" fmla="*/ 10011 w 353133"/>
                  <a:gd name="connsiteY8" fmla="*/ 25287 h 1430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3133" h="1430083">
                    <a:moveTo>
                      <a:pt x="13205" y="0"/>
                    </a:moveTo>
                    <a:lnTo>
                      <a:pt x="226913" y="108517"/>
                    </a:lnTo>
                    <a:lnTo>
                      <a:pt x="215745" y="222911"/>
                    </a:lnTo>
                    <a:cubicBezTo>
                      <a:pt x="210688" y="301247"/>
                      <a:pt x="208049" y="381901"/>
                      <a:pt x="208049" y="464261"/>
                    </a:cubicBezTo>
                    <a:cubicBezTo>
                      <a:pt x="208049" y="840762"/>
                      <a:pt x="263203" y="1181619"/>
                      <a:pt x="352375" y="1428352"/>
                    </a:cubicBezTo>
                    <a:lnTo>
                      <a:pt x="353133" y="1430083"/>
                    </a:lnTo>
                    <a:lnTo>
                      <a:pt x="346228" y="1425720"/>
                    </a:lnTo>
                    <a:cubicBezTo>
                      <a:pt x="145641" y="1272413"/>
                      <a:pt x="0" y="812657"/>
                      <a:pt x="0" y="269314"/>
                    </a:cubicBezTo>
                    <a:cubicBezTo>
                      <a:pt x="0" y="185723"/>
                      <a:pt x="3447" y="104110"/>
                      <a:pt x="10011" y="25287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AF223077-D9F0-BA98-4BFD-F8758BAF303F}"/>
                  </a:ext>
                </a:extLst>
              </p:cNvPr>
              <p:cNvSpPr/>
              <p:nvPr/>
            </p:nvSpPr>
            <p:spPr>
              <a:xfrm rot="19984767">
                <a:off x="3924145" y="1467035"/>
                <a:ext cx="207382" cy="394332"/>
              </a:xfrm>
              <a:custGeom>
                <a:avLst/>
                <a:gdLst>
                  <a:gd name="connsiteX0" fmla="*/ 77110 w 280659"/>
                  <a:gd name="connsiteY0" fmla="*/ 0 h 394332"/>
                  <a:gd name="connsiteX1" fmla="*/ 280659 w 280659"/>
                  <a:gd name="connsiteY1" fmla="*/ 103358 h 394332"/>
                  <a:gd name="connsiteX2" fmla="*/ 275128 w 280659"/>
                  <a:gd name="connsiteY2" fmla="*/ 119029 h 394332"/>
                  <a:gd name="connsiteX3" fmla="*/ 227891 w 280659"/>
                  <a:gd name="connsiteY3" fmla="*/ 307641 h 394332"/>
                  <a:gd name="connsiteX4" fmla="*/ 213274 w 280659"/>
                  <a:gd name="connsiteY4" fmla="*/ 394332 h 394332"/>
                  <a:gd name="connsiteX5" fmla="*/ 0 w 280659"/>
                  <a:gd name="connsiteY5" fmla="*/ 286036 h 394332"/>
                  <a:gd name="connsiteX6" fmla="*/ 3148 w 280659"/>
                  <a:gd name="connsiteY6" fmla="*/ 266400 h 394332"/>
                  <a:gd name="connsiteX7" fmla="*/ 38712 w 280659"/>
                  <a:gd name="connsiteY7" fmla="*/ 114357 h 39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659" h="394332">
                    <a:moveTo>
                      <a:pt x="77110" y="0"/>
                    </a:moveTo>
                    <a:lnTo>
                      <a:pt x="280659" y="103358"/>
                    </a:lnTo>
                    <a:lnTo>
                      <a:pt x="275128" y="119029"/>
                    </a:lnTo>
                    <a:cubicBezTo>
                      <a:pt x="257554" y="177950"/>
                      <a:pt x="241735" y="241024"/>
                      <a:pt x="227891" y="307641"/>
                    </a:cubicBezTo>
                    <a:lnTo>
                      <a:pt x="213274" y="394332"/>
                    </a:lnTo>
                    <a:lnTo>
                      <a:pt x="0" y="286036"/>
                    </a:lnTo>
                    <a:lnTo>
                      <a:pt x="3148" y="266400"/>
                    </a:lnTo>
                    <a:cubicBezTo>
                      <a:pt x="13529" y="213465"/>
                      <a:pt x="25430" y="162670"/>
                      <a:pt x="38712" y="114357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73B75913-61BF-962A-FB17-920CE36291CD}"/>
                  </a:ext>
                </a:extLst>
              </p:cNvPr>
              <p:cNvSpPr/>
              <p:nvPr/>
            </p:nvSpPr>
            <p:spPr>
              <a:xfrm rot="10800000">
                <a:off x="3677920" y="416561"/>
                <a:ext cx="3027680" cy="1624753"/>
              </a:xfrm>
              <a:custGeom>
                <a:avLst/>
                <a:gdLst>
                  <a:gd name="connsiteX0" fmla="*/ 1513840 w 3027680"/>
                  <a:gd name="connsiteY0" fmla="*/ 1624753 h 1624753"/>
                  <a:gd name="connsiteX1" fmla="*/ 0 w 3027680"/>
                  <a:gd name="connsiteY1" fmla="*/ 1340273 h 1624753"/>
                  <a:gd name="connsiteX2" fmla="*/ 443393 w 3027680"/>
                  <a:gd name="connsiteY2" fmla="*/ 1139115 h 1624753"/>
                  <a:gd name="connsiteX3" fmla="*/ 662252 w 3027680"/>
                  <a:gd name="connsiteY3" fmla="*/ 1105182 h 1624753"/>
                  <a:gd name="connsiteX4" fmla="*/ 812800 w 3027680"/>
                  <a:gd name="connsiteY4" fmla="*/ 446615 h 1624753"/>
                  <a:gd name="connsiteX5" fmla="*/ 911307 w 3027680"/>
                  <a:gd name="connsiteY5" fmla="*/ 877534 h 1624753"/>
                  <a:gd name="connsiteX6" fmla="*/ 1137920 w 3027680"/>
                  <a:gd name="connsiteY6" fmla="*/ 0 h 1624753"/>
                  <a:gd name="connsiteX7" fmla="*/ 1293532 w 3027680"/>
                  <a:gd name="connsiteY7" fmla="*/ 602591 h 1624753"/>
                  <a:gd name="connsiteX8" fmla="*/ 1361440 w 3027680"/>
                  <a:gd name="connsiteY8" fmla="*/ 339623 h 1624753"/>
                  <a:gd name="connsiteX9" fmla="*/ 1546542 w 3027680"/>
                  <a:gd name="connsiteY9" fmla="*/ 1056413 h 1624753"/>
                  <a:gd name="connsiteX10" fmla="*/ 1761104 w 3027680"/>
                  <a:gd name="connsiteY10" fmla="*/ 1060477 h 1624753"/>
                  <a:gd name="connsiteX11" fmla="*/ 1957078 w 3027680"/>
                  <a:gd name="connsiteY11" fmla="*/ 814551 h 1624753"/>
                  <a:gd name="connsiteX12" fmla="*/ 2087617 w 3027680"/>
                  <a:gd name="connsiteY12" fmla="*/ 978363 h 1624753"/>
                  <a:gd name="connsiteX13" fmla="*/ 2157980 w 3027680"/>
                  <a:gd name="connsiteY13" fmla="*/ 670562 h 1624753"/>
                  <a:gd name="connsiteX14" fmla="*/ 2186979 w 3027680"/>
                  <a:gd name="connsiteY14" fmla="*/ 797417 h 1624753"/>
                  <a:gd name="connsiteX15" fmla="*/ 2346960 w 3027680"/>
                  <a:gd name="connsiteY15" fmla="*/ 177905 h 1624753"/>
                  <a:gd name="connsiteX16" fmla="*/ 2532505 w 3027680"/>
                  <a:gd name="connsiteY16" fmla="*/ 896411 h 1624753"/>
                  <a:gd name="connsiteX17" fmla="*/ 2650740 w 3027680"/>
                  <a:gd name="connsiteY17" fmla="*/ 639660 h 1624753"/>
                  <a:gd name="connsiteX18" fmla="*/ 2926471 w 3027680"/>
                  <a:gd name="connsiteY18" fmla="*/ 1238419 h 1624753"/>
                  <a:gd name="connsiteX19" fmla="*/ 3000593 w 3027680"/>
                  <a:gd name="connsiteY19" fmla="*/ 1286420 h 1624753"/>
                  <a:gd name="connsiteX20" fmla="*/ 3027680 w 3027680"/>
                  <a:gd name="connsiteY20" fmla="*/ 1340273 h 1624753"/>
                  <a:gd name="connsiteX21" fmla="*/ 1513840 w 3027680"/>
                  <a:gd name="connsiteY21" fmla="*/ 1624753 h 1624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7680" h="1624753">
                    <a:moveTo>
                      <a:pt x="1513840" y="1624753"/>
                    </a:moveTo>
                    <a:cubicBezTo>
                      <a:pt x="677769" y="1624753"/>
                      <a:pt x="0" y="1497387"/>
                      <a:pt x="0" y="1340273"/>
                    </a:cubicBezTo>
                    <a:cubicBezTo>
                      <a:pt x="0" y="1261716"/>
                      <a:pt x="169442" y="1190596"/>
                      <a:pt x="443393" y="1139115"/>
                    </a:cubicBezTo>
                    <a:lnTo>
                      <a:pt x="662252" y="1105182"/>
                    </a:lnTo>
                    <a:lnTo>
                      <a:pt x="812800" y="446615"/>
                    </a:lnTo>
                    <a:lnTo>
                      <a:pt x="911307" y="877534"/>
                    </a:lnTo>
                    <a:lnTo>
                      <a:pt x="1137920" y="0"/>
                    </a:lnTo>
                    <a:lnTo>
                      <a:pt x="1293532" y="602591"/>
                    </a:lnTo>
                    <a:lnTo>
                      <a:pt x="1361440" y="339623"/>
                    </a:lnTo>
                    <a:lnTo>
                      <a:pt x="1546542" y="1056413"/>
                    </a:lnTo>
                    <a:lnTo>
                      <a:pt x="1761104" y="1060477"/>
                    </a:lnTo>
                    <a:lnTo>
                      <a:pt x="1957078" y="814551"/>
                    </a:lnTo>
                    <a:lnTo>
                      <a:pt x="2087617" y="978363"/>
                    </a:lnTo>
                    <a:lnTo>
                      <a:pt x="2157980" y="670562"/>
                    </a:lnTo>
                    <a:lnTo>
                      <a:pt x="2186979" y="797417"/>
                    </a:lnTo>
                    <a:lnTo>
                      <a:pt x="2346960" y="177905"/>
                    </a:lnTo>
                    <a:lnTo>
                      <a:pt x="2532505" y="896411"/>
                    </a:lnTo>
                    <a:lnTo>
                      <a:pt x="2650740" y="639660"/>
                    </a:lnTo>
                    <a:lnTo>
                      <a:pt x="2926471" y="1238419"/>
                    </a:lnTo>
                    <a:lnTo>
                      <a:pt x="3000593" y="1286420"/>
                    </a:lnTo>
                    <a:cubicBezTo>
                      <a:pt x="3018372" y="1303858"/>
                      <a:pt x="3027680" y="1321861"/>
                      <a:pt x="3027680" y="1340273"/>
                    </a:cubicBezTo>
                    <a:cubicBezTo>
                      <a:pt x="3027680" y="1497387"/>
                      <a:pt x="2349911" y="1624753"/>
                      <a:pt x="1513840" y="1624753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4965F6C-2C03-A3F9-D930-3F6B86C81509}"/>
                </a:ext>
              </a:extLst>
            </p:cNvPr>
            <p:cNvGrpSpPr/>
            <p:nvPr/>
          </p:nvGrpSpPr>
          <p:grpSpPr>
            <a:xfrm rot="5096142">
              <a:off x="1200639" y="5088916"/>
              <a:ext cx="970111" cy="1450066"/>
              <a:chOff x="3528172" y="262822"/>
              <a:chExt cx="3747306" cy="5601257"/>
            </a:xfrm>
          </p:grpSpPr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AB08D028-2C76-4461-8226-DD4CD0C0A2D1}"/>
                  </a:ext>
                </a:extLst>
              </p:cNvPr>
              <p:cNvSpPr/>
              <p:nvPr/>
            </p:nvSpPr>
            <p:spPr>
              <a:xfrm rot="20700000">
                <a:off x="3528172" y="262822"/>
                <a:ext cx="3747306" cy="5601257"/>
              </a:xfrm>
              <a:custGeom>
                <a:avLst/>
                <a:gdLst>
                  <a:gd name="connsiteX0" fmla="*/ 2354931 w 3747306"/>
                  <a:gd name="connsiteY0" fmla="*/ 212032 h 5601257"/>
                  <a:gd name="connsiteX1" fmla="*/ 3716735 w 3747306"/>
                  <a:gd name="connsiteY1" fmla="*/ 788428 h 5601257"/>
                  <a:gd name="connsiteX2" fmla="*/ 3719761 w 3747306"/>
                  <a:gd name="connsiteY2" fmla="*/ 794440 h 5601257"/>
                  <a:gd name="connsiteX3" fmla="*/ 3721972 w 3747306"/>
                  <a:gd name="connsiteY3" fmla="*/ 796404 h 5601257"/>
                  <a:gd name="connsiteX4" fmla="*/ 3402477 w 3747306"/>
                  <a:gd name="connsiteY4" fmla="*/ 1809184 h 5601257"/>
                  <a:gd name="connsiteX5" fmla="*/ 2872671 w 3747306"/>
                  <a:gd name="connsiteY5" fmla="*/ 2501223 h 5601257"/>
                  <a:gd name="connsiteX6" fmla="*/ 2835185 w 3747306"/>
                  <a:gd name="connsiteY6" fmla="*/ 2530507 h 5601257"/>
                  <a:gd name="connsiteX7" fmla="*/ 2804128 w 3747306"/>
                  <a:gd name="connsiteY7" fmla="*/ 2556941 h 5601257"/>
                  <a:gd name="connsiteX8" fmla="*/ 2321329 w 3747306"/>
                  <a:gd name="connsiteY8" fmla="*/ 2886142 h 5601257"/>
                  <a:gd name="connsiteX9" fmla="*/ 1875660 w 3747306"/>
                  <a:gd name="connsiteY9" fmla="*/ 3107791 h 5601257"/>
                  <a:gd name="connsiteX10" fmla="*/ 1857359 w 3747306"/>
                  <a:gd name="connsiteY10" fmla="*/ 3115007 h 5601257"/>
                  <a:gd name="connsiteX11" fmla="*/ 1758480 w 3747306"/>
                  <a:gd name="connsiteY11" fmla="*/ 3144141 h 5601257"/>
                  <a:gd name="connsiteX12" fmla="*/ 1269695 w 3747306"/>
                  <a:gd name="connsiteY12" fmla="*/ 4968311 h 5601257"/>
                  <a:gd name="connsiteX13" fmla="*/ 1699575 w 3747306"/>
                  <a:gd name="connsiteY13" fmla="*/ 5216502 h 5601257"/>
                  <a:gd name="connsiteX14" fmla="*/ 1717811 w 3747306"/>
                  <a:gd name="connsiteY14" fmla="*/ 5225063 h 5601257"/>
                  <a:gd name="connsiteX15" fmla="*/ 2015631 w 3747306"/>
                  <a:gd name="connsiteY15" fmla="*/ 5505157 h 5601257"/>
                  <a:gd name="connsiteX16" fmla="*/ 942700 w 3747306"/>
                  <a:gd name="connsiteY16" fmla="*/ 5482553 h 5601257"/>
                  <a:gd name="connsiteX17" fmla="*/ 2213 w 3747306"/>
                  <a:gd name="connsiteY17" fmla="*/ 4965663 h 5601257"/>
                  <a:gd name="connsiteX18" fmla="*/ 343897 w 3747306"/>
                  <a:gd name="connsiteY18" fmla="*/ 4869914 h 5601257"/>
                  <a:gd name="connsiteX19" fmla="*/ 447837 w 3747306"/>
                  <a:gd name="connsiteY19" fmla="*/ 4876362 h 5601257"/>
                  <a:gd name="connsiteX20" fmla="*/ 447837 w 3747306"/>
                  <a:gd name="connsiteY20" fmla="*/ 4875129 h 5601257"/>
                  <a:gd name="connsiteX21" fmla="*/ 916254 w 3747306"/>
                  <a:gd name="connsiteY21" fmla="*/ 4875129 h 5601257"/>
                  <a:gd name="connsiteX22" fmla="*/ 1404774 w 3747306"/>
                  <a:gd name="connsiteY22" fmla="*/ 3051946 h 5601257"/>
                  <a:gd name="connsiteX23" fmla="*/ 1374173 w 3747306"/>
                  <a:gd name="connsiteY23" fmla="*/ 3016296 h 5601257"/>
                  <a:gd name="connsiteX24" fmla="*/ 1332376 w 3747306"/>
                  <a:gd name="connsiteY24" fmla="*/ 2972379 h 5601257"/>
                  <a:gd name="connsiteX25" fmla="*/ 1322113 w 3747306"/>
                  <a:gd name="connsiteY25" fmla="*/ 2959467 h 5601257"/>
                  <a:gd name="connsiteX26" fmla="*/ 1046977 w 3747306"/>
                  <a:gd name="connsiteY26" fmla="*/ 2544680 h 5601257"/>
                  <a:gd name="connsiteX27" fmla="*/ 793462 w 3747306"/>
                  <a:gd name="connsiteY27" fmla="*/ 2018185 h 5601257"/>
                  <a:gd name="connsiteX28" fmla="*/ 779788 w 3747306"/>
                  <a:gd name="connsiteY28" fmla="*/ 1979780 h 5601257"/>
                  <a:gd name="connsiteX29" fmla="*/ 761960 w 3747306"/>
                  <a:gd name="connsiteY29" fmla="*/ 1935661 h 5601257"/>
                  <a:gd name="connsiteX30" fmla="*/ 649153 w 3747306"/>
                  <a:gd name="connsiteY30" fmla="*/ 1071435 h 5601257"/>
                  <a:gd name="connsiteX31" fmla="*/ 878854 w 3747306"/>
                  <a:gd name="connsiteY31" fmla="*/ 34595 h 5601257"/>
                  <a:gd name="connsiteX32" fmla="*/ 881746 w 3747306"/>
                  <a:gd name="connsiteY32" fmla="*/ 33999 h 5601257"/>
                  <a:gd name="connsiteX33" fmla="*/ 887377 w 3747306"/>
                  <a:gd name="connsiteY33" fmla="*/ 30304 h 5601257"/>
                  <a:gd name="connsiteX34" fmla="*/ 2354931 w 3747306"/>
                  <a:gd name="connsiteY34" fmla="*/ 212032 h 560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747306" h="5601257">
                    <a:moveTo>
                      <a:pt x="2354931" y="212032"/>
                    </a:moveTo>
                    <a:cubicBezTo>
                      <a:pt x="3052751" y="399012"/>
                      <a:pt x="3612262" y="639730"/>
                      <a:pt x="3716735" y="788428"/>
                    </a:cubicBezTo>
                    <a:lnTo>
                      <a:pt x="3719761" y="794440"/>
                    </a:lnTo>
                    <a:lnTo>
                      <a:pt x="3721972" y="796404"/>
                    </a:lnTo>
                    <a:cubicBezTo>
                      <a:pt x="3807020" y="907136"/>
                      <a:pt x="3672291" y="1341853"/>
                      <a:pt x="3402477" y="1809184"/>
                    </a:cubicBezTo>
                    <a:cubicBezTo>
                      <a:pt x="3222601" y="2120739"/>
                      <a:pt x="3025260" y="2373051"/>
                      <a:pt x="2872671" y="2501223"/>
                    </a:cubicBezTo>
                    <a:lnTo>
                      <a:pt x="2835185" y="2530507"/>
                    </a:lnTo>
                    <a:lnTo>
                      <a:pt x="2804128" y="2556941"/>
                    </a:lnTo>
                    <a:cubicBezTo>
                      <a:pt x="2673868" y="2664003"/>
                      <a:pt x="2508262" y="2778216"/>
                      <a:pt x="2321329" y="2886142"/>
                    </a:cubicBezTo>
                    <a:cubicBezTo>
                      <a:pt x="2165552" y="2976080"/>
                      <a:pt x="2013399" y="3051008"/>
                      <a:pt x="1875660" y="3107791"/>
                    </a:cubicBezTo>
                    <a:lnTo>
                      <a:pt x="1857359" y="3115007"/>
                    </a:lnTo>
                    <a:lnTo>
                      <a:pt x="1758480" y="3144141"/>
                    </a:lnTo>
                    <a:lnTo>
                      <a:pt x="1269695" y="4968311"/>
                    </a:lnTo>
                    <a:lnTo>
                      <a:pt x="1699575" y="5216502"/>
                    </a:lnTo>
                    <a:lnTo>
                      <a:pt x="1717811" y="5225063"/>
                    </a:lnTo>
                    <a:cubicBezTo>
                      <a:pt x="1918765" y="5327478"/>
                      <a:pt x="2035632" y="5430512"/>
                      <a:pt x="2015631" y="5505157"/>
                    </a:cubicBezTo>
                    <a:cubicBezTo>
                      <a:pt x="1979058" y="5641650"/>
                      <a:pt x="1498690" y="5631530"/>
                      <a:pt x="942700" y="5482553"/>
                    </a:cubicBezTo>
                    <a:cubicBezTo>
                      <a:pt x="386710" y="5333576"/>
                      <a:pt x="-34360" y="5102156"/>
                      <a:pt x="2213" y="4965663"/>
                    </a:cubicBezTo>
                    <a:cubicBezTo>
                      <a:pt x="20499" y="4897417"/>
                      <a:pt x="149735" y="4865824"/>
                      <a:pt x="343897" y="4869914"/>
                    </a:cubicBezTo>
                    <a:lnTo>
                      <a:pt x="447837" y="4876362"/>
                    </a:lnTo>
                    <a:lnTo>
                      <a:pt x="447837" y="4875129"/>
                    </a:lnTo>
                    <a:lnTo>
                      <a:pt x="916254" y="4875129"/>
                    </a:lnTo>
                    <a:lnTo>
                      <a:pt x="1404774" y="3051946"/>
                    </a:lnTo>
                    <a:lnTo>
                      <a:pt x="1374173" y="3016296"/>
                    </a:lnTo>
                    <a:lnTo>
                      <a:pt x="1332376" y="2972379"/>
                    </a:lnTo>
                    <a:lnTo>
                      <a:pt x="1322113" y="2959467"/>
                    </a:lnTo>
                    <a:cubicBezTo>
                      <a:pt x="1231220" y="2841424"/>
                      <a:pt x="1136915" y="2700457"/>
                      <a:pt x="1046977" y="2544680"/>
                    </a:cubicBezTo>
                    <a:cubicBezTo>
                      <a:pt x="939052" y="2357748"/>
                      <a:pt x="852740" y="2176033"/>
                      <a:pt x="793462" y="2018185"/>
                    </a:cubicBezTo>
                    <a:lnTo>
                      <a:pt x="779788" y="1979780"/>
                    </a:lnTo>
                    <a:lnTo>
                      <a:pt x="761960" y="1935661"/>
                    </a:lnTo>
                    <a:cubicBezTo>
                      <a:pt x="693901" y="1748367"/>
                      <a:pt x="649153" y="1431187"/>
                      <a:pt x="649153" y="1071435"/>
                    </a:cubicBezTo>
                    <a:cubicBezTo>
                      <a:pt x="649153" y="531807"/>
                      <a:pt x="749834" y="87967"/>
                      <a:pt x="878854" y="34595"/>
                    </a:cubicBezTo>
                    <a:lnTo>
                      <a:pt x="881746" y="33999"/>
                    </a:lnTo>
                    <a:lnTo>
                      <a:pt x="887377" y="30304"/>
                    </a:lnTo>
                    <a:cubicBezTo>
                      <a:pt x="1052202" y="-46236"/>
                      <a:pt x="1657111" y="25052"/>
                      <a:pt x="2354931" y="212032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71CFF4C-1018-9021-3B62-9207D62A766F}"/>
                  </a:ext>
                </a:extLst>
              </p:cNvPr>
              <p:cNvSpPr/>
              <p:nvPr/>
            </p:nvSpPr>
            <p:spPr>
              <a:xfrm rot="19984767">
                <a:off x="4321226" y="1789112"/>
                <a:ext cx="260934" cy="1430083"/>
              </a:xfrm>
              <a:custGeom>
                <a:avLst/>
                <a:gdLst>
                  <a:gd name="connsiteX0" fmla="*/ 13205 w 353133"/>
                  <a:gd name="connsiteY0" fmla="*/ 0 h 1430083"/>
                  <a:gd name="connsiteX1" fmla="*/ 226913 w 353133"/>
                  <a:gd name="connsiteY1" fmla="*/ 108517 h 1430083"/>
                  <a:gd name="connsiteX2" fmla="*/ 215745 w 353133"/>
                  <a:gd name="connsiteY2" fmla="*/ 222911 h 1430083"/>
                  <a:gd name="connsiteX3" fmla="*/ 208049 w 353133"/>
                  <a:gd name="connsiteY3" fmla="*/ 464261 h 1430083"/>
                  <a:gd name="connsiteX4" fmla="*/ 352375 w 353133"/>
                  <a:gd name="connsiteY4" fmla="*/ 1428352 h 1430083"/>
                  <a:gd name="connsiteX5" fmla="*/ 353133 w 353133"/>
                  <a:gd name="connsiteY5" fmla="*/ 1430083 h 1430083"/>
                  <a:gd name="connsiteX6" fmla="*/ 346228 w 353133"/>
                  <a:gd name="connsiteY6" fmla="*/ 1425720 h 1430083"/>
                  <a:gd name="connsiteX7" fmla="*/ 0 w 353133"/>
                  <a:gd name="connsiteY7" fmla="*/ 269314 h 1430083"/>
                  <a:gd name="connsiteX8" fmla="*/ 10011 w 353133"/>
                  <a:gd name="connsiteY8" fmla="*/ 25287 h 1430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3133" h="1430083">
                    <a:moveTo>
                      <a:pt x="13205" y="0"/>
                    </a:moveTo>
                    <a:lnTo>
                      <a:pt x="226913" y="108517"/>
                    </a:lnTo>
                    <a:lnTo>
                      <a:pt x="215745" y="222911"/>
                    </a:lnTo>
                    <a:cubicBezTo>
                      <a:pt x="210688" y="301247"/>
                      <a:pt x="208049" y="381901"/>
                      <a:pt x="208049" y="464261"/>
                    </a:cubicBezTo>
                    <a:cubicBezTo>
                      <a:pt x="208049" y="840762"/>
                      <a:pt x="263203" y="1181619"/>
                      <a:pt x="352375" y="1428352"/>
                    </a:cubicBezTo>
                    <a:lnTo>
                      <a:pt x="353133" y="1430083"/>
                    </a:lnTo>
                    <a:lnTo>
                      <a:pt x="346228" y="1425720"/>
                    </a:lnTo>
                    <a:cubicBezTo>
                      <a:pt x="145641" y="1272413"/>
                      <a:pt x="0" y="812657"/>
                      <a:pt x="0" y="269314"/>
                    </a:cubicBezTo>
                    <a:cubicBezTo>
                      <a:pt x="0" y="185723"/>
                      <a:pt x="3447" y="104110"/>
                      <a:pt x="10011" y="25287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F11C24B0-6F46-5EFA-D642-3CBE1AB724DB}"/>
                  </a:ext>
                </a:extLst>
              </p:cNvPr>
              <p:cNvSpPr/>
              <p:nvPr/>
            </p:nvSpPr>
            <p:spPr>
              <a:xfrm rot="10800000">
                <a:off x="3677920" y="416561"/>
                <a:ext cx="3027680" cy="1624753"/>
              </a:xfrm>
              <a:custGeom>
                <a:avLst/>
                <a:gdLst>
                  <a:gd name="connsiteX0" fmla="*/ 1513840 w 3027680"/>
                  <a:gd name="connsiteY0" fmla="*/ 1624753 h 1624753"/>
                  <a:gd name="connsiteX1" fmla="*/ 0 w 3027680"/>
                  <a:gd name="connsiteY1" fmla="*/ 1340273 h 1624753"/>
                  <a:gd name="connsiteX2" fmla="*/ 443393 w 3027680"/>
                  <a:gd name="connsiteY2" fmla="*/ 1139115 h 1624753"/>
                  <a:gd name="connsiteX3" fmla="*/ 662252 w 3027680"/>
                  <a:gd name="connsiteY3" fmla="*/ 1105182 h 1624753"/>
                  <a:gd name="connsiteX4" fmla="*/ 812800 w 3027680"/>
                  <a:gd name="connsiteY4" fmla="*/ 446615 h 1624753"/>
                  <a:gd name="connsiteX5" fmla="*/ 911307 w 3027680"/>
                  <a:gd name="connsiteY5" fmla="*/ 877534 h 1624753"/>
                  <a:gd name="connsiteX6" fmla="*/ 1137920 w 3027680"/>
                  <a:gd name="connsiteY6" fmla="*/ 0 h 1624753"/>
                  <a:gd name="connsiteX7" fmla="*/ 1293532 w 3027680"/>
                  <a:gd name="connsiteY7" fmla="*/ 602591 h 1624753"/>
                  <a:gd name="connsiteX8" fmla="*/ 1361440 w 3027680"/>
                  <a:gd name="connsiteY8" fmla="*/ 339623 h 1624753"/>
                  <a:gd name="connsiteX9" fmla="*/ 1546542 w 3027680"/>
                  <a:gd name="connsiteY9" fmla="*/ 1056413 h 1624753"/>
                  <a:gd name="connsiteX10" fmla="*/ 1761104 w 3027680"/>
                  <a:gd name="connsiteY10" fmla="*/ 1060477 h 1624753"/>
                  <a:gd name="connsiteX11" fmla="*/ 1957078 w 3027680"/>
                  <a:gd name="connsiteY11" fmla="*/ 814551 h 1624753"/>
                  <a:gd name="connsiteX12" fmla="*/ 2087617 w 3027680"/>
                  <a:gd name="connsiteY12" fmla="*/ 978363 h 1624753"/>
                  <a:gd name="connsiteX13" fmla="*/ 2157980 w 3027680"/>
                  <a:gd name="connsiteY13" fmla="*/ 670562 h 1624753"/>
                  <a:gd name="connsiteX14" fmla="*/ 2186979 w 3027680"/>
                  <a:gd name="connsiteY14" fmla="*/ 797417 h 1624753"/>
                  <a:gd name="connsiteX15" fmla="*/ 2346960 w 3027680"/>
                  <a:gd name="connsiteY15" fmla="*/ 177905 h 1624753"/>
                  <a:gd name="connsiteX16" fmla="*/ 2532505 w 3027680"/>
                  <a:gd name="connsiteY16" fmla="*/ 896411 h 1624753"/>
                  <a:gd name="connsiteX17" fmla="*/ 2650740 w 3027680"/>
                  <a:gd name="connsiteY17" fmla="*/ 639660 h 1624753"/>
                  <a:gd name="connsiteX18" fmla="*/ 2926471 w 3027680"/>
                  <a:gd name="connsiteY18" fmla="*/ 1238419 h 1624753"/>
                  <a:gd name="connsiteX19" fmla="*/ 3000593 w 3027680"/>
                  <a:gd name="connsiteY19" fmla="*/ 1286420 h 1624753"/>
                  <a:gd name="connsiteX20" fmla="*/ 3027680 w 3027680"/>
                  <a:gd name="connsiteY20" fmla="*/ 1340273 h 1624753"/>
                  <a:gd name="connsiteX21" fmla="*/ 1513840 w 3027680"/>
                  <a:gd name="connsiteY21" fmla="*/ 1624753 h 1624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7680" h="1624753">
                    <a:moveTo>
                      <a:pt x="1513840" y="1624753"/>
                    </a:moveTo>
                    <a:cubicBezTo>
                      <a:pt x="677769" y="1624753"/>
                      <a:pt x="0" y="1497387"/>
                      <a:pt x="0" y="1340273"/>
                    </a:cubicBezTo>
                    <a:cubicBezTo>
                      <a:pt x="0" y="1261716"/>
                      <a:pt x="169442" y="1190596"/>
                      <a:pt x="443393" y="1139115"/>
                    </a:cubicBezTo>
                    <a:lnTo>
                      <a:pt x="662252" y="1105182"/>
                    </a:lnTo>
                    <a:lnTo>
                      <a:pt x="812800" y="446615"/>
                    </a:lnTo>
                    <a:lnTo>
                      <a:pt x="911307" y="877534"/>
                    </a:lnTo>
                    <a:lnTo>
                      <a:pt x="1137920" y="0"/>
                    </a:lnTo>
                    <a:lnTo>
                      <a:pt x="1293532" y="602591"/>
                    </a:lnTo>
                    <a:lnTo>
                      <a:pt x="1361440" y="339623"/>
                    </a:lnTo>
                    <a:lnTo>
                      <a:pt x="1546542" y="1056413"/>
                    </a:lnTo>
                    <a:lnTo>
                      <a:pt x="1761104" y="1060477"/>
                    </a:lnTo>
                    <a:lnTo>
                      <a:pt x="1957078" y="814551"/>
                    </a:lnTo>
                    <a:lnTo>
                      <a:pt x="2087617" y="978363"/>
                    </a:lnTo>
                    <a:lnTo>
                      <a:pt x="2157980" y="670562"/>
                    </a:lnTo>
                    <a:lnTo>
                      <a:pt x="2186979" y="797417"/>
                    </a:lnTo>
                    <a:lnTo>
                      <a:pt x="2346960" y="177905"/>
                    </a:lnTo>
                    <a:lnTo>
                      <a:pt x="2532505" y="896411"/>
                    </a:lnTo>
                    <a:lnTo>
                      <a:pt x="2650740" y="639660"/>
                    </a:lnTo>
                    <a:lnTo>
                      <a:pt x="2926471" y="1238419"/>
                    </a:lnTo>
                    <a:lnTo>
                      <a:pt x="3000593" y="1286420"/>
                    </a:lnTo>
                    <a:cubicBezTo>
                      <a:pt x="3018372" y="1303858"/>
                      <a:pt x="3027680" y="1321861"/>
                      <a:pt x="3027680" y="1340273"/>
                    </a:cubicBezTo>
                    <a:cubicBezTo>
                      <a:pt x="3027680" y="1497387"/>
                      <a:pt x="2349911" y="1624753"/>
                      <a:pt x="1513840" y="1624753"/>
                    </a:cubicBezTo>
                    <a:close/>
                  </a:path>
                </a:pathLst>
              </a:custGeom>
              <a:solidFill>
                <a:srgbClr val="66A2D8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E7BD500-CF7E-3075-6AEE-3C48C5627434}"/>
              </a:ext>
            </a:extLst>
          </p:cNvPr>
          <p:cNvGrpSpPr/>
          <p:nvPr/>
        </p:nvGrpSpPr>
        <p:grpSpPr>
          <a:xfrm rot="20020171">
            <a:off x="3593573" y="5110552"/>
            <a:ext cx="1954832" cy="722184"/>
            <a:chOff x="2908053" y="3261102"/>
            <a:chExt cx="5831001" cy="2154178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4F3EC9D-1901-7353-6DCE-34A5084E769F}"/>
                </a:ext>
              </a:extLst>
            </p:cNvPr>
            <p:cNvSpPr/>
            <p:nvPr/>
          </p:nvSpPr>
          <p:spPr>
            <a:xfrm>
              <a:off x="2908053" y="3561022"/>
              <a:ext cx="5831001" cy="1854258"/>
            </a:xfrm>
            <a:custGeom>
              <a:avLst/>
              <a:gdLst>
                <a:gd name="connsiteX0" fmla="*/ 144197 w 5831001"/>
                <a:gd name="connsiteY0" fmla="*/ 0 h 1854258"/>
                <a:gd name="connsiteX1" fmla="*/ 258217 w 5831001"/>
                <a:gd name="connsiteY1" fmla="*/ 115408 h 1854258"/>
                <a:gd name="connsiteX2" fmla="*/ 2934708 w 5831001"/>
                <a:gd name="connsiteY2" fmla="*/ 967798 h 1854258"/>
                <a:gd name="connsiteX3" fmla="*/ 5381382 w 5831001"/>
                <a:gd name="connsiteY3" fmla="*/ 299107 h 1854258"/>
                <a:gd name="connsiteX4" fmla="*/ 5499602 w 5831001"/>
                <a:gd name="connsiteY4" fmla="*/ 204610 h 1854258"/>
                <a:gd name="connsiteX5" fmla="*/ 5793033 w 5831001"/>
                <a:gd name="connsiteY5" fmla="*/ 204610 h 1854258"/>
                <a:gd name="connsiteX6" fmla="*/ 5831001 w 5831001"/>
                <a:gd name="connsiteY6" fmla="*/ 242578 h 1854258"/>
                <a:gd name="connsiteX7" fmla="*/ 5759798 w 5831001"/>
                <a:gd name="connsiteY7" fmla="*/ 376508 h 1854258"/>
                <a:gd name="connsiteX8" fmla="*/ 2941190 w 5831001"/>
                <a:gd name="connsiteY8" fmla="*/ 1854258 h 1854258"/>
                <a:gd name="connsiteX9" fmla="*/ 3012 w 5831001"/>
                <a:gd name="connsiteY9" fmla="*/ 151601 h 1854258"/>
                <a:gd name="connsiteX10" fmla="*/ 0 w 5831001"/>
                <a:gd name="connsiteY10" fmla="*/ 144196 h 185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31001" h="1854258">
                  <a:moveTo>
                    <a:pt x="144197" y="0"/>
                  </a:moveTo>
                  <a:lnTo>
                    <a:pt x="258217" y="115408"/>
                  </a:lnTo>
                  <a:cubicBezTo>
                    <a:pt x="819047" y="627660"/>
                    <a:pt x="1808137" y="967798"/>
                    <a:pt x="2934708" y="967798"/>
                  </a:cubicBezTo>
                  <a:cubicBezTo>
                    <a:pt x="3920459" y="967798"/>
                    <a:pt x="4800950" y="707380"/>
                    <a:pt x="5381382" y="299107"/>
                  </a:cubicBezTo>
                  <a:lnTo>
                    <a:pt x="5499602" y="204610"/>
                  </a:lnTo>
                  <a:lnTo>
                    <a:pt x="5793033" y="204610"/>
                  </a:lnTo>
                  <a:lnTo>
                    <a:pt x="5831001" y="242578"/>
                  </a:lnTo>
                  <a:lnTo>
                    <a:pt x="5759798" y="376508"/>
                  </a:lnTo>
                  <a:cubicBezTo>
                    <a:pt x="5235550" y="1253815"/>
                    <a:pt x="4170178" y="1854258"/>
                    <a:pt x="2941190" y="1854258"/>
                  </a:cubicBezTo>
                  <a:cubicBezTo>
                    <a:pt x="1609788" y="1854258"/>
                    <a:pt x="470405" y="1149572"/>
                    <a:pt x="3012" y="151601"/>
                  </a:cubicBezTo>
                  <a:lnTo>
                    <a:pt x="0" y="14419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40E4749-F54F-E3C0-99D4-85EF3D3A84F3}"/>
                </a:ext>
              </a:extLst>
            </p:cNvPr>
            <p:cNvSpPr/>
            <p:nvPr/>
          </p:nvSpPr>
          <p:spPr>
            <a:xfrm>
              <a:off x="2908053" y="3552272"/>
              <a:ext cx="5805714" cy="1222928"/>
            </a:xfrm>
            <a:custGeom>
              <a:avLst/>
              <a:gdLst>
                <a:gd name="connsiteX0" fmla="*/ 130463 w 5805714"/>
                <a:gd name="connsiteY0" fmla="*/ 0 h 1222928"/>
                <a:gd name="connsiteX1" fmla="*/ 243090 w 5805714"/>
                <a:gd name="connsiteY1" fmla="*/ 113998 h 1222928"/>
                <a:gd name="connsiteX2" fmla="*/ 2919581 w 5805714"/>
                <a:gd name="connsiteY2" fmla="*/ 966388 h 1222928"/>
                <a:gd name="connsiteX3" fmla="*/ 5596072 w 5805714"/>
                <a:gd name="connsiteY3" fmla="*/ 113998 h 1222928"/>
                <a:gd name="connsiteX4" fmla="*/ 5640148 w 5805714"/>
                <a:gd name="connsiteY4" fmla="*/ 69386 h 1222928"/>
                <a:gd name="connsiteX5" fmla="*/ 5635450 w 5805714"/>
                <a:gd name="connsiteY5" fmla="*/ 64688 h 1222928"/>
                <a:gd name="connsiteX6" fmla="*/ 5642196 w 5805714"/>
                <a:gd name="connsiteY6" fmla="*/ 64688 h 1222928"/>
                <a:gd name="connsiteX7" fmla="*/ 5805714 w 5805714"/>
                <a:gd name="connsiteY7" fmla="*/ 228206 h 1222928"/>
                <a:gd name="connsiteX8" fmla="*/ 5775718 w 5805714"/>
                <a:gd name="connsiteY8" fmla="*/ 259847 h 1222928"/>
                <a:gd name="connsiteX9" fmla="*/ 2949187 w 5805714"/>
                <a:gd name="connsiteY9" fmla="*/ 1222928 h 1222928"/>
                <a:gd name="connsiteX10" fmla="*/ 122656 w 5805714"/>
                <a:gd name="connsiteY10" fmla="*/ 259847 h 1222928"/>
                <a:gd name="connsiteX11" fmla="*/ 0 w 5805714"/>
                <a:gd name="connsiteY11" fmla="*/ 130463 h 122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05714" h="1222928">
                  <a:moveTo>
                    <a:pt x="130463" y="0"/>
                  </a:moveTo>
                  <a:lnTo>
                    <a:pt x="243090" y="113998"/>
                  </a:lnTo>
                  <a:cubicBezTo>
                    <a:pt x="803920" y="626250"/>
                    <a:pt x="1793010" y="966388"/>
                    <a:pt x="2919581" y="966388"/>
                  </a:cubicBezTo>
                  <a:cubicBezTo>
                    <a:pt x="4046153" y="966388"/>
                    <a:pt x="5035243" y="626250"/>
                    <a:pt x="5596072" y="113998"/>
                  </a:cubicBezTo>
                  <a:lnTo>
                    <a:pt x="5640148" y="69386"/>
                  </a:lnTo>
                  <a:lnTo>
                    <a:pt x="5635450" y="64688"/>
                  </a:lnTo>
                  <a:lnTo>
                    <a:pt x="5642196" y="64688"/>
                  </a:lnTo>
                  <a:lnTo>
                    <a:pt x="5805714" y="228206"/>
                  </a:lnTo>
                  <a:lnTo>
                    <a:pt x="5775718" y="259847"/>
                  </a:lnTo>
                  <a:cubicBezTo>
                    <a:pt x="5163154" y="840901"/>
                    <a:pt x="4125789" y="1222928"/>
                    <a:pt x="2949187" y="1222928"/>
                  </a:cubicBezTo>
                  <a:cubicBezTo>
                    <a:pt x="1772586" y="1222928"/>
                    <a:pt x="735221" y="840901"/>
                    <a:pt x="122656" y="259847"/>
                  </a:cubicBezTo>
                  <a:lnTo>
                    <a:pt x="0" y="13046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D58733-532B-AC00-FAC5-886A3C1EC75A}"/>
                </a:ext>
              </a:extLst>
            </p:cNvPr>
            <p:cNvSpPr/>
            <p:nvPr/>
          </p:nvSpPr>
          <p:spPr>
            <a:xfrm>
              <a:off x="3035443" y="3261102"/>
              <a:ext cx="5515563" cy="1267718"/>
            </a:xfrm>
            <a:custGeom>
              <a:avLst/>
              <a:gdLst>
                <a:gd name="connsiteX0" fmla="*/ 4186452 w 5515563"/>
                <a:gd name="connsiteY0" fmla="*/ 0 h 1267718"/>
                <a:gd name="connsiteX1" fmla="*/ 4193668 w 5515563"/>
                <a:gd name="connsiteY1" fmla="*/ 8079 h 1267718"/>
                <a:gd name="connsiteX2" fmla="*/ 4636905 w 5515563"/>
                <a:gd name="connsiteY2" fmla="*/ 267220 h 1267718"/>
                <a:gd name="connsiteX3" fmla="*/ 5297566 w 5515563"/>
                <a:gd name="connsiteY3" fmla="*/ 291566 h 1267718"/>
                <a:gd name="connsiteX4" fmla="*/ 5396437 w 5515563"/>
                <a:gd name="connsiteY4" fmla="*/ 251591 h 1267718"/>
                <a:gd name="connsiteX5" fmla="*/ 5515563 w 5515563"/>
                <a:gd name="connsiteY5" fmla="*/ 370716 h 1267718"/>
                <a:gd name="connsiteX6" fmla="*/ 5471487 w 5515563"/>
                <a:gd name="connsiteY6" fmla="*/ 415328 h 1267718"/>
                <a:gd name="connsiteX7" fmla="*/ 2794996 w 5515563"/>
                <a:gd name="connsiteY7" fmla="*/ 1267718 h 1267718"/>
                <a:gd name="connsiteX8" fmla="*/ 118505 w 5515563"/>
                <a:gd name="connsiteY8" fmla="*/ 415328 h 1267718"/>
                <a:gd name="connsiteX9" fmla="*/ 0 w 5515563"/>
                <a:gd name="connsiteY9" fmla="*/ 295381 h 1267718"/>
                <a:gd name="connsiteX10" fmla="*/ 266094 w 5515563"/>
                <a:gd name="connsiteY10" fmla="*/ 29287 h 1267718"/>
                <a:gd name="connsiteX11" fmla="*/ 321189 w 5515563"/>
                <a:gd name="connsiteY11" fmla="*/ 94109 h 1267718"/>
                <a:gd name="connsiteX12" fmla="*/ 833028 w 5515563"/>
                <a:gd name="connsiteY12" fmla="*/ 299921 h 1267718"/>
                <a:gd name="connsiteX13" fmla="*/ 1237740 w 5515563"/>
                <a:gd name="connsiteY13" fmla="*/ 179914 h 1267718"/>
                <a:gd name="connsiteX14" fmla="*/ 1304698 w 5515563"/>
                <a:gd name="connsiteY14" fmla="*/ 126283 h 1267718"/>
                <a:gd name="connsiteX15" fmla="*/ 1402512 w 5515563"/>
                <a:gd name="connsiteY15" fmla="*/ 177823 h 1267718"/>
                <a:gd name="connsiteX16" fmla="*/ 1684267 w 5515563"/>
                <a:gd name="connsiteY16" fmla="*/ 233043 h 1267718"/>
                <a:gd name="connsiteX17" fmla="*/ 1830148 w 5515563"/>
                <a:gd name="connsiteY17" fmla="*/ 218767 h 1267718"/>
                <a:gd name="connsiteX18" fmla="*/ 1909245 w 5515563"/>
                <a:gd name="connsiteY18" fmla="*/ 194932 h 1267718"/>
                <a:gd name="connsiteX19" fmla="*/ 1989410 w 5515563"/>
                <a:gd name="connsiteY19" fmla="*/ 336086 h 1267718"/>
                <a:gd name="connsiteX20" fmla="*/ 2743110 w 5515563"/>
                <a:gd name="connsiteY20" fmla="*/ 719078 h 1267718"/>
                <a:gd name="connsiteX21" fmla="*/ 3496810 w 5515563"/>
                <a:gd name="connsiteY21" fmla="*/ 336086 h 1267718"/>
                <a:gd name="connsiteX22" fmla="*/ 3546565 w 5515563"/>
                <a:gd name="connsiteY22" fmla="*/ 248478 h 1267718"/>
                <a:gd name="connsiteX23" fmla="*/ 3598182 w 5515563"/>
                <a:gd name="connsiteY23" fmla="*/ 266134 h 1267718"/>
                <a:gd name="connsiteX24" fmla="*/ 3713000 w 5515563"/>
                <a:gd name="connsiteY24" fmla="*/ 278889 h 1267718"/>
                <a:gd name="connsiteX25" fmla="*/ 4185419 w 5515563"/>
                <a:gd name="connsiteY25" fmla="*/ 2099 h 126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515563" h="1267718">
                  <a:moveTo>
                    <a:pt x="4186452" y="0"/>
                  </a:moveTo>
                  <a:lnTo>
                    <a:pt x="4193668" y="8079"/>
                  </a:lnTo>
                  <a:cubicBezTo>
                    <a:pt x="4308573" y="117271"/>
                    <a:pt x="4460276" y="208945"/>
                    <a:pt x="4636905" y="267220"/>
                  </a:cubicBezTo>
                  <a:cubicBezTo>
                    <a:pt x="4872410" y="344921"/>
                    <a:pt x="5107637" y="348535"/>
                    <a:pt x="5297566" y="291566"/>
                  </a:cubicBezTo>
                  <a:lnTo>
                    <a:pt x="5396437" y="251591"/>
                  </a:lnTo>
                  <a:lnTo>
                    <a:pt x="5515563" y="370716"/>
                  </a:lnTo>
                  <a:lnTo>
                    <a:pt x="5471487" y="415328"/>
                  </a:lnTo>
                  <a:cubicBezTo>
                    <a:pt x="4910658" y="927580"/>
                    <a:pt x="3921568" y="1267718"/>
                    <a:pt x="2794996" y="1267718"/>
                  </a:cubicBezTo>
                  <a:cubicBezTo>
                    <a:pt x="1668425" y="1267718"/>
                    <a:pt x="679335" y="927580"/>
                    <a:pt x="118505" y="415328"/>
                  </a:cubicBezTo>
                  <a:lnTo>
                    <a:pt x="0" y="295381"/>
                  </a:lnTo>
                  <a:lnTo>
                    <a:pt x="266094" y="29287"/>
                  </a:lnTo>
                  <a:lnTo>
                    <a:pt x="321189" y="94109"/>
                  </a:lnTo>
                  <a:cubicBezTo>
                    <a:pt x="452180" y="221270"/>
                    <a:pt x="633143" y="299921"/>
                    <a:pt x="833028" y="299921"/>
                  </a:cubicBezTo>
                  <a:cubicBezTo>
                    <a:pt x="982942" y="299921"/>
                    <a:pt x="1122212" y="255680"/>
                    <a:pt x="1237740" y="179914"/>
                  </a:cubicBezTo>
                  <a:lnTo>
                    <a:pt x="1304698" y="126283"/>
                  </a:lnTo>
                  <a:lnTo>
                    <a:pt x="1402512" y="177823"/>
                  </a:lnTo>
                  <a:cubicBezTo>
                    <a:pt x="1489113" y="213380"/>
                    <a:pt x="1584325" y="233043"/>
                    <a:pt x="1684267" y="233043"/>
                  </a:cubicBezTo>
                  <a:cubicBezTo>
                    <a:pt x="1734239" y="233043"/>
                    <a:pt x="1783027" y="228127"/>
                    <a:pt x="1830148" y="218767"/>
                  </a:cubicBezTo>
                  <a:lnTo>
                    <a:pt x="1909245" y="194932"/>
                  </a:lnTo>
                  <a:lnTo>
                    <a:pt x="1989410" y="336086"/>
                  </a:lnTo>
                  <a:cubicBezTo>
                    <a:pt x="2152752" y="567156"/>
                    <a:pt x="2429367" y="719078"/>
                    <a:pt x="2743110" y="719078"/>
                  </a:cubicBezTo>
                  <a:cubicBezTo>
                    <a:pt x="3056853" y="719078"/>
                    <a:pt x="3333469" y="567156"/>
                    <a:pt x="3496810" y="336086"/>
                  </a:cubicBezTo>
                  <a:lnTo>
                    <a:pt x="3546565" y="248478"/>
                  </a:lnTo>
                  <a:lnTo>
                    <a:pt x="3598182" y="266134"/>
                  </a:lnTo>
                  <a:cubicBezTo>
                    <a:pt x="3635270" y="274497"/>
                    <a:pt x="3673669" y="278889"/>
                    <a:pt x="3713000" y="278889"/>
                  </a:cubicBezTo>
                  <a:cubicBezTo>
                    <a:pt x="3909654" y="278889"/>
                    <a:pt x="4083036" y="169094"/>
                    <a:pt x="4185419" y="209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808B1165-14D7-2B42-4196-B76F5F668E65}"/>
                </a:ext>
              </a:extLst>
            </p:cNvPr>
            <p:cNvSpPr/>
            <p:nvPr/>
          </p:nvSpPr>
          <p:spPr>
            <a:xfrm rot="1602915">
              <a:off x="4040171" y="3805697"/>
              <a:ext cx="63005" cy="1109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DD118D2D-5792-D3F5-8719-347F08DF69D4}"/>
                </a:ext>
              </a:extLst>
            </p:cNvPr>
            <p:cNvSpPr/>
            <p:nvPr/>
          </p:nvSpPr>
          <p:spPr>
            <a:xfrm rot="1602915">
              <a:off x="4451651" y="3605474"/>
              <a:ext cx="63005" cy="1109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1FC1EA4-8596-066A-9DE4-419C68F48DA3}"/>
                </a:ext>
              </a:extLst>
            </p:cNvPr>
            <p:cNvSpPr/>
            <p:nvPr/>
          </p:nvSpPr>
          <p:spPr>
            <a:xfrm rot="1003277">
              <a:off x="4664356" y="4076498"/>
              <a:ext cx="63004" cy="1109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387F39EC-D9B2-3929-B7CB-F8D4D94A832D}"/>
                </a:ext>
              </a:extLst>
            </p:cNvPr>
            <p:cNvSpPr/>
            <p:nvPr/>
          </p:nvSpPr>
          <p:spPr>
            <a:xfrm rot="938961">
              <a:off x="5202245" y="3979267"/>
              <a:ext cx="63004" cy="1109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C46E46F-694D-1817-854B-8E3502E79038}"/>
                </a:ext>
              </a:extLst>
            </p:cNvPr>
            <p:cNvSpPr/>
            <p:nvPr/>
          </p:nvSpPr>
          <p:spPr>
            <a:xfrm rot="296676">
              <a:off x="5679753" y="4265546"/>
              <a:ext cx="63004" cy="1109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8B430C91-3212-919F-49EA-B20FBC9084FE}"/>
                </a:ext>
              </a:extLst>
            </p:cNvPr>
            <p:cNvSpPr/>
            <p:nvPr/>
          </p:nvSpPr>
          <p:spPr>
            <a:xfrm rot="21223250">
              <a:off x="6223306" y="4264756"/>
              <a:ext cx="63004" cy="1109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AF271F53-244C-0F97-7CE8-DB93BCAD33B0}"/>
                </a:ext>
              </a:extLst>
            </p:cNvPr>
            <p:cNvSpPr/>
            <p:nvPr/>
          </p:nvSpPr>
          <p:spPr>
            <a:xfrm rot="20332479">
              <a:off x="6734216" y="3833580"/>
              <a:ext cx="63004" cy="1109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21B7E4E-5ED1-3992-00A0-A50D7D27FBF6}"/>
                </a:ext>
              </a:extLst>
            </p:cNvPr>
            <p:cNvSpPr/>
            <p:nvPr/>
          </p:nvSpPr>
          <p:spPr>
            <a:xfrm rot="19550384">
              <a:off x="7260419" y="4072325"/>
              <a:ext cx="63004" cy="1109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2D2AA51E-77D5-3994-BB35-287CCCBEE305}"/>
                </a:ext>
              </a:extLst>
            </p:cNvPr>
            <p:cNvSpPr/>
            <p:nvPr/>
          </p:nvSpPr>
          <p:spPr>
            <a:xfrm rot="19550384">
              <a:off x="7210366" y="3496728"/>
              <a:ext cx="63004" cy="1109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EAC641E-DF3E-4591-E6D5-CCC9D62A1C56}"/>
                </a:ext>
              </a:extLst>
            </p:cNvPr>
            <p:cNvSpPr/>
            <p:nvPr/>
          </p:nvSpPr>
          <p:spPr>
            <a:xfrm rot="20652000">
              <a:off x="5718237" y="4802638"/>
              <a:ext cx="2408303" cy="318037"/>
            </a:xfrm>
            <a:custGeom>
              <a:avLst/>
              <a:gdLst>
                <a:gd name="connsiteX0" fmla="*/ 2408303 w 2408303"/>
                <a:gd name="connsiteY0" fmla="*/ 12420 h 318037"/>
                <a:gd name="connsiteX1" fmla="*/ 2372291 w 2408303"/>
                <a:gd name="connsiteY1" fmla="*/ 37937 h 318037"/>
                <a:gd name="connsiteX2" fmla="*/ 1215634 w 2408303"/>
                <a:gd name="connsiteY2" fmla="*/ 318037 h 318037"/>
                <a:gd name="connsiteX3" fmla="*/ 58977 w 2408303"/>
                <a:gd name="connsiteY3" fmla="*/ 37937 h 318037"/>
                <a:gd name="connsiteX4" fmla="*/ 0 w 2408303"/>
                <a:gd name="connsiteY4" fmla="*/ 0 h 318037"/>
                <a:gd name="connsiteX5" fmla="*/ 70243 w 2408303"/>
                <a:gd name="connsiteY5" fmla="*/ 24384 h 318037"/>
                <a:gd name="connsiteX6" fmla="*/ 1222041 w 2408303"/>
                <a:gd name="connsiteY6" fmla="*/ 187708 h 318037"/>
                <a:gd name="connsiteX7" fmla="*/ 2373839 w 2408303"/>
                <a:gd name="connsiteY7" fmla="*/ 24384 h 31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8303" h="318037">
                  <a:moveTo>
                    <a:pt x="2408303" y="12420"/>
                  </a:moveTo>
                  <a:lnTo>
                    <a:pt x="2372291" y="37937"/>
                  </a:lnTo>
                  <a:cubicBezTo>
                    <a:pt x="2076276" y="210997"/>
                    <a:pt x="1667336" y="318037"/>
                    <a:pt x="1215634" y="318037"/>
                  </a:cubicBezTo>
                  <a:cubicBezTo>
                    <a:pt x="763932" y="318037"/>
                    <a:pt x="354991" y="210997"/>
                    <a:pt x="58977" y="37937"/>
                  </a:cubicBezTo>
                  <a:lnTo>
                    <a:pt x="0" y="0"/>
                  </a:lnTo>
                  <a:lnTo>
                    <a:pt x="70243" y="24384"/>
                  </a:lnTo>
                  <a:cubicBezTo>
                    <a:pt x="399030" y="127498"/>
                    <a:pt x="795389" y="187708"/>
                    <a:pt x="1222041" y="187708"/>
                  </a:cubicBezTo>
                  <a:cubicBezTo>
                    <a:pt x="1648693" y="187708"/>
                    <a:pt x="2045052" y="127498"/>
                    <a:pt x="2373839" y="2438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D95E8899-E697-398F-040C-52AF71BF7AEF}"/>
                </a:ext>
              </a:extLst>
            </p:cNvPr>
            <p:cNvSpPr/>
            <p:nvPr/>
          </p:nvSpPr>
          <p:spPr>
            <a:xfrm rot="950984">
              <a:off x="3523436" y="4670888"/>
              <a:ext cx="1919434" cy="175704"/>
            </a:xfrm>
            <a:custGeom>
              <a:avLst/>
              <a:gdLst>
                <a:gd name="connsiteX0" fmla="*/ 2408303 w 2408303"/>
                <a:gd name="connsiteY0" fmla="*/ 12420 h 318037"/>
                <a:gd name="connsiteX1" fmla="*/ 2372291 w 2408303"/>
                <a:gd name="connsiteY1" fmla="*/ 37937 h 318037"/>
                <a:gd name="connsiteX2" fmla="*/ 1215634 w 2408303"/>
                <a:gd name="connsiteY2" fmla="*/ 318037 h 318037"/>
                <a:gd name="connsiteX3" fmla="*/ 58977 w 2408303"/>
                <a:gd name="connsiteY3" fmla="*/ 37937 h 318037"/>
                <a:gd name="connsiteX4" fmla="*/ 0 w 2408303"/>
                <a:gd name="connsiteY4" fmla="*/ 0 h 318037"/>
                <a:gd name="connsiteX5" fmla="*/ 70243 w 2408303"/>
                <a:gd name="connsiteY5" fmla="*/ 24384 h 318037"/>
                <a:gd name="connsiteX6" fmla="*/ 1222041 w 2408303"/>
                <a:gd name="connsiteY6" fmla="*/ 187708 h 318037"/>
                <a:gd name="connsiteX7" fmla="*/ 2373839 w 2408303"/>
                <a:gd name="connsiteY7" fmla="*/ 24384 h 31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8303" h="318037">
                  <a:moveTo>
                    <a:pt x="2408303" y="12420"/>
                  </a:moveTo>
                  <a:lnTo>
                    <a:pt x="2372291" y="37937"/>
                  </a:lnTo>
                  <a:cubicBezTo>
                    <a:pt x="2076276" y="210997"/>
                    <a:pt x="1667336" y="318037"/>
                    <a:pt x="1215634" y="318037"/>
                  </a:cubicBezTo>
                  <a:cubicBezTo>
                    <a:pt x="763932" y="318037"/>
                    <a:pt x="354991" y="210997"/>
                    <a:pt x="58977" y="37937"/>
                  </a:cubicBezTo>
                  <a:lnTo>
                    <a:pt x="0" y="0"/>
                  </a:lnTo>
                  <a:lnTo>
                    <a:pt x="70243" y="24384"/>
                  </a:lnTo>
                  <a:cubicBezTo>
                    <a:pt x="399030" y="127498"/>
                    <a:pt x="795389" y="187708"/>
                    <a:pt x="1222041" y="187708"/>
                  </a:cubicBezTo>
                  <a:cubicBezTo>
                    <a:pt x="1648693" y="187708"/>
                    <a:pt x="2045052" y="127498"/>
                    <a:pt x="2373839" y="2438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F66E69B5-7CE0-9D9A-3B1F-A5F7E6C9563A}"/>
              </a:ext>
            </a:extLst>
          </p:cNvPr>
          <p:cNvGrpSpPr/>
          <p:nvPr/>
        </p:nvGrpSpPr>
        <p:grpSpPr>
          <a:xfrm>
            <a:off x="6698313" y="4612990"/>
            <a:ext cx="1785752" cy="1765176"/>
            <a:chOff x="6943432" y="4494084"/>
            <a:chExt cx="1785752" cy="1765176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5D21A991-4BB9-D23D-FC36-A5810C959DEB}"/>
                </a:ext>
              </a:extLst>
            </p:cNvPr>
            <p:cNvGrpSpPr/>
            <p:nvPr/>
          </p:nvGrpSpPr>
          <p:grpSpPr>
            <a:xfrm rot="20715005">
              <a:off x="7434196" y="4494084"/>
              <a:ext cx="1294988" cy="1492448"/>
              <a:chOff x="3303652" y="876882"/>
              <a:chExt cx="4379941" cy="5047794"/>
            </a:xfrm>
          </p:grpSpPr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E51F99B8-3A39-2C86-C56C-E56F1E478794}"/>
                  </a:ext>
                </a:extLst>
              </p:cNvPr>
              <p:cNvSpPr/>
              <p:nvPr/>
            </p:nvSpPr>
            <p:spPr>
              <a:xfrm rot="8100000">
                <a:off x="3303652" y="1723702"/>
                <a:ext cx="4379941" cy="4200974"/>
              </a:xfrm>
              <a:custGeom>
                <a:avLst/>
                <a:gdLst>
                  <a:gd name="connsiteX0" fmla="*/ 1681072 w 4379941"/>
                  <a:gd name="connsiteY0" fmla="*/ 1257715 h 4200974"/>
                  <a:gd name="connsiteX1" fmla="*/ 1681242 w 4379941"/>
                  <a:gd name="connsiteY1" fmla="*/ 1257544 h 4200974"/>
                  <a:gd name="connsiteX2" fmla="*/ 1680526 w 4379941"/>
                  <a:gd name="connsiteY2" fmla="*/ 1256372 h 4200974"/>
                  <a:gd name="connsiteX3" fmla="*/ 963914 w 4379941"/>
                  <a:gd name="connsiteY3" fmla="*/ 4170501 h 4200974"/>
                  <a:gd name="connsiteX4" fmla="*/ 972239 w 4379941"/>
                  <a:gd name="connsiteY4" fmla="*/ 4171719 h 4200974"/>
                  <a:gd name="connsiteX5" fmla="*/ 1009600 w 4379941"/>
                  <a:gd name="connsiteY5" fmla="*/ 4165001 h 4200974"/>
                  <a:gd name="connsiteX6" fmla="*/ 889292 w 4379941"/>
                  <a:gd name="connsiteY6" fmla="*/ 2801992 h 4200974"/>
                  <a:gd name="connsiteX7" fmla="*/ 84860 w 4379941"/>
                  <a:gd name="connsiteY7" fmla="*/ 1695124 h 4200974"/>
                  <a:gd name="connsiteX8" fmla="*/ 25317 w 4379941"/>
                  <a:gd name="connsiteY8" fmla="*/ 1746024 h 4200974"/>
                  <a:gd name="connsiteX9" fmla="*/ 9886 w 4379941"/>
                  <a:gd name="connsiteY9" fmla="*/ 1776834 h 4200974"/>
                  <a:gd name="connsiteX10" fmla="*/ 0 w 4379941"/>
                  <a:gd name="connsiteY10" fmla="*/ 1755985 h 4200974"/>
                  <a:gd name="connsiteX11" fmla="*/ 26615 w 4379941"/>
                  <a:gd name="connsiteY11" fmla="*/ 1703460 h 4200974"/>
                  <a:gd name="connsiteX12" fmla="*/ 144401 w 4379941"/>
                  <a:gd name="connsiteY12" fmla="*/ 1558108 h 4200974"/>
                  <a:gd name="connsiteX13" fmla="*/ 150806 w 4379941"/>
                  <a:gd name="connsiteY13" fmla="*/ 1555422 h 4200974"/>
                  <a:gd name="connsiteX14" fmla="*/ 159171 w 4379941"/>
                  <a:gd name="connsiteY14" fmla="*/ 1549864 h 4200974"/>
                  <a:gd name="connsiteX15" fmla="*/ 165649 w 4379941"/>
                  <a:gd name="connsiteY15" fmla="*/ 1549198 h 4200974"/>
                  <a:gd name="connsiteX16" fmla="*/ 165669 w 4379941"/>
                  <a:gd name="connsiteY16" fmla="*/ 1549189 h 4200974"/>
                  <a:gd name="connsiteX17" fmla="*/ 165701 w 4379941"/>
                  <a:gd name="connsiteY17" fmla="*/ 1549193 h 4200974"/>
                  <a:gd name="connsiteX18" fmla="*/ 172339 w 4379941"/>
                  <a:gd name="connsiteY18" fmla="*/ 1548511 h 4200974"/>
                  <a:gd name="connsiteX19" fmla="*/ 171500 w 4379941"/>
                  <a:gd name="connsiteY19" fmla="*/ 1545224 h 4200974"/>
                  <a:gd name="connsiteX20" fmla="*/ 1384011 w 4379941"/>
                  <a:gd name="connsiteY20" fmla="*/ 1268563 h 4200974"/>
                  <a:gd name="connsiteX21" fmla="*/ 1385189 w 4379941"/>
                  <a:gd name="connsiteY21" fmla="*/ 1242266 h 4200974"/>
                  <a:gd name="connsiteX22" fmla="*/ 1459813 w 4379941"/>
                  <a:gd name="connsiteY22" fmla="*/ 1139848 h 4200974"/>
                  <a:gd name="connsiteX23" fmla="*/ 1584999 w 4379941"/>
                  <a:gd name="connsiteY23" fmla="*/ 1120195 h 4200974"/>
                  <a:gd name="connsiteX24" fmla="*/ 1630555 w 4379941"/>
                  <a:gd name="connsiteY24" fmla="*/ 1141041 h 4200974"/>
                  <a:gd name="connsiteX25" fmla="*/ 1633039 w 4379941"/>
                  <a:gd name="connsiteY25" fmla="*/ 1085627 h 4200974"/>
                  <a:gd name="connsiteX26" fmla="*/ 1707662 w 4379941"/>
                  <a:gd name="connsiteY26" fmla="*/ 983209 h 4200974"/>
                  <a:gd name="connsiteX27" fmla="*/ 1769442 w 4379941"/>
                  <a:gd name="connsiteY27" fmla="*/ 960713 h 4200974"/>
                  <a:gd name="connsiteX28" fmla="*/ 1822790 w 4379941"/>
                  <a:gd name="connsiteY28" fmla="*/ 963105 h 4200974"/>
                  <a:gd name="connsiteX29" fmla="*/ 2859870 w 4379941"/>
                  <a:gd name="connsiteY29" fmla="*/ 152849 h 4200974"/>
                  <a:gd name="connsiteX30" fmla="*/ 2862085 w 4379941"/>
                  <a:gd name="connsiteY30" fmla="*/ 150014 h 4200974"/>
                  <a:gd name="connsiteX31" fmla="*/ 2862793 w 4379941"/>
                  <a:gd name="connsiteY31" fmla="*/ 150567 h 4200974"/>
                  <a:gd name="connsiteX32" fmla="*/ 3048083 w 4379941"/>
                  <a:gd name="connsiteY32" fmla="*/ 5802 h 4200974"/>
                  <a:gd name="connsiteX33" fmla="*/ 3049636 w 4379941"/>
                  <a:gd name="connsiteY33" fmla="*/ 7789 h 4200974"/>
                  <a:gd name="connsiteX34" fmla="*/ 3061696 w 4379941"/>
                  <a:gd name="connsiteY34" fmla="*/ 1351 h 4200974"/>
                  <a:gd name="connsiteX35" fmla="*/ 3818872 w 4379941"/>
                  <a:gd name="connsiteY35" fmla="*/ 561069 h 4200974"/>
                  <a:gd name="connsiteX36" fmla="*/ 4378590 w 4379941"/>
                  <a:gd name="connsiteY36" fmla="*/ 1318245 h 4200974"/>
                  <a:gd name="connsiteX37" fmla="*/ 4372302 w 4379941"/>
                  <a:gd name="connsiteY37" fmla="*/ 1330021 h 4200974"/>
                  <a:gd name="connsiteX38" fmla="*/ 4373651 w 4379941"/>
                  <a:gd name="connsiteY38" fmla="*/ 1331370 h 4200974"/>
                  <a:gd name="connsiteX39" fmla="*/ 4359030 w 4379941"/>
                  <a:gd name="connsiteY39" fmla="*/ 1345990 h 4200974"/>
                  <a:gd name="connsiteX40" fmla="*/ 4227091 w 4379941"/>
                  <a:gd name="connsiteY40" fmla="*/ 1514864 h 4200974"/>
                  <a:gd name="connsiteX41" fmla="*/ 4227644 w 4379941"/>
                  <a:gd name="connsiteY41" fmla="*/ 1515572 h 4200974"/>
                  <a:gd name="connsiteX42" fmla="*/ 4224807 w 4379941"/>
                  <a:gd name="connsiteY42" fmla="*/ 1517788 h 4200974"/>
                  <a:gd name="connsiteX43" fmla="*/ 3094977 w 4379941"/>
                  <a:gd name="connsiteY43" fmla="*/ 2963905 h 4200974"/>
                  <a:gd name="connsiteX44" fmla="*/ 2858121 w 4379941"/>
                  <a:gd name="connsiteY44" fmla="*/ 3275610 h 4200974"/>
                  <a:gd name="connsiteX45" fmla="*/ 2849790 w 4379941"/>
                  <a:gd name="connsiteY45" fmla="*/ 3257334 h 4200974"/>
                  <a:gd name="connsiteX46" fmla="*/ 2850068 w 4379941"/>
                  <a:gd name="connsiteY46" fmla="*/ 3262257 h 4200974"/>
                  <a:gd name="connsiteX47" fmla="*/ 2844950 w 4379941"/>
                  <a:gd name="connsiteY47" fmla="*/ 3258485 h 4200974"/>
                  <a:gd name="connsiteX48" fmla="*/ 2860368 w 4379941"/>
                  <a:gd name="connsiteY48" fmla="*/ 3279590 h 4200974"/>
                  <a:gd name="connsiteX49" fmla="*/ 2628473 w 4379941"/>
                  <a:gd name="connsiteY49" fmla="*/ 3400941 h 4200974"/>
                  <a:gd name="connsiteX50" fmla="*/ 1167137 w 4379941"/>
                  <a:gd name="connsiteY50" fmla="*/ 4190847 h 4200974"/>
                  <a:gd name="connsiteX51" fmla="*/ 1165601 w 4379941"/>
                  <a:gd name="connsiteY51" fmla="*/ 4187823 h 4200974"/>
                  <a:gd name="connsiteX52" fmla="*/ 1160165 w 4379941"/>
                  <a:gd name="connsiteY52" fmla="*/ 4191682 h 4200974"/>
                  <a:gd name="connsiteX53" fmla="*/ 1160141 w 4379941"/>
                  <a:gd name="connsiteY53" fmla="*/ 4191709 h 4200974"/>
                  <a:gd name="connsiteX54" fmla="*/ 1160117 w 4379941"/>
                  <a:gd name="connsiteY54" fmla="*/ 4191717 h 4200974"/>
                  <a:gd name="connsiteX55" fmla="*/ 1154809 w 4379941"/>
                  <a:gd name="connsiteY55" fmla="*/ 4195486 h 4200974"/>
                  <a:gd name="connsiteX56" fmla="*/ 1140077 w 4379941"/>
                  <a:gd name="connsiteY56" fmla="*/ 4198420 h 4200974"/>
                  <a:gd name="connsiteX57" fmla="*/ 1138270 w 4379941"/>
                  <a:gd name="connsiteY57" fmla="*/ 4199025 h 4200974"/>
                  <a:gd name="connsiteX58" fmla="*/ 1009838 w 4379941"/>
                  <a:gd name="connsiteY58" fmla="*/ 4184719 h 420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4379941" h="4200974">
                    <a:moveTo>
                      <a:pt x="1681072" y="1257715"/>
                    </a:moveTo>
                    <a:lnTo>
                      <a:pt x="1681242" y="1257544"/>
                    </a:lnTo>
                    <a:lnTo>
                      <a:pt x="1680526" y="1256372"/>
                    </a:lnTo>
                    <a:close/>
                    <a:moveTo>
                      <a:pt x="963914" y="4170501"/>
                    </a:moveTo>
                    <a:lnTo>
                      <a:pt x="972239" y="4171719"/>
                    </a:lnTo>
                    <a:cubicBezTo>
                      <a:pt x="985317" y="4171630"/>
                      <a:pt x="997793" y="4169422"/>
                      <a:pt x="1009600" y="4165001"/>
                    </a:cubicBezTo>
                    <a:cubicBezTo>
                      <a:pt x="1198516" y="4094269"/>
                      <a:pt x="1144652" y="3484030"/>
                      <a:pt x="889292" y="2801992"/>
                    </a:cubicBezTo>
                    <a:cubicBezTo>
                      <a:pt x="633932" y="2119954"/>
                      <a:pt x="273776" y="1624393"/>
                      <a:pt x="84860" y="1695124"/>
                    </a:cubicBezTo>
                    <a:cubicBezTo>
                      <a:pt x="61246" y="1703966"/>
                      <a:pt x="41425" y="1721237"/>
                      <a:pt x="25317" y="1746024"/>
                    </a:cubicBezTo>
                    <a:lnTo>
                      <a:pt x="9886" y="1776834"/>
                    </a:lnTo>
                    <a:lnTo>
                      <a:pt x="0" y="1755985"/>
                    </a:lnTo>
                    <a:lnTo>
                      <a:pt x="26615" y="1703460"/>
                    </a:lnTo>
                    <a:cubicBezTo>
                      <a:pt x="67026" y="1632028"/>
                      <a:pt x="110275" y="1578902"/>
                      <a:pt x="144401" y="1558108"/>
                    </a:cubicBezTo>
                    <a:lnTo>
                      <a:pt x="150806" y="1555422"/>
                    </a:lnTo>
                    <a:lnTo>
                      <a:pt x="159171" y="1549864"/>
                    </a:lnTo>
                    <a:lnTo>
                      <a:pt x="165649" y="1549198"/>
                    </a:lnTo>
                    <a:lnTo>
                      <a:pt x="165669" y="1549189"/>
                    </a:lnTo>
                    <a:lnTo>
                      <a:pt x="165701" y="1549193"/>
                    </a:lnTo>
                    <a:lnTo>
                      <a:pt x="172339" y="1548511"/>
                    </a:lnTo>
                    <a:lnTo>
                      <a:pt x="171500" y="1545224"/>
                    </a:lnTo>
                    <a:lnTo>
                      <a:pt x="1384011" y="1268563"/>
                    </a:lnTo>
                    <a:lnTo>
                      <a:pt x="1385189" y="1242266"/>
                    </a:lnTo>
                    <a:cubicBezTo>
                      <a:pt x="1395137" y="1201077"/>
                      <a:pt x="1420797" y="1163684"/>
                      <a:pt x="1459813" y="1139848"/>
                    </a:cubicBezTo>
                    <a:cubicBezTo>
                      <a:pt x="1498829" y="1116012"/>
                      <a:pt x="1543812" y="1110247"/>
                      <a:pt x="1584999" y="1120195"/>
                    </a:cubicBezTo>
                    <a:lnTo>
                      <a:pt x="1630555" y="1141041"/>
                    </a:lnTo>
                    <a:lnTo>
                      <a:pt x="1633039" y="1085627"/>
                    </a:lnTo>
                    <a:cubicBezTo>
                      <a:pt x="1642987" y="1044439"/>
                      <a:pt x="1668647" y="1007045"/>
                      <a:pt x="1707662" y="983209"/>
                    </a:cubicBezTo>
                    <a:cubicBezTo>
                      <a:pt x="1727171" y="971291"/>
                      <a:pt x="1748171" y="963890"/>
                      <a:pt x="1769442" y="960713"/>
                    </a:cubicBezTo>
                    <a:lnTo>
                      <a:pt x="1822790" y="963105"/>
                    </a:lnTo>
                    <a:lnTo>
                      <a:pt x="2859870" y="152849"/>
                    </a:lnTo>
                    <a:lnTo>
                      <a:pt x="2862085" y="150014"/>
                    </a:lnTo>
                    <a:lnTo>
                      <a:pt x="2862793" y="150567"/>
                    </a:lnTo>
                    <a:lnTo>
                      <a:pt x="3048083" y="5802"/>
                    </a:lnTo>
                    <a:lnTo>
                      <a:pt x="3049636" y="7789"/>
                    </a:lnTo>
                    <a:lnTo>
                      <a:pt x="3061696" y="1351"/>
                    </a:lnTo>
                    <a:cubicBezTo>
                      <a:pt x="3151045" y="-20209"/>
                      <a:pt x="3476181" y="218377"/>
                      <a:pt x="3818872" y="561069"/>
                    </a:cubicBezTo>
                    <a:cubicBezTo>
                      <a:pt x="4161563" y="903760"/>
                      <a:pt x="4400150" y="1228896"/>
                      <a:pt x="4378590" y="1318245"/>
                    </a:cubicBezTo>
                    <a:lnTo>
                      <a:pt x="4372302" y="1330021"/>
                    </a:lnTo>
                    <a:lnTo>
                      <a:pt x="4373651" y="1331370"/>
                    </a:lnTo>
                    <a:lnTo>
                      <a:pt x="4359030" y="1345990"/>
                    </a:lnTo>
                    <a:lnTo>
                      <a:pt x="4227091" y="1514864"/>
                    </a:lnTo>
                    <a:lnTo>
                      <a:pt x="4227644" y="1515572"/>
                    </a:lnTo>
                    <a:lnTo>
                      <a:pt x="4224807" y="1517788"/>
                    </a:lnTo>
                    <a:lnTo>
                      <a:pt x="3094977" y="2963905"/>
                    </a:lnTo>
                    <a:lnTo>
                      <a:pt x="2858121" y="3275610"/>
                    </a:lnTo>
                    <a:lnTo>
                      <a:pt x="2849790" y="3257334"/>
                    </a:lnTo>
                    <a:lnTo>
                      <a:pt x="2850068" y="3262257"/>
                    </a:lnTo>
                    <a:lnTo>
                      <a:pt x="2844950" y="3258485"/>
                    </a:lnTo>
                    <a:lnTo>
                      <a:pt x="2860368" y="3279590"/>
                    </a:lnTo>
                    <a:lnTo>
                      <a:pt x="2628473" y="3400941"/>
                    </a:lnTo>
                    <a:lnTo>
                      <a:pt x="1167137" y="4190847"/>
                    </a:lnTo>
                    <a:lnTo>
                      <a:pt x="1165601" y="4187823"/>
                    </a:lnTo>
                    <a:lnTo>
                      <a:pt x="1160165" y="4191682"/>
                    </a:lnTo>
                    <a:lnTo>
                      <a:pt x="1160141" y="4191709"/>
                    </a:lnTo>
                    <a:lnTo>
                      <a:pt x="1160117" y="4191717"/>
                    </a:lnTo>
                    <a:lnTo>
                      <a:pt x="1154809" y="4195486"/>
                    </a:lnTo>
                    <a:lnTo>
                      <a:pt x="1140077" y="4198420"/>
                    </a:lnTo>
                    <a:lnTo>
                      <a:pt x="1138270" y="4199025"/>
                    </a:lnTo>
                    <a:cubicBezTo>
                      <a:pt x="1108744" y="4204173"/>
                      <a:pt x="1063368" y="4199030"/>
                      <a:pt x="1009838" y="41847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CB4BAB8-7194-6129-1E92-6E9474C1483C}"/>
                  </a:ext>
                </a:extLst>
              </p:cNvPr>
              <p:cNvSpPr/>
              <p:nvPr/>
            </p:nvSpPr>
            <p:spPr>
              <a:xfrm rot="19796155">
                <a:off x="5141156" y="2886146"/>
                <a:ext cx="2233616" cy="1095079"/>
              </a:xfrm>
              <a:custGeom>
                <a:avLst/>
                <a:gdLst>
                  <a:gd name="connsiteX0" fmla="*/ 2233616 w 2233616"/>
                  <a:gd name="connsiteY0" fmla="*/ 581460 h 1095079"/>
                  <a:gd name="connsiteX1" fmla="*/ 1258929 w 2233616"/>
                  <a:gd name="connsiteY1" fmla="*/ 1095079 h 1095079"/>
                  <a:gd name="connsiteX2" fmla="*/ 1251747 w 2233616"/>
                  <a:gd name="connsiteY2" fmla="*/ 1081451 h 1095079"/>
                  <a:gd name="connsiteX3" fmla="*/ 0 w 2233616"/>
                  <a:gd name="connsiteY3" fmla="*/ 0 h 1095079"/>
                  <a:gd name="connsiteX4" fmla="*/ 369134 w 2233616"/>
                  <a:gd name="connsiteY4" fmla="*/ 239200 h 1095079"/>
                  <a:gd name="connsiteX5" fmla="*/ 401877 w 2233616"/>
                  <a:gd name="connsiteY5" fmla="*/ 262081 h 1095079"/>
                  <a:gd name="connsiteX6" fmla="*/ 1279261 w 2233616"/>
                  <a:gd name="connsiteY6" fmla="*/ 544900 h 1095079"/>
                  <a:gd name="connsiteX7" fmla="*/ 2199997 w 2233616"/>
                  <a:gd name="connsiteY7" fmla="*/ 590014 h 1095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33616" h="1095079">
                    <a:moveTo>
                      <a:pt x="2233616" y="581460"/>
                    </a:moveTo>
                    <a:lnTo>
                      <a:pt x="1258929" y="1095079"/>
                    </a:lnTo>
                    <a:lnTo>
                      <a:pt x="1251747" y="1081451"/>
                    </a:lnTo>
                    <a:lnTo>
                      <a:pt x="0" y="0"/>
                    </a:lnTo>
                    <a:lnTo>
                      <a:pt x="369134" y="239200"/>
                    </a:lnTo>
                    <a:lnTo>
                      <a:pt x="401877" y="262081"/>
                    </a:lnTo>
                    <a:cubicBezTo>
                      <a:pt x="583643" y="369323"/>
                      <a:pt x="905010" y="476645"/>
                      <a:pt x="1279261" y="544900"/>
                    </a:cubicBezTo>
                    <a:cubicBezTo>
                      <a:pt x="1653513" y="613154"/>
                      <a:pt x="1992075" y="626186"/>
                      <a:pt x="2199997" y="590014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0DCB256B-4D9E-C701-17F6-E30E9CED9078}"/>
                  </a:ext>
                </a:extLst>
              </p:cNvPr>
              <p:cNvSpPr/>
              <p:nvPr/>
            </p:nvSpPr>
            <p:spPr>
              <a:xfrm rot="761308">
                <a:off x="4498167" y="3659610"/>
                <a:ext cx="2214853" cy="227829"/>
              </a:xfrm>
              <a:custGeom>
                <a:avLst/>
                <a:gdLst>
                  <a:gd name="connsiteX0" fmla="*/ 0 w 2214853"/>
                  <a:gd name="connsiteY0" fmla="*/ 153396 h 227829"/>
                  <a:gd name="connsiteX1" fmla="*/ 1981569 w 2214853"/>
                  <a:gd name="connsiteY1" fmla="*/ 102716 h 227829"/>
                  <a:gd name="connsiteX2" fmla="*/ 1981125 w 2214853"/>
                  <a:gd name="connsiteY2" fmla="*/ 100062 h 227829"/>
                  <a:gd name="connsiteX3" fmla="*/ 2008350 w 2214853"/>
                  <a:gd name="connsiteY3" fmla="*/ 101129 h 227829"/>
                  <a:gd name="connsiteX4" fmla="*/ 2078322 w 2214853"/>
                  <a:gd name="connsiteY4" fmla="*/ 83937 h 227829"/>
                  <a:gd name="connsiteX5" fmla="*/ 2186821 w 2214853"/>
                  <a:gd name="connsiteY5" fmla="*/ 4733 h 227829"/>
                  <a:gd name="connsiteX6" fmla="*/ 2189042 w 2214853"/>
                  <a:gd name="connsiteY6" fmla="*/ 0 h 227829"/>
                  <a:gd name="connsiteX7" fmla="*/ 2205572 w 2214853"/>
                  <a:gd name="connsiteY7" fmla="*/ 29617 h 227829"/>
                  <a:gd name="connsiteX8" fmla="*/ 2214853 w 2214853"/>
                  <a:gd name="connsiteY8" fmla="*/ 85153 h 227829"/>
                  <a:gd name="connsiteX9" fmla="*/ 2142716 w 2214853"/>
                  <a:gd name="connsiteY9" fmla="*/ 216617 h 227829"/>
                  <a:gd name="connsiteX10" fmla="*/ 2123636 w 2214853"/>
                  <a:gd name="connsiteY10" fmla="*/ 221270 h 227829"/>
                  <a:gd name="connsiteX11" fmla="*/ 2123412 w 2214853"/>
                  <a:gd name="connsiteY11" fmla="*/ 227660 h 227829"/>
                  <a:gd name="connsiteX12" fmla="*/ 2100695 w 2214853"/>
                  <a:gd name="connsiteY12" fmla="*/ 226865 h 227829"/>
                  <a:gd name="connsiteX13" fmla="*/ 2096743 w 2214853"/>
                  <a:gd name="connsiteY13" fmla="*/ 227829 h 227829"/>
                  <a:gd name="connsiteX14" fmla="*/ 2091468 w 2214853"/>
                  <a:gd name="connsiteY14" fmla="*/ 226543 h 227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14853" h="227829">
                    <a:moveTo>
                      <a:pt x="0" y="153396"/>
                    </a:moveTo>
                    <a:lnTo>
                      <a:pt x="1981569" y="102716"/>
                    </a:lnTo>
                    <a:lnTo>
                      <a:pt x="1981125" y="100062"/>
                    </a:lnTo>
                    <a:lnTo>
                      <a:pt x="2008350" y="101129"/>
                    </a:lnTo>
                    <a:cubicBezTo>
                      <a:pt x="2030986" y="98758"/>
                      <a:pt x="2054692" y="93105"/>
                      <a:pt x="2078322" y="83937"/>
                    </a:cubicBezTo>
                    <a:cubicBezTo>
                      <a:pt x="2125580" y="65600"/>
                      <a:pt x="2163583" y="36676"/>
                      <a:pt x="2186821" y="4733"/>
                    </a:cubicBezTo>
                    <a:lnTo>
                      <a:pt x="2189042" y="0"/>
                    </a:lnTo>
                    <a:lnTo>
                      <a:pt x="2205572" y="29617"/>
                    </a:lnTo>
                    <a:cubicBezTo>
                      <a:pt x="2211548" y="46686"/>
                      <a:pt x="2214853" y="65453"/>
                      <a:pt x="2214853" y="85153"/>
                    </a:cubicBezTo>
                    <a:cubicBezTo>
                      <a:pt x="2214853" y="144251"/>
                      <a:pt x="2185108" y="194957"/>
                      <a:pt x="2142716" y="216617"/>
                    </a:cubicBezTo>
                    <a:lnTo>
                      <a:pt x="2123636" y="221270"/>
                    </a:lnTo>
                    <a:lnTo>
                      <a:pt x="2123412" y="227660"/>
                    </a:lnTo>
                    <a:lnTo>
                      <a:pt x="2100695" y="226865"/>
                    </a:lnTo>
                    <a:lnTo>
                      <a:pt x="2096743" y="227829"/>
                    </a:lnTo>
                    <a:lnTo>
                      <a:pt x="2091468" y="226543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CD46816F-3EBA-8103-4C83-CD14A1078B28}"/>
                  </a:ext>
                </a:extLst>
              </p:cNvPr>
              <p:cNvSpPr/>
              <p:nvPr/>
            </p:nvSpPr>
            <p:spPr>
              <a:xfrm rot="13698757">
                <a:off x="5035234" y="3873406"/>
                <a:ext cx="2121532" cy="1060961"/>
              </a:xfrm>
              <a:custGeom>
                <a:avLst/>
                <a:gdLst>
                  <a:gd name="connsiteX0" fmla="*/ 2121532 w 2121532"/>
                  <a:gd name="connsiteY0" fmla="*/ 0 h 1060961"/>
                  <a:gd name="connsiteX1" fmla="*/ 942728 w 2121532"/>
                  <a:gd name="connsiteY1" fmla="*/ 898522 h 1060961"/>
                  <a:gd name="connsiteX2" fmla="*/ 944332 w 2121532"/>
                  <a:gd name="connsiteY2" fmla="*/ 900192 h 1060961"/>
                  <a:gd name="connsiteX3" fmla="*/ 927250 w 2121532"/>
                  <a:gd name="connsiteY3" fmla="*/ 911299 h 1060961"/>
                  <a:gd name="connsiteX4" fmla="*/ 893371 w 2121532"/>
                  <a:gd name="connsiteY4" fmla="*/ 953836 h 1060961"/>
                  <a:gd name="connsiteX5" fmla="*/ 867261 w 2121532"/>
                  <a:gd name="connsiteY5" fmla="*/ 1056672 h 1060961"/>
                  <a:gd name="connsiteX6" fmla="*/ 868292 w 2121532"/>
                  <a:gd name="connsiteY6" fmla="*/ 1060961 h 1060961"/>
                  <a:gd name="connsiteX7" fmla="*/ 843351 w 2121532"/>
                  <a:gd name="connsiteY7" fmla="*/ 1047374 h 1060961"/>
                  <a:gd name="connsiteX8" fmla="*/ 809783 w 2121532"/>
                  <a:gd name="connsiteY8" fmla="*/ 1012441 h 1060961"/>
                  <a:gd name="connsiteX9" fmla="*/ 780539 w 2121532"/>
                  <a:gd name="connsiteY9" fmla="*/ 916458 h 1060961"/>
                  <a:gd name="connsiteX10" fmla="*/ 785488 w 2121532"/>
                  <a:gd name="connsiteY10" fmla="*/ 896804 h 1060961"/>
                  <a:gd name="connsiteX11" fmla="*/ 782730 w 2121532"/>
                  <a:gd name="connsiteY11" fmla="*/ 898690 h 1060961"/>
                  <a:gd name="connsiteX12" fmla="*/ 778264 w 2121532"/>
                  <a:gd name="connsiteY12" fmla="*/ 887696 h 1060961"/>
                  <a:gd name="connsiteX13" fmla="*/ 0 w 2121532"/>
                  <a:gd name="connsiteY13" fmla="*/ 15245 h 1060961"/>
                  <a:gd name="connsiteX14" fmla="*/ 229506 w 2121532"/>
                  <a:gd name="connsiteY14" fmla="*/ 208218 h 1060961"/>
                  <a:gd name="connsiteX15" fmla="*/ 249864 w 2121532"/>
                  <a:gd name="connsiteY15" fmla="*/ 226677 h 1060961"/>
                  <a:gd name="connsiteX16" fmla="*/ 795371 w 2121532"/>
                  <a:gd name="connsiteY16" fmla="*/ 454838 h 1060961"/>
                  <a:gd name="connsiteX17" fmla="*/ 1367831 w 2121532"/>
                  <a:gd name="connsiteY17" fmla="*/ 491233 h 1060961"/>
                  <a:gd name="connsiteX18" fmla="*/ 1380279 w 2121532"/>
                  <a:gd name="connsiteY18" fmla="*/ 487124 h 1060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1532" h="1060961">
                    <a:moveTo>
                      <a:pt x="2121532" y="0"/>
                    </a:moveTo>
                    <a:lnTo>
                      <a:pt x="942728" y="898522"/>
                    </a:lnTo>
                    <a:lnTo>
                      <a:pt x="944332" y="900192"/>
                    </a:lnTo>
                    <a:lnTo>
                      <a:pt x="927250" y="911299"/>
                    </a:lnTo>
                    <a:cubicBezTo>
                      <a:pt x="914686" y="922821"/>
                      <a:pt x="903121" y="937112"/>
                      <a:pt x="893371" y="953836"/>
                    </a:cubicBezTo>
                    <a:cubicBezTo>
                      <a:pt x="873871" y="987286"/>
                      <a:pt x="865320" y="1024134"/>
                      <a:pt x="867261" y="1056672"/>
                    </a:cubicBezTo>
                    <a:lnTo>
                      <a:pt x="868292" y="1060961"/>
                    </a:lnTo>
                    <a:lnTo>
                      <a:pt x="843351" y="1047374"/>
                    </a:lnTo>
                    <a:cubicBezTo>
                      <a:pt x="831136" y="1037997"/>
                      <a:pt x="819690" y="1026267"/>
                      <a:pt x="809783" y="1012441"/>
                    </a:cubicBezTo>
                    <a:cubicBezTo>
                      <a:pt x="787493" y="981335"/>
                      <a:pt x="777746" y="946255"/>
                      <a:pt x="780539" y="916458"/>
                    </a:cubicBezTo>
                    <a:lnTo>
                      <a:pt x="785488" y="896804"/>
                    </a:lnTo>
                    <a:lnTo>
                      <a:pt x="782730" y="898690"/>
                    </a:lnTo>
                    <a:lnTo>
                      <a:pt x="778264" y="887696"/>
                    </a:lnTo>
                    <a:lnTo>
                      <a:pt x="0" y="15245"/>
                    </a:lnTo>
                    <a:lnTo>
                      <a:pt x="229506" y="208218"/>
                    </a:lnTo>
                    <a:lnTo>
                      <a:pt x="249864" y="226677"/>
                    </a:lnTo>
                    <a:cubicBezTo>
                      <a:pt x="362876" y="313193"/>
                      <a:pt x="562683" y="399774"/>
                      <a:pt x="795371" y="454838"/>
                    </a:cubicBezTo>
                    <a:cubicBezTo>
                      <a:pt x="1028059" y="509902"/>
                      <a:pt x="1238558" y="520415"/>
                      <a:pt x="1367831" y="491233"/>
                    </a:cubicBezTo>
                    <a:lnTo>
                      <a:pt x="1380279" y="487124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2B5F790E-186C-223C-2F31-B5781FF46ECA}"/>
                  </a:ext>
                </a:extLst>
              </p:cNvPr>
              <p:cNvSpPr/>
              <p:nvPr/>
            </p:nvSpPr>
            <p:spPr>
              <a:xfrm rot="1468424">
                <a:off x="4749959" y="1710747"/>
                <a:ext cx="2637316" cy="730501"/>
              </a:xfrm>
              <a:prstGeom prst="ellipse">
                <a:avLst/>
              </a:prstGeom>
              <a:solidFill>
                <a:schemeClr val="bg1">
                  <a:lumMod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1306D3C0-31E9-250C-9C06-1CEB5A468EE3}"/>
                  </a:ext>
                </a:extLst>
              </p:cNvPr>
              <p:cNvSpPr/>
              <p:nvPr/>
            </p:nvSpPr>
            <p:spPr>
              <a:xfrm rot="18317687">
                <a:off x="5774642" y="1408187"/>
                <a:ext cx="1256616" cy="194006"/>
              </a:xfrm>
              <a:custGeom>
                <a:avLst/>
                <a:gdLst>
                  <a:gd name="connsiteX0" fmla="*/ 0 w 1256616"/>
                  <a:gd name="connsiteY0" fmla="*/ 0 h 194006"/>
                  <a:gd name="connsiteX1" fmla="*/ 1184339 w 1256616"/>
                  <a:gd name="connsiteY1" fmla="*/ 0 h 194006"/>
                  <a:gd name="connsiteX2" fmla="*/ 1212472 w 1256616"/>
                  <a:gd name="connsiteY2" fmla="*/ 5680 h 194006"/>
                  <a:gd name="connsiteX3" fmla="*/ 1256616 w 1256616"/>
                  <a:gd name="connsiteY3" fmla="*/ 72277 h 194006"/>
                  <a:gd name="connsiteX4" fmla="*/ 1256616 w 1256616"/>
                  <a:gd name="connsiteY4" fmla="*/ 121729 h 194006"/>
                  <a:gd name="connsiteX5" fmla="*/ 1184339 w 1256616"/>
                  <a:gd name="connsiteY5" fmla="*/ 194006 h 194006"/>
                  <a:gd name="connsiteX6" fmla="*/ 2003 w 1256616"/>
                  <a:gd name="connsiteY6" fmla="*/ 194006 h 19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6616" h="194006">
                    <a:moveTo>
                      <a:pt x="0" y="0"/>
                    </a:moveTo>
                    <a:lnTo>
                      <a:pt x="1184339" y="0"/>
                    </a:lnTo>
                    <a:cubicBezTo>
                      <a:pt x="1194318" y="0"/>
                      <a:pt x="1203825" y="2023"/>
                      <a:pt x="1212472" y="5680"/>
                    </a:cubicBezTo>
                    <a:cubicBezTo>
                      <a:pt x="1238414" y="16652"/>
                      <a:pt x="1256616" y="42339"/>
                      <a:pt x="1256616" y="72277"/>
                    </a:cubicBezTo>
                    <a:lnTo>
                      <a:pt x="1256616" y="121729"/>
                    </a:lnTo>
                    <a:cubicBezTo>
                      <a:pt x="1256616" y="161647"/>
                      <a:pt x="1224257" y="194006"/>
                      <a:pt x="1184339" y="194006"/>
                    </a:cubicBezTo>
                    <a:lnTo>
                      <a:pt x="2003" y="19400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A22CB1FB-3B06-049A-F4C3-BAE0855A9794}"/>
                </a:ext>
              </a:extLst>
            </p:cNvPr>
            <p:cNvGrpSpPr/>
            <p:nvPr/>
          </p:nvGrpSpPr>
          <p:grpSpPr>
            <a:xfrm rot="17236727">
              <a:off x="7067144" y="5011458"/>
              <a:ext cx="1124090" cy="1371513"/>
              <a:chOff x="1790038" y="889139"/>
              <a:chExt cx="4359240" cy="5318753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1366F9E8-2259-4BFC-56D7-F6497E0A17F2}"/>
                  </a:ext>
                </a:extLst>
              </p:cNvPr>
              <p:cNvGrpSpPr/>
              <p:nvPr/>
            </p:nvGrpSpPr>
            <p:grpSpPr>
              <a:xfrm>
                <a:off x="1790038" y="1840375"/>
                <a:ext cx="4359240" cy="4367517"/>
                <a:chOff x="1790038" y="394581"/>
                <a:chExt cx="5802294" cy="5813311"/>
              </a:xfrm>
            </p:grpSpPr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86746D5F-5C65-F1C8-3984-2D61A96ACE0D}"/>
                    </a:ext>
                  </a:extLst>
                </p:cNvPr>
                <p:cNvSpPr/>
                <p:nvPr/>
              </p:nvSpPr>
              <p:spPr>
                <a:xfrm rot="8100000">
                  <a:off x="1790038" y="394581"/>
                  <a:ext cx="5802294" cy="5799255"/>
                </a:xfrm>
                <a:custGeom>
                  <a:avLst/>
                  <a:gdLst>
                    <a:gd name="connsiteX0" fmla="*/ 923119 w 5802294"/>
                    <a:gd name="connsiteY0" fmla="*/ 4876136 h 5799255"/>
                    <a:gd name="connsiteX1" fmla="*/ 19501 w 5802294"/>
                    <a:gd name="connsiteY1" fmla="*/ 3637825 h 5799255"/>
                    <a:gd name="connsiteX2" fmla="*/ 19566 w 5802294"/>
                    <a:gd name="connsiteY2" fmla="*/ 3637250 h 5799255"/>
                    <a:gd name="connsiteX3" fmla="*/ 8743 w 5802294"/>
                    <a:gd name="connsiteY3" fmla="*/ 3581546 h 5799255"/>
                    <a:gd name="connsiteX4" fmla="*/ 0 w 5802294"/>
                    <a:gd name="connsiteY4" fmla="*/ 3431267 h 5799255"/>
                    <a:gd name="connsiteX5" fmla="*/ 67952 w 5802294"/>
                    <a:gd name="connsiteY5" fmla="*/ 3075531 h 5799255"/>
                    <a:gd name="connsiteX6" fmla="*/ 74241 w 5802294"/>
                    <a:gd name="connsiteY6" fmla="*/ 3068755 h 5799255"/>
                    <a:gd name="connsiteX7" fmla="*/ 81329 w 5802294"/>
                    <a:gd name="connsiteY7" fmla="*/ 3057421 h 5799255"/>
                    <a:gd name="connsiteX8" fmla="*/ 88817 w 5802294"/>
                    <a:gd name="connsiteY8" fmla="*/ 3053055 h 5799255"/>
                    <a:gd name="connsiteX9" fmla="*/ 88836 w 5802294"/>
                    <a:gd name="connsiteY9" fmla="*/ 3053034 h 5799255"/>
                    <a:gd name="connsiteX10" fmla="*/ 88878 w 5802294"/>
                    <a:gd name="connsiteY10" fmla="*/ 3053020 h 5799255"/>
                    <a:gd name="connsiteX11" fmla="*/ 96550 w 5802294"/>
                    <a:gd name="connsiteY11" fmla="*/ 3048547 h 5799255"/>
                    <a:gd name="connsiteX12" fmla="*/ 93727 w 5802294"/>
                    <a:gd name="connsiteY12" fmla="*/ 3045023 h 5799255"/>
                    <a:gd name="connsiteX13" fmla="*/ 1854200 w 5802294"/>
                    <a:gd name="connsiteY13" fmla="*/ 1707288 h 5799255"/>
                    <a:gd name="connsiteX14" fmla="*/ 3779029 w 5802294"/>
                    <a:gd name="connsiteY14" fmla="*/ 203448 h 5799255"/>
                    <a:gd name="connsiteX15" fmla="*/ 3781977 w 5802294"/>
                    <a:gd name="connsiteY15" fmla="*/ 199674 h 5799255"/>
                    <a:gd name="connsiteX16" fmla="*/ 3782919 w 5802294"/>
                    <a:gd name="connsiteY16" fmla="*/ 200409 h 5799255"/>
                    <a:gd name="connsiteX17" fmla="*/ 4029547 w 5802294"/>
                    <a:gd name="connsiteY17" fmla="*/ 7723 h 5799255"/>
                    <a:gd name="connsiteX18" fmla="*/ 4031613 w 5802294"/>
                    <a:gd name="connsiteY18" fmla="*/ 10368 h 5799255"/>
                    <a:gd name="connsiteX19" fmla="*/ 4047666 w 5802294"/>
                    <a:gd name="connsiteY19" fmla="*/ 1798 h 5799255"/>
                    <a:gd name="connsiteX20" fmla="*/ 5055493 w 5802294"/>
                    <a:gd name="connsiteY20" fmla="*/ 746801 h 5799255"/>
                    <a:gd name="connsiteX21" fmla="*/ 5800496 w 5802294"/>
                    <a:gd name="connsiteY21" fmla="*/ 1754628 h 5799255"/>
                    <a:gd name="connsiteX22" fmla="*/ 5792127 w 5802294"/>
                    <a:gd name="connsiteY22" fmla="*/ 1770303 h 5799255"/>
                    <a:gd name="connsiteX23" fmla="*/ 5793922 w 5802294"/>
                    <a:gd name="connsiteY23" fmla="*/ 1772098 h 5799255"/>
                    <a:gd name="connsiteX24" fmla="*/ 5774461 w 5802294"/>
                    <a:gd name="connsiteY24" fmla="*/ 1791558 h 5799255"/>
                    <a:gd name="connsiteX25" fmla="*/ 5598846 w 5802294"/>
                    <a:gd name="connsiteY25" fmla="*/ 2016335 h 5799255"/>
                    <a:gd name="connsiteX26" fmla="*/ 5599582 w 5802294"/>
                    <a:gd name="connsiteY26" fmla="*/ 2017277 h 5799255"/>
                    <a:gd name="connsiteX27" fmla="*/ 5595806 w 5802294"/>
                    <a:gd name="connsiteY27" fmla="*/ 2020227 h 5799255"/>
                    <a:gd name="connsiteX28" fmla="*/ 4091964 w 5802294"/>
                    <a:gd name="connsiteY28" fmla="*/ 3945057 h 5799255"/>
                    <a:gd name="connsiteX29" fmla="*/ 2754231 w 5802294"/>
                    <a:gd name="connsiteY29" fmla="*/ 5705529 h 5799255"/>
                    <a:gd name="connsiteX30" fmla="*/ 2750708 w 5802294"/>
                    <a:gd name="connsiteY30" fmla="*/ 5702706 h 5799255"/>
                    <a:gd name="connsiteX31" fmla="*/ 2746238 w 5802294"/>
                    <a:gd name="connsiteY31" fmla="*/ 5710372 h 5799255"/>
                    <a:gd name="connsiteX32" fmla="*/ 2746222 w 5802294"/>
                    <a:gd name="connsiteY32" fmla="*/ 5710418 h 5799255"/>
                    <a:gd name="connsiteX33" fmla="*/ 2746198 w 5802294"/>
                    <a:gd name="connsiteY33" fmla="*/ 5710440 h 5799255"/>
                    <a:gd name="connsiteX34" fmla="*/ 2741834 w 5802294"/>
                    <a:gd name="connsiteY34" fmla="*/ 5717926 h 5799255"/>
                    <a:gd name="connsiteX35" fmla="*/ 2725585 w 5802294"/>
                    <a:gd name="connsiteY35" fmla="*/ 5729577 h 5799255"/>
                    <a:gd name="connsiteX36" fmla="*/ 2723726 w 5802294"/>
                    <a:gd name="connsiteY36" fmla="*/ 5731303 h 5799255"/>
                    <a:gd name="connsiteX37" fmla="*/ 2367989 w 5802294"/>
                    <a:gd name="connsiteY37" fmla="*/ 5799255 h 5799255"/>
                    <a:gd name="connsiteX38" fmla="*/ 2217710 w 5802294"/>
                    <a:gd name="connsiteY38" fmla="*/ 5790512 h 5799255"/>
                    <a:gd name="connsiteX39" fmla="*/ 2162005 w 5802294"/>
                    <a:gd name="connsiteY39" fmla="*/ 5779688 h 5799255"/>
                    <a:gd name="connsiteX40" fmla="*/ 2161429 w 5802294"/>
                    <a:gd name="connsiteY40" fmla="*/ 5779754 h 5799255"/>
                    <a:gd name="connsiteX41" fmla="*/ 923119 w 5802294"/>
                    <a:gd name="connsiteY41" fmla="*/ 4876136 h 579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5802294" h="5799255">
                      <a:moveTo>
                        <a:pt x="923119" y="4876136"/>
                      </a:moveTo>
                      <a:cubicBezTo>
                        <a:pt x="394843" y="4347861"/>
                        <a:pt x="25930" y="3835264"/>
                        <a:pt x="19501" y="3637825"/>
                      </a:cubicBezTo>
                      <a:lnTo>
                        <a:pt x="19566" y="3637250"/>
                      </a:lnTo>
                      <a:lnTo>
                        <a:pt x="8743" y="3581546"/>
                      </a:lnTo>
                      <a:cubicBezTo>
                        <a:pt x="3113" y="3535356"/>
                        <a:pt x="0" y="3484573"/>
                        <a:pt x="0" y="3431267"/>
                      </a:cubicBezTo>
                      <a:cubicBezTo>
                        <a:pt x="0" y="3271349"/>
                        <a:pt x="28019" y="3134140"/>
                        <a:pt x="67952" y="3075531"/>
                      </a:cubicBezTo>
                      <a:lnTo>
                        <a:pt x="74241" y="3068755"/>
                      </a:lnTo>
                      <a:lnTo>
                        <a:pt x="81329" y="3057421"/>
                      </a:lnTo>
                      <a:lnTo>
                        <a:pt x="88817" y="3053055"/>
                      </a:lnTo>
                      <a:lnTo>
                        <a:pt x="88836" y="3053034"/>
                      </a:lnTo>
                      <a:lnTo>
                        <a:pt x="88878" y="3053020"/>
                      </a:lnTo>
                      <a:lnTo>
                        <a:pt x="96550" y="3048547"/>
                      </a:lnTo>
                      <a:lnTo>
                        <a:pt x="93727" y="3045023"/>
                      </a:lnTo>
                      <a:lnTo>
                        <a:pt x="1854200" y="1707288"/>
                      </a:lnTo>
                      <a:lnTo>
                        <a:pt x="3779029" y="203448"/>
                      </a:lnTo>
                      <a:lnTo>
                        <a:pt x="3781977" y="199674"/>
                      </a:lnTo>
                      <a:lnTo>
                        <a:pt x="3782919" y="200409"/>
                      </a:lnTo>
                      <a:lnTo>
                        <a:pt x="4029547" y="7723"/>
                      </a:lnTo>
                      <a:lnTo>
                        <a:pt x="4031613" y="10368"/>
                      </a:lnTo>
                      <a:lnTo>
                        <a:pt x="4047666" y="1798"/>
                      </a:lnTo>
                      <a:cubicBezTo>
                        <a:pt x="4166592" y="-26899"/>
                        <a:pt x="4599359" y="290667"/>
                        <a:pt x="5055493" y="746801"/>
                      </a:cubicBezTo>
                      <a:cubicBezTo>
                        <a:pt x="5511626" y="1202935"/>
                        <a:pt x="5829193" y="1635702"/>
                        <a:pt x="5800496" y="1754628"/>
                      </a:cubicBezTo>
                      <a:lnTo>
                        <a:pt x="5792127" y="1770303"/>
                      </a:lnTo>
                      <a:lnTo>
                        <a:pt x="5793922" y="1772098"/>
                      </a:lnTo>
                      <a:lnTo>
                        <a:pt x="5774461" y="1791558"/>
                      </a:lnTo>
                      <a:lnTo>
                        <a:pt x="5598846" y="2016335"/>
                      </a:lnTo>
                      <a:lnTo>
                        <a:pt x="5599582" y="2017277"/>
                      </a:lnTo>
                      <a:lnTo>
                        <a:pt x="5595806" y="2020227"/>
                      </a:lnTo>
                      <a:lnTo>
                        <a:pt x="4091964" y="3945057"/>
                      </a:lnTo>
                      <a:lnTo>
                        <a:pt x="2754231" y="5705529"/>
                      </a:lnTo>
                      <a:lnTo>
                        <a:pt x="2750708" y="5702706"/>
                      </a:lnTo>
                      <a:lnTo>
                        <a:pt x="2746238" y="5710372"/>
                      </a:lnTo>
                      <a:lnTo>
                        <a:pt x="2746222" y="5710418"/>
                      </a:lnTo>
                      <a:lnTo>
                        <a:pt x="2746198" y="5710440"/>
                      </a:lnTo>
                      <a:lnTo>
                        <a:pt x="2741834" y="5717926"/>
                      </a:lnTo>
                      <a:lnTo>
                        <a:pt x="2725585" y="5729577"/>
                      </a:lnTo>
                      <a:lnTo>
                        <a:pt x="2723726" y="5731303"/>
                      </a:lnTo>
                      <a:cubicBezTo>
                        <a:pt x="2665116" y="5771235"/>
                        <a:pt x="2527907" y="5799255"/>
                        <a:pt x="2367989" y="5799255"/>
                      </a:cubicBezTo>
                      <a:cubicBezTo>
                        <a:pt x="2314683" y="5799255"/>
                        <a:pt x="2263900" y="5796142"/>
                        <a:pt x="2217710" y="5790512"/>
                      </a:cubicBezTo>
                      <a:lnTo>
                        <a:pt x="2162005" y="5779688"/>
                      </a:lnTo>
                      <a:lnTo>
                        <a:pt x="2161429" y="5779754"/>
                      </a:lnTo>
                      <a:cubicBezTo>
                        <a:pt x="1963990" y="5773324"/>
                        <a:pt x="1451394" y="5404412"/>
                        <a:pt x="923119" y="4876136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598E1BCF-46C2-2A96-A8A3-BBD4517B5C60}"/>
                    </a:ext>
                  </a:extLst>
                </p:cNvPr>
                <p:cNvSpPr/>
                <p:nvPr/>
              </p:nvSpPr>
              <p:spPr>
                <a:xfrm>
                  <a:off x="3145204" y="495887"/>
                  <a:ext cx="3091963" cy="592798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id="{93ACAB5A-159D-9662-BBEC-0CB1D85DDC7D}"/>
                    </a:ext>
                  </a:extLst>
                </p:cNvPr>
                <p:cNvSpPr/>
                <p:nvPr/>
              </p:nvSpPr>
              <p:spPr>
                <a:xfrm rot="8100000">
                  <a:off x="1833390" y="497455"/>
                  <a:ext cx="5725750" cy="5710437"/>
                </a:xfrm>
                <a:custGeom>
                  <a:avLst/>
                  <a:gdLst>
                    <a:gd name="connsiteX0" fmla="*/ 2674164 w 5725750"/>
                    <a:gd name="connsiteY0" fmla="*/ 5702706 h 5710437"/>
                    <a:gd name="connsiteX1" fmla="*/ 2684498 w 5725750"/>
                    <a:gd name="connsiteY1" fmla="*/ 5684982 h 5710437"/>
                    <a:gd name="connsiteX2" fmla="*/ 1590077 w 5725750"/>
                    <a:gd name="connsiteY2" fmla="*/ 4132635 h 5710437"/>
                    <a:gd name="connsiteX3" fmla="*/ 37730 w 5725750"/>
                    <a:gd name="connsiteY3" fmla="*/ 3038213 h 5710437"/>
                    <a:gd name="connsiteX4" fmla="*/ 20006 w 5725750"/>
                    <a:gd name="connsiteY4" fmla="*/ 3048547 h 5710437"/>
                    <a:gd name="connsiteX5" fmla="*/ 17183 w 5725750"/>
                    <a:gd name="connsiteY5" fmla="*/ 3045023 h 5710437"/>
                    <a:gd name="connsiteX6" fmla="*/ 1777656 w 5725750"/>
                    <a:gd name="connsiteY6" fmla="*/ 1707288 h 5710437"/>
                    <a:gd name="connsiteX7" fmla="*/ 3702485 w 5725750"/>
                    <a:gd name="connsiteY7" fmla="*/ 203448 h 5710437"/>
                    <a:gd name="connsiteX8" fmla="*/ 3705433 w 5725750"/>
                    <a:gd name="connsiteY8" fmla="*/ 199674 h 5710437"/>
                    <a:gd name="connsiteX9" fmla="*/ 3706375 w 5725750"/>
                    <a:gd name="connsiteY9" fmla="*/ 200409 h 5710437"/>
                    <a:gd name="connsiteX10" fmla="*/ 3953003 w 5725750"/>
                    <a:gd name="connsiteY10" fmla="*/ 7723 h 5710437"/>
                    <a:gd name="connsiteX11" fmla="*/ 3955069 w 5725750"/>
                    <a:gd name="connsiteY11" fmla="*/ 10368 h 5710437"/>
                    <a:gd name="connsiteX12" fmla="*/ 3971121 w 5725750"/>
                    <a:gd name="connsiteY12" fmla="*/ 1798 h 5710437"/>
                    <a:gd name="connsiteX13" fmla="*/ 4978949 w 5725750"/>
                    <a:gd name="connsiteY13" fmla="*/ 746801 h 5710437"/>
                    <a:gd name="connsiteX14" fmla="*/ 5723952 w 5725750"/>
                    <a:gd name="connsiteY14" fmla="*/ 1754628 h 5710437"/>
                    <a:gd name="connsiteX15" fmla="*/ 5715583 w 5725750"/>
                    <a:gd name="connsiteY15" fmla="*/ 1770303 h 5710437"/>
                    <a:gd name="connsiteX16" fmla="*/ 5717378 w 5725750"/>
                    <a:gd name="connsiteY16" fmla="*/ 1772098 h 5710437"/>
                    <a:gd name="connsiteX17" fmla="*/ 5697917 w 5725750"/>
                    <a:gd name="connsiteY17" fmla="*/ 1791558 h 5710437"/>
                    <a:gd name="connsiteX18" fmla="*/ 5522302 w 5725750"/>
                    <a:gd name="connsiteY18" fmla="*/ 2016335 h 5710437"/>
                    <a:gd name="connsiteX19" fmla="*/ 5523038 w 5725750"/>
                    <a:gd name="connsiteY19" fmla="*/ 2017277 h 5710437"/>
                    <a:gd name="connsiteX20" fmla="*/ 5519262 w 5725750"/>
                    <a:gd name="connsiteY20" fmla="*/ 2020227 h 5710437"/>
                    <a:gd name="connsiteX21" fmla="*/ 4015420 w 5725750"/>
                    <a:gd name="connsiteY21" fmla="*/ 3945057 h 5710437"/>
                    <a:gd name="connsiteX22" fmla="*/ 2677687 w 5725750"/>
                    <a:gd name="connsiteY22" fmla="*/ 5705529 h 5710437"/>
                    <a:gd name="connsiteX23" fmla="*/ 12332 w 5725750"/>
                    <a:gd name="connsiteY23" fmla="*/ 3053020 h 5710437"/>
                    <a:gd name="connsiteX24" fmla="*/ 19942 w 5725750"/>
                    <a:gd name="connsiteY24" fmla="*/ 3048584 h 5710437"/>
                    <a:gd name="connsiteX25" fmla="*/ 12334 w 5725750"/>
                    <a:gd name="connsiteY25" fmla="*/ 3053020 h 5710437"/>
                    <a:gd name="connsiteX26" fmla="*/ 2669656 w 5725750"/>
                    <a:gd name="connsiteY26" fmla="*/ 5710437 h 5710437"/>
                    <a:gd name="connsiteX27" fmla="*/ 2669693 w 5725750"/>
                    <a:gd name="connsiteY27" fmla="*/ 5710375 h 5710437"/>
                    <a:gd name="connsiteX28" fmla="*/ 2669678 w 5725750"/>
                    <a:gd name="connsiteY28" fmla="*/ 5710418 h 5710437"/>
                    <a:gd name="connsiteX29" fmla="*/ 12274 w 5725750"/>
                    <a:gd name="connsiteY29" fmla="*/ 3053054 h 5710437"/>
                    <a:gd name="connsiteX30" fmla="*/ 12292 w 5725750"/>
                    <a:gd name="connsiteY30" fmla="*/ 3053034 h 5710437"/>
                    <a:gd name="connsiteX31" fmla="*/ 12332 w 5725750"/>
                    <a:gd name="connsiteY31" fmla="*/ 3053020 h 5710437"/>
                    <a:gd name="connsiteX32" fmla="*/ 4785 w 5725750"/>
                    <a:gd name="connsiteY32" fmla="*/ 3057421 h 5710437"/>
                    <a:gd name="connsiteX33" fmla="*/ 12274 w 5725750"/>
                    <a:gd name="connsiteY33" fmla="*/ 3053054 h 5710437"/>
                    <a:gd name="connsiteX34" fmla="*/ 12273 w 5725750"/>
                    <a:gd name="connsiteY34" fmla="*/ 3053055 h 5710437"/>
                    <a:gd name="connsiteX35" fmla="*/ 0 w 5725750"/>
                    <a:gd name="connsiteY35" fmla="*/ 3065072 h 5710437"/>
                    <a:gd name="connsiteX36" fmla="*/ 4785 w 5725750"/>
                    <a:gd name="connsiteY36" fmla="*/ 3057421 h 5710437"/>
                    <a:gd name="connsiteX37" fmla="*/ 231 w 5725750"/>
                    <a:gd name="connsiteY37" fmla="*/ 3065230 h 5710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5725750" h="5710437">
                      <a:moveTo>
                        <a:pt x="2674164" y="5702706"/>
                      </a:moveTo>
                      <a:lnTo>
                        <a:pt x="2684498" y="5684982"/>
                      </a:lnTo>
                      <a:cubicBezTo>
                        <a:pt x="2744981" y="5488255"/>
                        <a:pt x="2278838" y="4821396"/>
                        <a:pt x="1590077" y="4132635"/>
                      </a:cubicBezTo>
                      <a:cubicBezTo>
                        <a:pt x="901316" y="3443874"/>
                        <a:pt x="234457" y="2977730"/>
                        <a:pt x="37730" y="3038213"/>
                      </a:cubicBezTo>
                      <a:lnTo>
                        <a:pt x="20006" y="3048547"/>
                      </a:lnTo>
                      <a:lnTo>
                        <a:pt x="17183" y="3045023"/>
                      </a:lnTo>
                      <a:lnTo>
                        <a:pt x="1777656" y="1707288"/>
                      </a:lnTo>
                      <a:lnTo>
                        <a:pt x="3702485" y="203448"/>
                      </a:lnTo>
                      <a:lnTo>
                        <a:pt x="3705433" y="199674"/>
                      </a:lnTo>
                      <a:lnTo>
                        <a:pt x="3706375" y="200409"/>
                      </a:lnTo>
                      <a:lnTo>
                        <a:pt x="3953003" y="7723"/>
                      </a:lnTo>
                      <a:lnTo>
                        <a:pt x="3955069" y="10368"/>
                      </a:lnTo>
                      <a:lnTo>
                        <a:pt x="3971121" y="1798"/>
                      </a:lnTo>
                      <a:cubicBezTo>
                        <a:pt x="4090048" y="-26899"/>
                        <a:pt x="4522815" y="290667"/>
                        <a:pt x="4978949" y="746801"/>
                      </a:cubicBezTo>
                      <a:cubicBezTo>
                        <a:pt x="5435082" y="1202935"/>
                        <a:pt x="5752649" y="1635702"/>
                        <a:pt x="5723952" y="1754628"/>
                      </a:cubicBezTo>
                      <a:lnTo>
                        <a:pt x="5715583" y="1770303"/>
                      </a:lnTo>
                      <a:lnTo>
                        <a:pt x="5717378" y="1772098"/>
                      </a:lnTo>
                      <a:lnTo>
                        <a:pt x="5697917" y="1791558"/>
                      </a:lnTo>
                      <a:lnTo>
                        <a:pt x="5522302" y="2016335"/>
                      </a:lnTo>
                      <a:lnTo>
                        <a:pt x="5523038" y="2017277"/>
                      </a:lnTo>
                      <a:lnTo>
                        <a:pt x="5519262" y="2020227"/>
                      </a:lnTo>
                      <a:lnTo>
                        <a:pt x="4015420" y="3945057"/>
                      </a:lnTo>
                      <a:lnTo>
                        <a:pt x="2677687" y="5705529"/>
                      </a:lnTo>
                      <a:close/>
                      <a:moveTo>
                        <a:pt x="12332" y="3053020"/>
                      </a:moveTo>
                      <a:lnTo>
                        <a:pt x="19942" y="3048584"/>
                      </a:lnTo>
                      <a:lnTo>
                        <a:pt x="12334" y="3053020"/>
                      </a:lnTo>
                      <a:close/>
                      <a:moveTo>
                        <a:pt x="2669656" y="5710437"/>
                      </a:moveTo>
                      <a:lnTo>
                        <a:pt x="2669693" y="5710375"/>
                      </a:lnTo>
                      <a:lnTo>
                        <a:pt x="2669678" y="5710418"/>
                      </a:lnTo>
                      <a:close/>
                      <a:moveTo>
                        <a:pt x="12274" y="3053054"/>
                      </a:moveTo>
                      <a:lnTo>
                        <a:pt x="12292" y="3053034"/>
                      </a:lnTo>
                      <a:lnTo>
                        <a:pt x="12332" y="3053020"/>
                      </a:lnTo>
                      <a:close/>
                      <a:moveTo>
                        <a:pt x="4785" y="3057421"/>
                      </a:moveTo>
                      <a:lnTo>
                        <a:pt x="12274" y="3053054"/>
                      </a:lnTo>
                      <a:lnTo>
                        <a:pt x="12273" y="3053055"/>
                      </a:lnTo>
                      <a:close/>
                      <a:moveTo>
                        <a:pt x="0" y="3065072"/>
                      </a:moveTo>
                      <a:lnTo>
                        <a:pt x="4785" y="3057421"/>
                      </a:lnTo>
                      <a:lnTo>
                        <a:pt x="231" y="306523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31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Freeform: Shape 228">
                  <a:extLst>
                    <a:ext uri="{FF2B5EF4-FFF2-40B4-BE49-F238E27FC236}">
                      <a16:creationId xmlns:a16="http://schemas.microsoft.com/office/drawing/2014/main" id="{54F80C7E-C254-18CF-7497-A70C256E63B0}"/>
                    </a:ext>
                  </a:extLst>
                </p:cNvPr>
                <p:cNvSpPr/>
                <p:nvPr/>
              </p:nvSpPr>
              <p:spPr>
                <a:xfrm rot="8100000">
                  <a:off x="3140864" y="1237603"/>
                  <a:ext cx="3113232" cy="3099572"/>
                </a:xfrm>
                <a:custGeom>
                  <a:avLst/>
                  <a:gdLst>
                    <a:gd name="connsiteX0" fmla="*/ 2456789 w 3113232"/>
                    <a:gd name="connsiteY0" fmla="*/ 3092469 h 3099572"/>
                    <a:gd name="connsiteX1" fmla="*/ 2466283 w 3113232"/>
                    <a:gd name="connsiteY1" fmla="*/ 3076186 h 3099572"/>
                    <a:gd name="connsiteX2" fmla="*/ 1460824 w 3113232"/>
                    <a:gd name="connsiteY2" fmla="*/ 1650025 h 3099572"/>
                    <a:gd name="connsiteX3" fmla="*/ 34663 w 3113232"/>
                    <a:gd name="connsiteY3" fmla="*/ 644565 h 3099572"/>
                    <a:gd name="connsiteX4" fmla="*/ 18380 w 3113232"/>
                    <a:gd name="connsiteY4" fmla="*/ 654060 h 3099572"/>
                    <a:gd name="connsiteX5" fmla="*/ 15786 w 3113232"/>
                    <a:gd name="connsiteY5" fmla="*/ 650822 h 3099572"/>
                    <a:gd name="connsiteX6" fmla="*/ 854321 w 3113232"/>
                    <a:gd name="connsiteY6" fmla="*/ 13642 h 3099572"/>
                    <a:gd name="connsiteX7" fmla="*/ 855182 w 3113232"/>
                    <a:gd name="connsiteY7" fmla="*/ 7598 h 3099572"/>
                    <a:gd name="connsiteX8" fmla="*/ 863913 w 3113232"/>
                    <a:gd name="connsiteY8" fmla="*/ 6354 h 3099572"/>
                    <a:gd name="connsiteX9" fmla="*/ 869067 w 3113232"/>
                    <a:gd name="connsiteY9" fmla="*/ 2437 h 3099572"/>
                    <a:gd name="connsiteX10" fmla="*/ 871852 w 3113232"/>
                    <a:gd name="connsiteY10" fmla="*/ 5222 h 3099572"/>
                    <a:gd name="connsiteX11" fmla="*/ 908501 w 3113232"/>
                    <a:gd name="connsiteY11" fmla="*/ 0 h 3099572"/>
                    <a:gd name="connsiteX12" fmla="*/ 2131540 w 3113232"/>
                    <a:gd name="connsiteY12" fmla="*/ 981692 h 3099572"/>
                    <a:gd name="connsiteX13" fmla="*/ 3113232 w 3113232"/>
                    <a:gd name="connsiteY13" fmla="*/ 2204731 h 3099572"/>
                    <a:gd name="connsiteX14" fmla="*/ 3108010 w 3113232"/>
                    <a:gd name="connsiteY14" fmla="*/ 2241380 h 3099572"/>
                    <a:gd name="connsiteX15" fmla="*/ 3108411 w 3113232"/>
                    <a:gd name="connsiteY15" fmla="*/ 2241781 h 3099572"/>
                    <a:gd name="connsiteX16" fmla="*/ 3107847 w 3113232"/>
                    <a:gd name="connsiteY16" fmla="*/ 2242524 h 3099572"/>
                    <a:gd name="connsiteX17" fmla="*/ 3105635 w 3113232"/>
                    <a:gd name="connsiteY17" fmla="*/ 2258050 h 3099572"/>
                    <a:gd name="connsiteX18" fmla="*/ 3094885 w 3113232"/>
                    <a:gd name="connsiteY18" fmla="*/ 2259581 h 3099572"/>
                    <a:gd name="connsiteX19" fmla="*/ 2460026 w 3113232"/>
                    <a:gd name="connsiteY19" fmla="*/ 3095063 h 3099572"/>
                    <a:gd name="connsiteX20" fmla="*/ 11330 w 3113232"/>
                    <a:gd name="connsiteY20" fmla="*/ 658169 h 3099572"/>
                    <a:gd name="connsiteX21" fmla="*/ 18321 w 3113232"/>
                    <a:gd name="connsiteY21" fmla="*/ 654094 h 3099572"/>
                    <a:gd name="connsiteX22" fmla="*/ 11332 w 3113232"/>
                    <a:gd name="connsiteY22" fmla="*/ 658169 h 3099572"/>
                    <a:gd name="connsiteX23" fmla="*/ 11276 w 3113232"/>
                    <a:gd name="connsiteY23" fmla="*/ 658201 h 3099572"/>
                    <a:gd name="connsiteX24" fmla="*/ 11293 w 3113232"/>
                    <a:gd name="connsiteY24" fmla="*/ 658182 h 3099572"/>
                    <a:gd name="connsiteX25" fmla="*/ 11330 w 3113232"/>
                    <a:gd name="connsiteY25" fmla="*/ 658169 h 3099572"/>
                    <a:gd name="connsiteX26" fmla="*/ 2452647 w 3113232"/>
                    <a:gd name="connsiteY26" fmla="*/ 3099572 h 3099572"/>
                    <a:gd name="connsiteX27" fmla="*/ 2452681 w 3113232"/>
                    <a:gd name="connsiteY27" fmla="*/ 3099515 h 3099572"/>
                    <a:gd name="connsiteX28" fmla="*/ 2452668 w 3113232"/>
                    <a:gd name="connsiteY28" fmla="*/ 3099555 h 3099572"/>
                    <a:gd name="connsiteX29" fmla="*/ 4396 w 3113232"/>
                    <a:gd name="connsiteY29" fmla="*/ 662212 h 3099572"/>
                    <a:gd name="connsiteX30" fmla="*/ 11276 w 3113232"/>
                    <a:gd name="connsiteY30" fmla="*/ 658201 h 3099572"/>
                    <a:gd name="connsiteX31" fmla="*/ 11275 w 3113232"/>
                    <a:gd name="connsiteY31" fmla="*/ 658202 h 3099572"/>
                    <a:gd name="connsiteX32" fmla="*/ 0 w 3113232"/>
                    <a:gd name="connsiteY32" fmla="*/ 669242 h 3099572"/>
                    <a:gd name="connsiteX33" fmla="*/ 4396 w 3113232"/>
                    <a:gd name="connsiteY33" fmla="*/ 662212 h 3099572"/>
                    <a:gd name="connsiteX34" fmla="*/ 212 w 3113232"/>
                    <a:gd name="connsiteY34" fmla="*/ 669386 h 3099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113232" h="3099572">
                      <a:moveTo>
                        <a:pt x="2456789" y="3092469"/>
                      </a:moveTo>
                      <a:lnTo>
                        <a:pt x="2466283" y="3076186"/>
                      </a:lnTo>
                      <a:cubicBezTo>
                        <a:pt x="2521849" y="2895450"/>
                        <a:pt x="2093598" y="2282798"/>
                        <a:pt x="1460824" y="1650025"/>
                      </a:cubicBezTo>
                      <a:cubicBezTo>
                        <a:pt x="828051" y="1017252"/>
                        <a:pt x="215399" y="589000"/>
                        <a:pt x="34663" y="644565"/>
                      </a:cubicBezTo>
                      <a:lnTo>
                        <a:pt x="18380" y="654060"/>
                      </a:lnTo>
                      <a:lnTo>
                        <a:pt x="15786" y="650822"/>
                      </a:lnTo>
                      <a:lnTo>
                        <a:pt x="854321" y="13642"/>
                      </a:lnTo>
                      <a:lnTo>
                        <a:pt x="855182" y="7598"/>
                      </a:lnTo>
                      <a:lnTo>
                        <a:pt x="863913" y="6354"/>
                      </a:lnTo>
                      <a:lnTo>
                        <a:pt x="869067" y="2437"/>
                      </a:lnTo>
                      <a:lnTo>
                        <a:pt x="871852" y="5222"/>
                      </a:lnTo>
                      <a:lnTo>
                        <a:pt x="908501" y="0"/>
                      </a:lnTo>
                      <a:cubicBezTo>
                        <a:pt x="1082292" y="36055"/>
                        <a:pt x="1587775" y="437928"/>
                        <a:pt x="2131540" y="981692"/>
                      </a:cubicBezTo>
                      <a:cubicBezTo>
                        <a:pt x="2675304" y="1525457"/>
                        <a:pt x="3077177" y="2030940"/>
                        <a:pt x="3113232" y="2204731"/>
                      </a:cubicBezTo>
                      <a:lnTo>
                        <a:pt x="3108010" y="2241380"/>
                      </a:lnTo>
                      <a:lnTo>
                        <a:pt x="3108411" y="2241781"/>
                      </a:lnTo>
                      <a:lnTo>
                        <a:pt x="3107847" y="2242524"/>
                      </a:lnTo>
                      <a:lnTo>
                        <a:pt x="3105635" y="2258050"/>
                      </a:lnTo>
                      <a:lnTo>
                        <a:pt x="3094885" y="2259581"/>
                      </a:lnTo>
                      <a:lnTo>
                        <a:pt x="2460026" y="3095063"/>
                      </a:lnTo>
                      <a:close/>
                      <a:moveTo>
                        <a:pt x="11330" y="658169"/>
                      </a:moveTo>
                      <a:lnTo>
                        <a:pt x="18321" y="654094"/>
                      </a:lnTo>
                      <a:lnTo>
                        <a:pt x="11332" y="658169"/>
                      </a:lnTo>
                      <a:close/>
                      <a:moveTo>
                        <a:pt x="11276" y="658201"/>
                      </a:moveTo>
                      <a:lnTo>
                        <a:pt x="11293" y="658182"/>
                      </a:lnTo>
                      <a:lnTo>
                        <a:pt x="11330" y="658169"/>
                      </a:lnTo>
                      <a:close/>
                      <a:moveTo>
                        <a:pt x="2452647" y="3099572"/>
                      </a:moveTo>
                      <a:lnTo>
                        <a:pt x="2452681" y="3099515"/>
                      </a:lnTo>
                      <a:lnTo>
                        <a:pt x="2452668" y="3099555"/>
                      </a:lnTo>
                      <a:close/>
                      <a:moveTo>
                        <a:pt x="4396" y="662212"/>
                      </a:moveTo>
                      <a:lnTo>
                        <a:pt x="11276" y="658201"/>
                      </a:lnTo>
                      <a:lnTo>
                        <a:pt x="11275" y="658202"/>
                      </a:lnTo>
                      <a:close/>
                      <a:moveTo>
                        <a:pt x="0" y="669242"/>
                      </a:moveTo>
                      <a:lnTo>
                        <a:pt x="4396" y="662212"/>
                      </a:lnTo>
                      <a:lnTo>
                        <a:pt x="212" y="669386"/>
                      </a:lnTo>
                      <a:close/>
                    </a:path>
                  </a:pathLst>
                </a:custGeom>
                <a:solidFill>
                  <a:srgbClr val="EB6E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DD7FE922-2021-DD93-B8EB-2842F49B6357}"/>
                    </a:ext>
                  </a:extLst>
                </p:cNvPr>
                <p:cNvSpPr/>
                <p:nvPr/>
              </p:nvSpPr>
              <p:spPr>
                <a:xfrm rot="8100000">
                  <a:off x="3329912" y="3067598"/>
                  <a:ext cx="2726333" cy="2707301"/>
                </a:xfrm>
                <a:custGeom>
                  <a:avLst/>
                  <a:gdLst>
                    <a:gd name="connsiteX0" fmla="*/ 2456789 w 3113232"/>
                    <a:gd name="connsiteY0" fmla="*/ 3092469 h 3099572"/>
                    <a:gd name="connsiteX1" fmla="*/ 2466283 w 3113232"/>
                    <a:gd name="connsiteY1" fmla="*/ 3076186 h 3099572"/>
                    <a:gd name="connsiteX2" fmla="*/ 1460824 w 3113232"/>
                    <a:gd name="connsiteY2" fmla="*/ 1650025 h 3099572"/>
                    <a:gd name="connsiteX3" fmla="*/ 34663 w 3113232"/>
                    <a:gd name="connsiteY3" fmla="*/ 644565 h 3099572"/>
                    <a:gd name="connsiteX4" fmla="*/ 18380 w 3113232"/>
                    <a:gd name="connsiteY4" fmla="*/ 654060 h 3099572"/>
                    <a:gd name="connsiteX5" fmla="*/ 15786 w 3113232"/>
                    <a:gd name="connsiteY5" fmla="*/ 650822 h 3099572"/>
                    <a:gd name="connsiteX6" fmla="*/ 854321 w 3113232"/>
                    <a:gd name="connsiteY6" fmla="*/ 13642 h 3099572"/>
                    <a:gd name="connsiteX7" fmla="*/ 855182 w 3113232"/>
                    <a:gd name="connsiteY7" fmla="*/ 7598 h 3099572"/>
                    <a:gd name="connsiteX8" fmla="*/ 863913 w 3113232"/>
                    <a:gd name="connsiteY8" fmla="*/ 6354 h 3099572"/>
                    <a:gd name="connsiteX9" fmla="*/ 869067 w 3113232"/>
                    <a:gd name="connsiteY9" fmla="*/ 2437 h 3099572"/>
                    <a:gd name="connsiteX10" fmla="*/ 871852 w 3113232"/>
                    <a:gd name="connsiteY10" fmla="*/ 5222 h 3099572"/>
                    <a:gd name="connsiteX11" fmla="*/ 908501 w 3113232"/>
                    <a:gd name="connsiteY11" fmla="*/ 0 h 3099572"/>
                    <a:gd name="connsiteX12" fmla="*/ 2131540 w 3113232"/>
                    <a:gd name="connsiteY12" fmla="*/ 981692 h 3099572"/>
                    <a:gd name="connsiteX13" fmla="*/ 3113232 w 3113232"/>
                    <a:gd name="connsiteY13" fmla="*/ 2204731 h 3099572"/>
                    <a:gd name="connsiteX14" fmla="*/ 3108010 w 3113232"/>
                    <a:gd name="connsiteY14" fmla="*/ 2241380 h 3099572"/>
                    <a:gd name="connsiteX15" fmla="*/ 3108411 w 3113232"/>
                    <a:gd name="connsiteY15" fmla="*/ 2241781 h 3099572"/>
                    <a:gd name="connsiteX16" fmla="*/ 3107847 w 3113232"/>
                    <a:gd name="connsiteY16" fmla="*/ 2242524 h 3099572"/>
                    <a:gd name="connsiteX17" fmla="*/ 3105635 w 3113232"/>
                    <a:gd name="connsiteY17" fmla="*/ 2258050 h 3099572"/>
                    <a:gd name="connsiteX18" fmla="*/ 3094885 w 3113232"/>
                    <a:gd name="connsiteY18" fmla="*/ 2259581 h 3099572"/>
                    <a:gd name="connsiteX19" fmla="*/ 2460026 w 3113232"/>
                    <a:gd name="connsiteY19" fmla="*/ 3095063 h 3099572"/>
                    <a:gd name="connsiteX20" fmla="*/ 11330 w 3113232"/>
                    <a:gd name="connsiteY20" fmla="*/ 658169 h 3099572"/>
                    <a:gd name="connsiteX21" fmla="*/ 18321 w 3113232"/>
                    <a:gd name="connsiteY21" fmla="*/ 654094 h 3099572"/>
                    <a:gd name="connsiteX22" fmla="*/ 11332 w 3113232"/>
                    <a:gd name="connsiteY22" fmla="*/ 658169 h 3099572"/>
                    <a:gd name="connsiteX23" fmla="*/ 11276 w 3113232"/>
                    <a:gd name="connsiteY23" fmla="*/ 658201 h 3099572"/>
                    <a:gd name="connsiteX24" fmla="*/ 11293 w 3113232"/>
                    <a:gd name="connsiteY24" fmla="*/ 658182 h 3099572"/>
                    <a:gd name="connsiteX25" fmla="*/ 11330 w 3113232"/>
                    <a:gd name="connsiteY25" fmla="*/ 658169 h 3099572"/>
                    <a:gd name="connsiteX26" fmla="*/ 2452647 w 3113232"/>
                    <a:gd name="connsiteY26" fmla="*/ 3099572 h 3099572"/>
                    <a:gd name="connsiteX27" fmla="*/ 2452681 w 3113232"/>
                    <a:gd name="connsiteY27" fmla="*/ 3099515 h 3099572"/>
                    <a:gd name="connsiteX28" fmla="*/ 2452668 w 3113232"/>
                    <a:gd name="connsiteY28" fmla="*/ 3099555 h 3099572"/>
                    <a:gd name="connsiteX29" fmla="*/ 4396 w 3113232"/>
                    <a:gd name="connsiteY29" fmla="*/ 662212 h 3099572"/>
                    <a:gd name="connsiteX30" fmla="*/ 11276 w 3113232"/>
                    <a:gd name="connsiteY30" fmla="*/ 658201 h 3099572"/>
                    <a:gd name="connsiteX31" fmla="*/ 11275 w 3113232"/>
                    <a:gd name="connsiteY31" fmla="*/ 658202 h 3099572"/>
                    <a:gd name="connsiteX32" fmla="*/ 0 w 3113232"/>
                    <a:gd name="connsiteY32" fmla="*/ 669242 h 3099572"/>
                    <a:gd name="connsiteX33" fmla="*/ 4396 w 3113232"/>
                    <a:gd name="connsiteY33" fmla="*/ 662212 h 3099572"/>
                    <a:gd name="connsiteX34" fmla="*/ 212 w 3113232"/>
                    <a:gd name="connsiteY34" fmla="*/ 669386 h 3099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113232" h="3099572">
                      <a:moveTo>
                        <a:pt x="2456789" y="3092469"/>
                      </a:moveTo>
                      <a:lnTo>
                        <a:pt x="2466283" y="3076186"/>
                      </a:lnTo>
                      <a:cubicBezTo>
                        <a:pt x="2521849" y="2895450"/>
                        <a:pt x="2093598" y="2282798"/>
                        <a:pt x="1460824" y="1650025"/>
                      </a:cubicBezTo>
                      <a:cubicBezTo>
                        <a:pt x="828051" y="1017252"/>
                        <a:pt x="215399" y="589000"/>
                        <a:pt x="34663" y="644565"/>
                      </a:cubicBezTo>
                      <a:lnTo>
                        <a:pt x="18380" y="654060"/>
                      </a:lnTo>
                      <a:lnTo>
                        <a:pt x="15786" y="650822"/>
                      </a:lnTo>
                      <a:lnTo>
                        <a:pt x="854321" y="13642"/>
                      </a:lnTo>
                      <a:lnTo>
                        <a:pt x="855182" y="7598"/>
                      </a:lnTo>
                      <a:lnTo>
                        <a:pt x="863913" y="6354"/>
                      </a:lnTo>
                      <a:lnTo>
                        <a:pt x="869067" y="2437"/>
                      </a:lnTo>
                      <a:lnTo>
                        <a:pt x="871852" y="5222"/>
                      </a:lnTo>
                      <a:lnTo>
                        <a:pt x="908501" y="0"/>
                      </a:lnTo>
                      <a:cubicBezTo>
                        <a:pt x="1082292" y="36055"/>
                        <a:pt x="1587775" y="437928"/>
                        <a:pt x="2131540" y="981692"/>
                      </a:cubicBezTo>
                      <a:cubicBezTo>
                        <a:pt x="2675304" y="1525457"/>
                        <a:pt x="3077177" y="2030940"/>
                        <a:pt x="3113232" y="2204731"/>
                      </a:cubicBezTo>
                      <a:lnTo>
                        <a:pt x="3108010" y="2241380"/>
                      </a:lnTo>
                      <a:lnTo>
                        <a:pt x="3108411" y="2241781"/>
                      </a:lnTo>
                      <a:lnTo>
                        <a:pt x="3107847" y="2242524"/>
                      </a:lnTo>
                      <a:lnTo>
                        <a:pt x="3105635" y="2258050"/>
                      </a:lnTo>
                      <a:lnTo>
                        <a:pt x="3094885" y="2259581"/>
                      </a:lnTo>
                      <a:lnTo>
                        <a:pt x="2460026" y="3095063"/>
                      </a:lnTo>
                      <a:close/>
                      <a:moveTo>
                        <a:pt x="11330" y="658169"/>
                      </a:moveTo>
                      <a:lnTo>
                        <a:pt x="18321" y="654094"/>
                      </a:lnTo>
                      <a:lnTo>
                        <a:pt x="11332" y="658169"/>
                      </a:lnTo>
                      <a:close/>
                      <a:moveTo>
                        <a:pt x="11276" y="658201"/>
                      </a:moveTo>
                      <a:lnTo>
                        <a:pt x="11293" y="658182"/>
                      </a:lnTo>
                      <a:lnTo>
                        <a:pt x="11330" y="658169"/>
                      </a:lnTo>
                      <a:close/>
                      <a:moveTo>
                        <a:pt x="2452647" y="3099572"/>
                      </a:moveTo>
                      <a:lnTo>
                        <a:pt x="2452681" y="3099515"/>
                      </a:lnTo>
                      <a:lnTo>
                        <a:pt x="2452668" y="3099555"/>
                      </a:lnTo>
                      <a:close/>
                      <a:moveTo>
                        <a:pt x="4396" y="662212"/>
                      </a:moveTo>
                      <a:lnTo>
                        <a:pt x="11276" y="658201"/>
                      </a:lnTo>
                      <a:lnTo>
                        <a:pt x="11275" y="658202"/>
                      </a:lnTo>
                      <a:close/>
                      <a:moveTo>
                        <a:pt x="0" y="669242"/>
                      </a:moveTo>
                      <a:lnTo>
                        <a:pt x="4396" y="662212"/>
                      </a:lnTo>
                      <a:lnTo>
                        <a:pt x="212" y="669386"/>
                      </a:lnTo>
                      <a:close/>
                    </a:path>
                  </a:pathLst>
                </a:custGeom>
                <a:solidFill>
                  <a:srgbClr val="EB6E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1F33C917-79E6-6561-3891-CC4E581A0D5F}"/>
                  </a:ext>
                </a:extLst>
              </p:cNvPr>
              <p:cNvSpPr/>
              <p:nvPr/>
            </p:nvSpPr>
            <p:spPr>
              <a:xfrm rot="20672858">
                <a:off x="3662225" y="889139"/>
                <a:ext cx="1899913" cy="1085396"/>
              </a:xfrm>
              <a:custGeom>
                <a:avLst/>
                <a:gdLst>
                  <a:gd name="connsiteX0" fmla="*/ 1855769 w 1899913"/>
                  <a:gd name="connsiteY0" fmla="*/ 5680 h 1085396"/>
                  <a:gd name="connsiteX1" fmla="*/ 1899913 w 1899913"/>
                  <a:gd name="connsiteY1" fmla="*/ 72277 h 1085396"/>
                  <a:gd name="connsiteX2" fmla="*/ 1899913 w 1899913"/>
                  <a:gd name="connsiteY2" fmla="*/ 121729 h 1085396"/>
                  <a:gd name="connsiteX3" fmla="*/ 1827636 w 1899913"/>
                  <a:gd name="connsiteY3" fmla="*/ 194006 h 1085396"/>
                  <a:gd name="connsiteX4" fmla="*/ 433400 w 1899913"/>
                  <a:gd name="connsiteY4" fmla="*/ 194006 h 1085396"/>
                  <a:gd name="connsiteX5" fmla="*/ 186993 w 1899913"/>
                  <a:gd name="connsiteY5" fmla="*/ 1085396 h 1085396"/>
                  <a:gd name="connsiteX6" fmla="*/ 0 w 1899913"/>
                  <a:gd name="connsiteY6" fmla="*/ 1033705 h 1085396"/>
                  <a:gd name="connsiteX7" fmla="*/ 270065 w 1899913"/>
                  <a:gd name="connsiteY7" fmla="*/ 56729 h 1085396"/>
                  <a:gd name="connsiteX8" fmla="*/ 304086 w 1899913"/>
                  <a:gd name="connsiteY8" fmla="*/ 13109 h 1085396"/>
                  <a:gd name="connsiteX9" fmla="*/ 309499 w 1899913"/>
                  <a:gd name="connsiteY9" fmla="*/ 11295 h 1085396"/>
                  <a:gd name="connsiteX10" fmla="*/ 317826 w 1899913"/>
                  <a:gd name="connsiteY10" fmla="*/ 5680 h 1085396"/>
                  <a:gd name="connsiteX11" fmla="*/ 345959 w 1899913"/>
                  <a:gd name="connsiteY11" fmla="*/ 0 h 1085396"/>
                  <a:gd name="connsiteX12" fmla="*/ 1827636 w 1899913"/>
                  <a:gd name="connsiteY12" fmla="*/ 0 h 1085396"/>
                  <a:gd name="connsiteX13" fmla="*/ 1855769 w 1899913"/>
                  <a:gd name="connsiteY13" fmla="*/ 5680 h 1085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99913" h="1085396">
                    <a:moveTo>
                      <a:pt x="1855769" y="5680"/>
                    </a:moveTo>
                    <a:cubicBezTo>
                      <a:pt x="1881711" y="16652"/>
                      <a:pt x="1899913" y="42339"/>
                      <a:pt x="1899913" y="72277"/>
                    </a:cubicBezTo>
                    <a:lnTo>
                      <a:pt x="1899913" y="121729"/>
                    </a:lnTo>
                    <a:cubicBezTo>
                      <a:pt x="1899913" y="161647"/>
                      <a:pt x="1867554" y="194006"/>
                      <a:pt x="1827636" y="194006"/>
                    </a:cubicBezTo>
                    <a:lnTo>
                      <a:pt x="433400" y="194006"/>
                    </a:lnTo>
                    <a:lnTo>
                      <a:pt x="186993" y="1085396"/>
                    </a:lnTo>
                    <a:lnTo>
                      <a:pt x="0" y="1033705"/>
                    </a:lnTo>
                    <a:lnTo>
                      <a:pt x="270065" y="56729"/>
                    </a:lnTo>
                    <a:cubicBezTo>
                      <a:pt x="275383" y="37492"/>
                      <a:pt x="287995" y="22231"/>
                      <a:pt x="304086" y="13109"/>
                    </a:cubicBezTo>
                    <a:lnTo>
                      <a:pt x="309499" y="11295"/>
                    </a:lnTo>
                    <a:lnTo>
                      <a:pt x="317826" y="5680"/>
                    </a:lnTo>
                    <a:cubicBezTo>
                      <a:pt x="326473" y="2023"/>
                      <a:pt x="335980" y="0"/>
                      <a:pt x="345959" y="0"/>
                    </a:cubicBezTo>
                    <a:lnTo>
                      <a:pt x="1827636" y="0"/>
                    </a:lnTo>
                    <a:cubicBezTo>
                      <a:pt x="1837615" y="0"/>
                      <a:pt x="1847122" y="2023"/>
                      <a:pt x="1855769" y="5680"/>
                    </a:cubicBezTo>
                    <a:close/>
                  </a:path>
                </a:pathLst>
              </a:custGeom>
              <a:solidFill>
                <a:srgbClr val="EB6E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C4FF7ED1-C7E9-F4BF-127A-2FA124359803}"/>
              </a:ext>
            </a:extLst>
          </p:cNvPr>
          <p:cNvGrpSpPr/>
          <p:nvPr/>
        </p:nvGrpSpPr>
        <p:grpSpPr>
          <a:xfrm>
            <a:off x="9450559" y="4632273"/>
            <a:ext cx="1969466" cy="1712235"/>
            <a:chOff x="9710518" y="4640231"/>
            <a:chExt cx="1969466" cy="1712235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5351C790-B85C-AC0D-9312-E9C43D560A84}"/>
                </a:ext>
              </a:extLst>
            </p:cNvPr>
            <p:cNvGrpSpPr/>
            <p:nvPr/>
          </p:nvGrpSpPr>
          <p:grpSpPr>
            <a:xfrm>
              <a:off x="10580470" y="4640231"/>
              <a:ext cx="659273" cy="1712235"/>
              <a:chOff x="4526280" y="289560"/>
              <a:chExt cx="3215640" cy="8351520"/>
            </a:xfrm>
          </p:grpSpPr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08C82599-109C-C53B-EC2D-157BB3D30C93}"/>
                  </a:ext>
                </a:extLst>
              </p:cNvPr>
              <p:cNvSpPr/>
              <p:nvPr/>
            </p:nvSpPr>
            <p:spPr>
              <a:xfrm>
                <a:off x="4526280" y="1203960"/>
                <a:ext cx="3215640" cy="7437120"/>
              </a:xfrm>
              <a:custGeom>
                <a:avLst/>
                <a:gdLst>
                  <a:gd name="connsiteX0" fmla="*/ 1211621 w 3215640"/>
                  <a:gd name="connsiteY0" fmla="*/ 0 h 7437120"/>
                  <a:gd name="connsiteX1" fmla="*/ 2004019 w 3215640"/>
                  <a:gd name="connsiteY1" fmla="*/ 0 h 7437120"/>
                  <a:gd name="connsiteX2" fmla="*/ 3215640 w 3215640"/>
                  <a:gd name="connsiteY2" fmla="*/ 1211621 h 7437120"/>
                  <a:gd name="connsiteX3" fmla="*/ 3215640 w 3215640"/>
                  <a:gd name="connsiteY3" fmla="*/ 1302227 h 7437120"/>
                  <a:gd name="connsiteX4" fmla="*/ 3215640 w 3215640"/>
                  <a:gd name="connsiteY4" fmla="*/ 1592539 h 7437120"/>
                  <a:gd name="connsiteX5" fmla="*/ 3215640 w 3215640"/>
                  <a:gd name="connsiteY5" fmla="*/ 2385853 h 7437120"/>
                  <a:gd name="connsiteX6" fmla="*/ 2829637 w 3215640"/>
                  <a:gd name="connsiteY6" fmla="*/ 3111837 h 7437120"/>
                  <a:gd name="connsiteX7" fmla="*/ 2806861 w 3215640"/>
                  <a:gd name="connsiteY7" fmla="*/ 3124200 h 7437120"/>
                  <a:gd name="connsiteX8" fmla="*/ 2832046 w 3215640"/>
                  <a:gd name="connsiteY8" fmla="*/ 3124200 h 7437120"/>
                  <a:gd name="connsiteX9" fmla="*/ 3215640 w 3215640"/>
                  <a:gd name="connsiteY9" fmla="*/ 3507794 h 7437120"/>
                  <a:gd name="connsiteX10" fmla="*/ 3215640 w 3215640"/>
                  <a:gd name="connsiteY10" fmla="*/ 7053526 h 7437120"/>
                  <a:gd name="connsiteX11" fmla="*/ 2832046 w 3215640"/>
                  <a:gd name="connsiteY11" fmla="*/ 7437120 h 7437120"/>
                  <a:gd name="connsiteX12" fmla="*/ 383594 w 3215640"/>
                  <a:gd name="connsiteY12" fmla="*/ 7437120 h 7437120"/>
                  <a:gd name="connsiteX13" fmla="*/ 0 w 3215640"/>
                  <a:gd name="connsiteY13" fmla="*/ 7053526 h 7437120"/>
                  <a:gd name="connsiteX14" fmla="*/ 0 w 3215640"/>
                  <a:gd name="connsiteY14" fmla="*/ 3507794 h 7437120"/>
                  <a:gd name="connsiteX15" fmla="*/ 383594 w 3215640"/>
                  <a:gd name="connsiteY15" fmla="*/ 3124200 h 7437120"/>
                  <a:gd name="connsiteX16" fmla="*/ 408780 w 3215640"/>
                  <a:gd name="connsiteY16" fmla="*/ 3124200 h 7437120"/>
                  <a:gd name="connsiteX17" fmla="*/ 386003 w 3215640"/>
                  <a:gd name="connsiteY17" fmla="*/ 3111837 h 7437120"/>
                  <a:gd name="connsiteX18" fmla="*/ 0 w 3215640"/>
                  <a:gd name="connsiteY18" fmla="*/ 2385853 h 7437120"/>
                  <a:gd name="connsiteX19" fmla="*/ 0 w 3215640"/>
                  <a:gd name="connsiteY19" fmla="*/ 1592539 h 7437120"/>
                  <a:gd name="connsiteX20" fmla="*/ 0 w 3215640"/>
                  <a:gd name="connsiteY20" fmla="*/ 1302227 h 7437120"/>
                  <a:gd name="connsiteX21" fmla="*/ 0 w 3215640"/>
                  <a:gd name="connsiteY21" fmla="*/ 1211621 h 7437120"/>
                  <a:gd name="connsiteX22" fmla="*/ 1211621 w 3215640"/>
                  <a:gd name="connsiteY22" fmla="*/ 0 h 7437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215640" h="7437120">
                    <a:moveTo>
                      <a:pt x="1211621" y="0"/>
                    </a:moveTo>
                    <a:lnTo>
                      <a:pt x="2004019" y="0"/>
                    </a:lnTo>
                    <a:cubicBezTo>
                      <a:pt x="2673179" y="0"/>
                      <a:pt x="3215640" y="542461"/>
                      <a:pt x="3215640" y="1211621"/>
                    </a:cubicBezTo>
                    <a:lnTo>
                      <a:pt x="3215640" y="1302227"/>
                    </a:lnTo>
                    <a:lnTo>
                      <a:pt x="3215640" y="1592539"/>
                    </a:lnTo>
                    <a:lnTo>
                      <a:pt x="3215640" y="2385853"/>
                    </a:lnTo>
                    <a:cubicBezTo>
                      <a:pt x="3215640" y="2688059"/>
                      <a:pt x="3062524" y="2954502"/>
                      <a:pt x="2829637" y="3111837"/>
                    </a:cubicBezTo>
                    <a:lnTo>
                      <a:pt x="2806861" y="3124200"/>
                    </a:lnTo>
                    <a:lnTo>
                      <a:pt x="2832046" y="3124200"/>
                    </a:lnTo>
                    <a:cubicBezTo>
                      <a:pt x="3043899" y="3124200"/>
                      <a:pt x="3215640" y="3295941"/>
                      <a:pt x="3215640" y="3507794"/>
                    </a:cubicBezTo>
                    <a:lnTo>
                      <a:pt x="3215640" y="7053526"/>
                    </a:lnTo>
                    <a:cubicBezTo>
                      <a:pt x="3215640" y="7265379"/>
                      <a:pt x="3043899" y="7437120"/>
                      <a:pt x="2832046" y="7437120"/>
                    </a:cubicBezTo>
                    <a:lnTo>
                      <a:pt x="383594" y="7437120"/>
                    </a:lnTo>
                    <a:cubicBezTo>
                      <a:pt x="171741" y="7437120"/>
                      <a:pt x="0" y="7265379"/>
                      <a:pt x="0" y="7053526"/>
                    </a:cubicBezTo>
                    <a:lnTo>
                      <a:pt x="0" y="3507794"/>
                    </a:lnTo>
                    <a:cubicBezTo>
                      <a:pt x="0" y="3295941"/>
                      <a:pt x="171741" y="3124200"/>
                      <a:pt x="383594" y="3124200"/>
                    </a:cubicBezTo>
                    <a:lnTo>
                      <a:pt x="408780" y="3124200"/>
                    </a:lnTo>
                    <a:lnTo>
                      <a:pt x="386003" y="3111837"/>
                    </a:lnTo>
                    <a:cubicBezTo>
                      <a:pt x="153117" y="2954502"/>
                      <a:pt x="0" y="2688059"/>
                      <a:pt x="0" y="2385853"/>
                    </a:cubicBezTo>
                    <a:lnTo>
                      <a:pt x="0" y="1592539"/>
                    </a:lnTo>
                    <a:lnTo>
                      <a:pt x="0" y="1302227"/>
                    </a:lnTo>
                    <a:lnTo>
                      <a:pt x="0" y="1211621"/>
                    </a:lnTo>
                    <a:cubicBezTo>
                      <a:pt x="0" y="542461"/>
                      <a:pt x="542461" y="0"/>
                      <a:pt x="1211621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D590E2FE-01E1-2379-285A-720970BDE238}"/>
                  </a:ext>
                </a:extLst>
              </p:cNvPr>
              <p:cNvSpPr/>
              <p:nvPr/>
            </p:nvSpPr>
            <p:spPr>
              <a:xfrm>
                <a:off x="5311140" y="289560"/>
                <a:ext cx="1645920" cy="960120"/>
              </a:xfrm>
              <a:custGeom>
                <a:avLst/>
                <a:gdLst>
                  <a:gd name="connsiteX0" fmla="*/ 320040 w 1645920"/>
                  <a:gd name="connsiteY0" fmla="*/ 0 h 960120"/>
                  <a:gd name="connsiteX1" fmla="*/ 1325880 w 1645920"/>
                  <a:gd name="connsiteY1" fmla="*/ 0 h 960120"/>
                  <a:gd name="connsiteX2" fmla="*/ 1645920 w 1645920"/>
                  <a:gd name="connsiteY2" fmla="*/ 320040 h 960120"/>
                  <a:gd name="connsiteX3" fmla="*/ 1641326 w 1645920"/>
                  <a:gd name="connsiteY3" fmla="*/ 365610 h 960120"/>
                  <a:gd name="connsiteX4" fmla="*/ 1645920 w 1645920"/>
                  <a:gd name="connsiteY4" fmla="*/ 376700 h 960120"/>
                  <a:gd name="connsiteX5" fmla="*/ 1645920 w 1645920"/>
                  <a:gd name="connsiteY5" fmla="*/ 903460 h 960120"/>
                  <a:gd name="connsiteX6" fmla="*/ 1589260 w 1645920"/>
                  <a:gd name="connsiteY6" fmla="*/ 960120 h 960120"/>
                  <a:gd name="connsiteX7" fmla="*/ 56660 w 1645920"/>
                  <a:gd name="connsiteY7" fmla="*/ 960120 h 960120"/>
                  <a:gd name="connsiteX8" fmla="*/ 0 w 1645920"/>
                  <a:gd name="connsiteY8" fmla="*/ 903460 h 960120"/>
                  <a:gd name="connsiteX9" fmla="*/ 0 w 1645920"/>
                  <a:gd name="connsiteY9" fmla="*/ 376700 h 960120"/>
                  <a:gd name="connsiteX10" fmla="*/ 4594 w 1645920"/>
                  <a:gd name="connsiteY10" fmla="*/ 365610 h 960120"/>
                  <a:gd name="connsiteX11" fmla="*/ 0 w 1645920"/>
                  <a:gd name="connsiteY11" fmla="*/ 320040 h 960120"/>
                  <a:gd name="connsiteX12" fmla="*/ 320040 w 1645920"/>
                  <a:gd name="connsiteY12" fmla="*/ 0 h 960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45920" h="960120">
                    <a:moveTo>
                      <a:pt x="320040" y="0"/>
                    </a:moveTo>
                    <a:lnTo>
                      <a:pt x="1325880" y="0"/>
                    </a:lnTo>
                    <a:cubicBezTo>
                      <a:pt x="1502633" y="0"/>
                      <a:pt x="1645920" y="143287"/>
                      <a:pt x="1645920" y="320040"/>
                    </a:cubicBezTo>
                    <a:lnTo>
                      <a:pt x="1641326" y="365610"/>
                    </a:lnTo>
                    <a:lnTo>
                      <a:pt x="1645920" y="376700"/>
                    </a:lnTo>
                    <a:lnTo>
                      <a:pt x="1645920" y="903460"/>
                    </a:lnTo>
                    <a:cubicBezTo>
                      <a:pt x="1645920" y="934752"/>
                      <a:pt x="1620552" y="960120"/>
                      <a:pt x="1589260" y="960120"/>
                    </a:cubicBezTo>
                    <a:lnTo>
                      <a:pt x="56660" y="960120"/>
                    </a:lnTo>
                    <a:cubicBezTo>
                      <a:pt x="25368" y="960120"/>
                      <a:pt x="0" y="934752"/>
                      <a:pt x="0" y="903460"/>
                    </a:cubicBezTo>
                    <a:lnTo>
                      <a:pt x="0" y="376700"/>
                    </a:lnTo>
                    <a:lnTo>
                      <a:pt x="4594" y="365610"/>
                    </a:lnTo>
                    <a:lnTo>
                      <a:pt x="0" y="320040"/>
                    </a:lnTo>
                    <a:cubicBezTo>
                      <a:pt x="0" y="143287"/>
                      <a:pt x="143287" y="0"/>
                      <a:pt x="320040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88AF5B65-C14E-C3AF-1106-DFCA7C99E180}"/>
                  </a:ext>
                </a:extLst>
              </p:cNvPr>
              <p:cNvSpPr/>
              <p:nvPr/>
            </p:nvSpPr>
            <p:spPr>
              <a:xfrm>
                <a:off x="6899272" y="1673732"/>
                <a:ext cx="575948" cy="960120"/>
              </a:xfrm>
              <a:custGeom>
                <a:avLst/>
                <a:gdLst>
                  <a:gd name="connsiteX0" fmla="*/ 0 w 575948"/>
                  <a:gd name="connsiteY0" fmla="*/ 0 h 960120"/>
                  <a:gd name="connsiteX1" fmla="*/ 40529 w 575948"/>
                  <a:gd name="connsiteY1" fmla="*/ 5386 h 960120"/>
                  <a:gd name="connsiteX2" fmla="*/ 575948 w 575948"/>
                  <a:gd name="connsiteY2" fmla="*/ 871348 h 960120"/>
                  <a:gd name="connsiteX3" fmla="*/ 569159 w 575948"/>
                  <a:gd name="connsiteY3" fmla="*/ 960120 h 960120"/>
                  <a:gd name="connsiteX4" fmla="*/ 427976 w 575948"/>
                  <a:gd name="connsiteY4" fmla="*/ 960120 h 960120"/>
                  <a:gd name="connsiteX5" fmla="*/ 425276 w 575948"/>
                  <a:gd name="connsiteY5" fmla="*/ 893412 h 960120"/>
                  <a:gd name="connsiteX6" fmla="*/ 107808 w 575948"/>
                  <a:gd name="connsiteY6" fmla="*/ 91195 h 960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948" h="960120">
                    <a:moveTo>
                      <a:pt x="0" y="0"/>
                    </a:moveTo>
                    <a:lnTo>
                      <a:pt x="40529" y="5386"/>
                    </a:lnTo>
                    <a:cubicBezTo>
                      <a:pt x="346092" y="87808"/>
                      <a:pt x="575948" y="444194"/>
                      <a:pt x="575948" y="871348"/>
                    </a:cubicBezTo>
                    <a:lnTo>
                      <a:pt x="569159" y="960120"/>
                    </a:lnTo>
                    <a:lnTo>
                      <a:pt x="427976" y="960120"/>
                    </a:lnTo>
                    <a:lnTo>
                      <a:pt x="425276" y="893412"/>
                    </a:lnTo>
                    <a:cubicBezTo>
                      <a:pt x="398057" y="559713"/>
                      <a:pt x="278514" y="270924"/>
                      <a:pt x="107808" y="91195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3066C3A0-667A-AA4B-F2EF-09366BB5F3F0}"/>
                  </a:ext>
                </a:extLst>
              </p:cNvPr>
              <p:cNvSpPr/>
              <p:nvPr/>
            </p:nvSpPr>
            <p:spPr>
              <a:xfrm>
                <a:off x="7268644" y="4592822"/>
                <a:ext cx="280099" cy="1670818"/>
              </a:xfrm>
              <a:custGeom>
                <a:avLst/>
                <a:gdLst>
                  <a:gd name="connsiteX0" fmla="*/ 0 w 280099"/>
                  <a:gd name="connsiteY0" fmla="*/ 0 h 1670818"/>
                  <a:gd name="connsiteX1" fmla="*/ 107124 w 280099"/>
                  <a:gd name="connsiteY1" fmla="*/ 21627 h 1670818"/>
                  <a:gd name="connsiteX2" fmla="*/ 280099 w 280099"/>
                  <a:gd name="connsiteY2" fmla="*/ 282586 h 1670818"/>
                  <a:gd name="connsiteX3" fmla="*/ 280099 w 280099"/>
                  <a:gd name="connsiteY3" fmla="*/ 1670818 h 1670818"/>
                  <a:gd name="connsiteX4" fmla="*/ 127699 w 280099"/>
                  <a:gd name="connsiteY4" fmla="*/ 1670818 h 1670818"/>
                  <a:gd name="connsiteX5" fmla="*/ 127699 w 280099"/>
                  <a:gd name="connsiteY5" fmla="*/ 308120 h 1670818"/>
                  <a:gd name="connsiteX6" fmla="*/ 108 w 280099"/>
                  <a:gd name="connsiteY6" fmla="*/ 89 h 167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0099" h="1670818">
                    <a:moveTo>
                      <a:pt x="0" y="0"/>
                    </a:moveTo>
                    <a:lnTo>
                      <a:pt x="107124" y="21627"/>
                    </a:lnTo>
                    <a:cubicBezTo>
                      <a:pt x="208774" y="64621"/>
                      <a:pt x="280099" y="165274"/>
                      <a:pt x="280099" y="282586"/>
                    </a:cubicBezTo>
                    <a:lnTo>
                      <a:pt x="280099" y="1670818"/>
                    </a:lnTo>
                    <a:lnTo>
                      <a:pt x="127699" y="1670818"/>
                    </a:lnTo>
                    <a:lnTo>
                      <a:pt x="127699" y="308120"/>
                    </a:lnTo>
                    <a:cubicBezTo>
                      <a:pt x="127699" y="187827"/>
                      <a:pt x="78940" y="78921"/>
                      <a:pt x="108" y="89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3E5811B9-61CC-00C0-B80D-46C1EBFBA7DF}"/>
                </a:ext>
              </a:extLst>
            </p:cNvPr>
            <p:cNvGrpSpPr/>
            <p:nvPr/>
          </p:nvGrpSpPr>
          <p:grpSpPr>
            <a:xfrm rot="17650933">
              <a:off x="10318213" y="4768829"/>
              <a:ext cx="754075" cy="1969466"/>
              <a:chOff x="4077399" y="-243840"/>
              <a:chExt cx="2656703" cy="6938681"/>
            </a:xfrm>
          </p:grpSpPr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EDA6E1E8-2198-EABA-1CF7-E4650C8BFC32}"/>
                  </a:ext>
                </a:extLst>
              </p:cNvPr>
              <p:cNvSpPr/>
              <p:nvPr/>
            </p:nvSpPr>
            <p:spPr>
              <a:xfrm>
                <a:off x="4077399" y="274682"/>
                <a:ext cx="2656703" cy="6420159"/>
              </a:xfrm>
              <a:custGeom>
                <a:avLst/>
                <a:gdLst>
                  <a:gd name="connsiteX0" fmla="*/ 924115 w 2656703"/>
                  <a:gd name="connsiteY0" fmla="*/ 0 h 6420159"/>
                  <a:gd name="connsiteX1" fmla="*/ 1684844 w 2656703"/>
                  <a:gd name="connsiteY1" fmla="*/ 0 h 6420159"/>
                  <a:gd name="connsiteX2" fmla="*/ 1684844 w 2656703"/>
                  <a:gd name="connsiteY2" fmla="*/ 44440 h 6420159"/>
                  <a:gd name="connsiteX3" fmla="*/ 2541964 w 2656703"/>
                  <a:gd name="connsiteY3" fmla="*/ 1036048 h 6420159"/>
                  <a:gd name="connsiteX4" fmla="*/ 2577684 w 2656703"/>
                  <a:gd name="connsiteY4" fmla="*/ 1060131 h 6420159"/>
                  <a:gd name="connsiteX5" fmla="*/ 2656703 w 2656703"/>
                  <a:gd name="connsiteY5" fmla="*/ 1250900 h 6420159"/>
                  <a:gd name="connsiteX6" fmla="*/ 2656703 w 2656703"/>
                  <a:gd name="connsiteY6" fmla="*/ 6150371 h 6420159"/>
                  <a:gd name="connsiteX7" fmla="*/ 2386915 w 2656703"/>
                  <a:gd name="connsiteY7" fmla="*/ 6420159 h 6420159"/>
                  <a:gd name="connsiteX8" fmla="*/ 269788 w 2656703"/>
                  <a:gd name="connsiteY8" fmla="*/ 6420159 h 6420159"/>
                  <a:gd name="connsiteX9" fmla="*/ 0 w 2656703"/>
                  <a:gd name="connsiteY9" fmla="*/ 6150371 h 6420159"/>
                  <a:gd name="connsiteX10" fmla="*/ 0 w 2656703"/>
                  <a:gd name="connsiteY10" fmla="*/ 1250900 h 6420159"/>
                  <a:gd name="connsiteX11" fmla="*/ 79019 w 2656703"/>
                  <a:gd name="connsiteY11" fmla="*/ 1060131 h 6420159"/>
                  <a:gd name="connsiteX12" fmla="*/ 99659 w 2656703"/>
                  <a:gd name="connsiteY12" fmla="*/ 1046215 h 6420159"/>
                  <a:gd name="connsiteX13" fmla="*/ 924115 w 2656703"/>
                  <a:gd name="connsiteY13" fmla="*/ 39743 h 6420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56703" h="6420159">
                    <a:moveTo>
                      <a:pt x="924115" y="0"/>
                    </a:moveTo>
                    <a:lnTo>
                      <a:pt x="1684844" y="0"/>
                    </a:lnTo>
                    <a:lnTo>
                      <a:pt x="1684844" y="44440"/>
                    </a:lnTo>
                    <a:lnTo>
                      <a:pt x="2541964" y="1036048"/>
                    </a:lnTo>
                    <a:lnTo>
                      <a:pt x="2577684" y="1060131"/>
                    </a:lnTo>
                    <a:cubicBezTo>
                      <a:pt x="2626506" y="1108953"/>
                      <a:pt x="2656703" y="1176400"/>
                      <a:pt x="2656703" y="1250900"/>
                    </a:cubicBezTo>
                    <a:lnTo>
                      <a:pt x="2656703" y="6150371"/>
                    </a:lnTo>
                    <a:cubicBezTo>
                      <a:pt x="2656703" y="6299371"/>
                      <a:pt x="2535915" y="6420159"/>
                      <a:pt x="2386915" y="6420159"/>
                    </a:cubicBezTo>
                    <a:lnTo>
                      <a:pt x="269788" y="6420159"/>
                    </a:lnTo>
                    <a:cubicBezTo>
                      <a:pt x="120788" y="6420159"/>
                      <a:pt x="0" y="6299371"/>
                      <a:pt x="0" y="6150371"/>
                    </a:cubicBezTo>
                    <a:lnTo>
                      <a:pt x="0" y="1250900"/>
                    </a:lnTo>
                    <a:cubicBezTo>
                      <a:pt x="0" y="1176400"/>
                      <a:pt x="30197" y="1108953"/>
                      <a:pt x="79019" y="1060131"/>
                    </a:cubicBezTo>
                    <a:lnTo>
                      <a:pt x="99659" y="1046215"/>
                    </a:lnTo>
                    <a:lnTo>
                      <a:pt x="924115" y="39743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: Rounded Corners 265">
                <a:extLst>
                  <a:ext uri="{FF2B5EF4-FFF2-40B4-BE49-F238E27FC236}">
                    <a16:creationId xmlns:a16="http://schemas.microsoft.com/office/drawing/2014/main" id="{F79D486C-85F6-F391-E2DE-6FD1E9D20BE3}"/>
                  </a:ext>
                </a:extLst>
              </p:cNvPr>
              <p:cNvSpPr/>
              <p:nvPr/>
            </p:nvSpPr>
            <p:spPr>
              <a:xfrm>
                <a:off x="4925814" y="-243840"/>
                <a:ext cx="911106" cy="533399"/>
              </a:xfrm>
              <a:prstGeom prst="roundRect">
                <a:avLst>
                  <a:gd name="adj" fmla="val 1518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: Rounded Corners 266">
                <a:extLst>
                  <a:ext uri="{FF2B5EF4-FFF2-40B4-BE49-F238E27FC236}">
                    <a16:creationId xmlns:a16="http://schemas.microsoft.com/office/drawing/2014/main" id="{1BE977E2-11B6-E02F-A4A5-7370337B5FC2}"/>
                  </a:ext>
                </a:extLst>
              </p:cNvPr>
              <p:cNvSpPr/>
              <p:nvPr/>
            </p:nvSpPr>
            <p:spPr>
              <a:xfrm>
                <a:off x="4872474" y="140089"/>
                <a:ext cx="1017786" cy="14947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4A70BF21-FD5C-07E8-C6A6-88B4105E0C71}"/>
                  </a:ext>
                </a:extLst>
              </p:cNvPr>
              <p:cNvSpPr/>
              <p:nvPr/>
            </p:nvSpPr>
            <p:spPr>
              <a:xfrm>
                <a:off x="6516547" y="1817225"/>
                <a:ext cx="81023" cy="1956122"/>
              </a:xfrm>
              <a:prstGeom prst="rect">
                <a:avLst/>
              </a:prstGeom>
              <a:solidFill>
                <a:srgbClr val="94BE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6F8EE86B-BB81-121B-F80C-D03B2EE14F16}"/>
                  </a:ext>
                </a:extLst>
              </p:cNvPr>
              <p:cNvSpPr/>
              <p:nvPr/>
            </p:nvSpPr>
            <p:spPr>
              <a:xfrm>
                <a:off x="6518477" y="3995194"/>
                <a:ext cx="79094" cy="171692"/>
              </a:xfrm>
              <a:prstGeom prst="rect">
                <a:avLst/>
              </a:prstGeom>
              <a:solidFill>
                <a:srgbClr val="94BE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549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4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60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</dc:creator>
  <cp:lastModifiedBy>Huy</cp:lastModifiedBy>
  <cp:revision>8</cp:revision>
  <dcterms:created xsi:type="dcterms:W3CDTF">2022-12-19T16:35:39Z</dcterms:created>
  <dcterms:modified xsi:type="dcterms:W3CDTF">2022-12-22T19:20:54Z</dcterms:modified>
</cp:coreProperties>
</file>