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0" r:id="rId4"/>
    <p:sldId id="257" r:id="rId5"/>
    <p:sldId id="261" r:id="rId6"/>
    <p:sldId id="262" r:id="rId7"/>
    <p:sldId id="263" r:id="rId8"/>
    <p:sldId id="264" r:id="rId9"/>
    <p:sldId id="268" r:id="rId10"/>
    <p:sldId id="270" r:id="rId11"/>
    <p:sldId id="271" r:id="rId12"/>
    <p:sldId id="272" r:id="rId13"/>
    <p:sldId id="266" r:id="rId14"/>
    <p:sldId id="267" r:id="rId15"/>
    <p:sldId id="259" r:id="rId16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836" autoAdjust="0"/>
  </p:normalViewPr>
  <p:slideViewPr>
    <p:cSldViewPr snapToGrid="0" snapToObjects="1" showGuides="1">
      <p:cViewPr varScale="1">
        <p:scale>
          <a:sx n="80" d="100"/>
          <a:sy n="80" d="100"/>
        </p:scale>
        <p:origin x="93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04.06.2019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39775"/>
            <a:ext cx="4937125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4" y="1619253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" y="4500564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6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6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4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 panose="020B0602030504020204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7"/>
            <a:ext cx="6784390" cy="80552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 panose="020B0602030504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3"/>
            <a:ext cx="6790384" cy="258475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0745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0745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0745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0745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0745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3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468000" y="2155051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780" indent="-27178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 hasCustomPrompt="1"/>
          </p:nvPr>
        </p:nvSpPr>
        <p:spPr>
          <a:xfrm>
            <a:off x="3258000" y="2155051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780" indent="-27178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 hasCustomPrompt="1"/>
          </p:nvPr>
        </p:nvSpPr>
        <p:spPr>
          <a:xfrm>
            <a:off x="6047998" y="2155051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780" indent="-27178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6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4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" y="1633540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4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6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10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 panose="020B0602030504020204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5"/>
            <a:ext cx="6513884" cy="80552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 panose="020B0602030504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3"/>
            <a:ext cx="6790384" cy="258475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0745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0745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0745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0745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0745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9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" y="1633540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" y="4513264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10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 panose="020B0602030504020204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5"/>
            <a:ext cx="6513884" cy="80552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 panose="020B0602030504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4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4" y="1633540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" y="4513264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10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 panose="020B0602030504020204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5"/>
            <a:ext cx="6513884" cy="80552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 panose="020B0602030504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780" indent="-27178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780" indent="-27178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3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5399233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4589228" y="5399233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468000" y="1439231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780" indent="-27178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 hasCustomPrompt="1"/>
          </p:nvPr>
        </p:nvSpPr>
        <p:spPr>
          <a:xfrm>
            <a:off x="4590000" y="1439231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780" indent="-27178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780" indent="-27178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 hasCustomPrompt="1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780" indent="-27178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3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5399233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5399233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 hasCustomPrompt="1"/>
          </p:nvPr>
        </p:nvSpPr>
        <p:spPr>
          <a:xfrm>
            <a:off x="468000" y="1439231"/>
            <a:ext cx="2592000" cy="3960000"/>
          </a:xfrm>
          <a:prstGeom prst="rect">
            <a:avLst/>
          </a:prstGeom>
        </p:spPr>
        <p:txBody>
          <a:bodyPr lIns="0"/>
          <a:lstStyle>
            <a:lvl1pPr marL="271780" indent="-27178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 hasCustomPrompt="1"/>
          </p:nvPr>
        </p:nvSpPr>
        <p:spPr>
          <a:xfrm>
            <a:off x="3258000" y="1439231"/>
            <a:ext cx="2592000" cy="3960000"/>
          </a:xfrm>
          <a:prstGeom prst="rect">
            <a:avLst/>
          </a:prstGeom>
        </p:spPr>
        <p:txBody>
          <a:bodyPr lIns="0"/>
          <a:lstStyle>
            <a:lvl1pPr marL="271780" indent="-27178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 hasCustomPrompt="1"/>
          </p:nvPr>
        </p:nvSpPr>
        <p:spPr>
          <a:xfrm>
            <a:off x="6047998" y="1439231"/>
            <a:ext cx="2592000" cy="3960000"/>
          </a:xfrm>
          <a:prstGeom prst="rect">
            <a:avLst/>
          </a:prstGeom>
        </p:spPr>
        <p:txBody>
          <a:bodyPr lIns="0"/>
          <a:lstStyle>
            <a:lvl1pPr marL="271780" indent="-27178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5399233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90"/>
            <a:ext cx="66881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portal.com/fazit-clipart/" TargetMode="External"/><Relationship Id="rId2" Type="http://schemas.openxmlformats.org/officeDocument/2006/relationships/hyperlink" Target="https://www.mobilegeeks.de/news/kuenstlich-synaptisches-geraet-simuliert-menschliches-gehirn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lipart-library.com/youtube-play-butt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fx.com/javafx/8.0.191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/>
          <a:lstStyle/>
          <a:p>
            <a:r>
              <a:rPr lang="de-CH" dirty="0">
                <a:latin typeface="Lucida Sans" pitchFamily="34" charset="0"/>
                <a:cs typeface="Lucida Sans Unicode" panose="020B0602030504020204" pitchFamily="34" charset="0"/>
              </a:rPr>
              <a:t>Projekt-1 Mindmap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7" y="5156201"/>
            <a:ext cx="6783387" cy="806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/>
          <a:lstStyle/>
          <a:p>
            <a:r>
              <a:rPr lang="de-CH" dirty="0">
                <a:latin typeface="Lucida Sans" pitchFamily="34" charset="0"/>
                <a:cs typeface="Lucida Sans Unicode" panose="020B0602030504020204" pitchFamily="34" charset="0"/>
              </a:rPr>
              <a:t>Dominik Meister &amp; Lorenz Rasch 05.06.2019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7" y="6299201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/>
          <a:lstStyle/>
          <a:p>
            <a:r>
              <a:rPr lang="de-CH" dirty="0">
                <a:latin typeface="Lucida Sans" pitchFamily="34" charset="0"/>
                <a:cs typeface="Lucida Sans Unicode" panose="020B0602030504020204" pitchFamily="34" charset="0"/>
              </a:rPr>
              <a:t>Berner Fachhochschule INF2a</a:t>
            </a:r>
          </a:p>
          <a:p>
            <a:endParaRPr lang="de-CH" dirty="0">
              <a:latin typeface="Lucida Sans" pitchFamily="34" charset="0"/>
            </a:endParaRPr>
          </a:p>
        </p:txBody>
      </p:sp>
      <p:pic>
        <p:nvPicPr>
          <p:cNvPr id="24" name="Bildplatzhalter 23" descr="Ein Bild, das Text enthält.&#10;&#10;Automatisch generierte Beschreibun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9326" b="9326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Struktur / Aufbau</a:t>
            </a:r>
          </a:p>
        </p:txBody>
      </p:sp>
      <p:pic>
        <p:nvPicPr>
          <p:cNvPr id="2" name="Content Placeholder 1" descr="Untitled Diagram (7) (5) (1) (1) (1)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0390" y="1056005"/>
            <a:ext cx="7987665" cy="4907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3 Probleme die geprüft werden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Algorithmus versucht nun die Probleme durch Verschiebung in 8 Richtungen zu lösen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Struktur / Aufbau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2205037"/>
            <a:ext cx="1943100" cy="9144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795" y="2205037"/>
            <a:ext cx="2406105" cy="100498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596" y="2205037"/>
            <a:ext cx="2919404" cy="12242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Verschiebung in 8 Richtungen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Falls keine Lösung Distanz x+1</a:t>
            </a:r>
            <a:br>
              <a:rPr lang="de-CH" dirty="0"/>
            </a:br>
            <a:r>
              <a:rPr lang="de-CH" dirty="0"/>
              <a:t>x = 1 – 7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Struktur / Aufbau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38" y="1089075"/>
            <a:ext cx="2406105" cy="100498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858" y="2735539"/>
            <a:ext cx="4508267" cy="32747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22" y="1486772"/>
            <a:ext cx="5366384" cy="37452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pic>
        <p:nvPicPr>
          <p:cNvPr id="5" name="Grafik 4" descr="Ein Bild, das ClipArt enthält.&#10;&#10;Automatisch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64" y="1432235"/>
            <a:ext cx="7315200" cy="41696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https://www.mobilegeeks.de/news/kuenstlich-synaptisches-geraet-simuliert-menschliches-gehirn/</a:t>
            </a:r>
            <a:endParaRPr lang="de-CH" dirty="0"/>
          </a:p>
          <a:p>
            <a:r>
              <a:rPr lang="de-CH" dirty="0">
                <a:hlinkClick r:id="rId3"/>
              </a:rPr>
              <a:t>http://clipartportal.com/fazit-clipart/</a:t>
            </a:r>
            <a:r>
              <a:rPr lang="de-CH" dirty="0"/>
              <a:t>	</a:t>
            </a:r>
          </a:p>
          <a:p>
            <a:r>
              <a:rPr lang="de-CH" dirty="0">
                <a:hlinkClick r:id="rId4"/>
              </a:rPr>
              <a:t>http://clipart-library.com/youtube-play-button.html</a:t>
            </a:r>
            <a:r>
              <a:rPr lang="de-CH" dirty="0"/>
              <a:t>	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Quellen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</p:txBody>
      </p:sp>
      <p:pic>
        <p:nvPicPr>
          <p:cNvPr id="5" name="Grafik 4" descr="Ein Bild, das Tier enthält.&#10;&#10;Automatisch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62" y="900000"/>
            <a:ext cx="6780916" cy="5370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</p:txBody>
      </p:sp>
      <p:pic>
        <p:nvPicPr>
          <p:cNvPr id="4" name="Grafik 3" descr="Ein Bild, das draußen enthält.&#10;&#10;Automatisch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6" y="999517"/>
            <a:ext cx="6795319" cy="50910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pic>
        <p:nvPicPr>
          <p:cNvPr id="7" name="Grafik 6" descr="Ein Bild, das Text enthält.&#10;&#10;Automatisch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000"/>
            <a:ext cx="9144000" cy="51581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Java jdk1.80_191</a:t>
            </a:r>
          </a:p>
          <a:p>
            <a:endParaRPr lang="de-CH" dirty="0"/>
          </a:p>
          <a:p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http://javafx.com/javafx/8.0.191</a:t>
            </a:r>
            <a:endParaRPr lang="fr-FR" dirty="0"/>
          </a:p>
          <a:p>
            <a:endParaRPr lang="fr-FR" dirty="0"/>
          </a:p>
          <a:p>
            <a:r>
              <a:rPr lang="de-CH" dirty="0"/>
              <a:t>JavaFX Scene </a:t>
            </a:r>
            <a:r>
              <a:rPr lang="de-CH" dirty="0" err="1"/>
              <a:t>Builder</a:t>
            </a:r>
            <a:r>
              <a:rPr lang="de-CH" dirty="0"/>
              <a:t> 10.0.0</a:t>
            </a:r>
          </a:p>
          <a:p>
            <a:endParaRPr lang="de-CH" dirty="0"/>
          </a:p>
          <a:p>
            <a:r>
              <a:rPr lang="de-CH" dirty="0"/>
              <a:t>JAXB </a:t>
            </a:r>
            <a:r>
              <a:rPr lang="de-CH" dirty="0" err="1"/>
              <a:t>for</a:t>
            </a:r>
            <a:r>
              <a:rPr lang="de-CH"/>
              <a:t> Java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Struktur / Aufbau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Struktur / Aufbau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138"/>
            <a:ext cx="9144000" cy="46068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Struktur / Aufbau</a:t>
            </a:r>
          </a:p>
        </p:txBody>
      </p:sp>
      <p:pic>
        <p:nvPicPr>
          <p:cNvPr id="5" name="Grafik 4" descr="Ein Bild, das Text, Wand, Himmel, drinnen enthält.&#10;&#10;Automatisch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1352850"/>
            <a:ext cx="7506350" cy="43209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Struktur / Aufbau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31" y="849549"/>
            <a:ext cx="5080049" cy="54570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Struktur / Aufbau</a:t>
            </a:r>
          </a:p>
        </p:txBody>
      </p:sp>
      <p:pic>
        <p:nvPicPr>
          <p:cNvPr id="5" name="Grafik 4" descr="Ein Bild, das Text, Karte enthält.&#10;&#10;Automatisch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98" y="1803732"/>
            <a:ext cx="4534293" cy="23166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110</Words>
  <Application>Microsoft Office PowerPoint</Application>
  <PresentationFormat>Bildschirmpräsentation (4:3)</PresentationFormat>
  <Paragraphs>46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Lucida Grande</vt:lpstr>
      <vt:lpstr>Lucida Sans</vt:lpstr>
      <vt:lpstr>BFH_PPT_Vorlage</vt:lpstr>
      <vt:lpstr>Projekt-1 Mindmap</vt:lpstr>
      <vt:lpstr>Einleitung</vt:lpstr>
      <vt:lpstr>Einleitung</vt:lpstr>
      <vt:lpstr>Inhalt</vt:lpstr>
      <vt:lpstr>Struktur / Aufbau</vt:lpstr>
      <vt:lpstr>Struktur / Aufbau</vt:lpstr>
      <vt:lpstr>Struktur / Aufbau</vt:lpstr>
      <vt:lpstr>Struktur / Aufbau</vt:lpstr>
      <vt:lpstr>Struktur / Aufbau</vt:lpstr>
      <vt:lpstr>Struktur / Aufbau</vt:lpstr>
      <vt:lpstr>Struktur / Aufbau</vt:lpstr>
      <vt:lpstr>Struktur / Aufbau</vt:lpstr>
      <vt:lpstr>Demo</vt:lpstr>
      <vt:lpstr>Fazit</vt:lpstr>
      <vt:lpstr>Quellen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Routing? </dc:title>
  <dc:creator>Dominik Meister</dc:creator>
  <cp:lastModifiedBy>Meister Dominik Samuel</cp:lastModifiedBy>
  <cp:revision>42</cp:revision>
  <cp:lastPrinted>2013-04-25T14:17:00Z</cp:lastPrinted>
  <dcterms:created xsi:type="dcterms:W3CDTF">2017-11-11T13:37:00Z</dcterms:created>
  <dcterms:modified xsi:type="dcterms:W3CDTF">2019-06-04T15:49:42Z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  <property fmtid="{D5CDD505-2E9C-101B-9397-08002B2CF9AE}" pid="5" name="KSOProductBuildVer">
    <vt:lpwstr>1033-10.2.0.5838</vt:lpwstr>
  </property>
</Properties>
</file>