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enge Pop" userId="d398356d-c50e-4114-bb06-4e7e0291d4c3" providerId="ADAL" clId="{149EBCCB-80E2-455F-84E0-420154BE1BBB}"/>
    <pc:docChg chg="modSld">
      <pc:chgData name="Csenge Pop" userId="d398356d-c50e-4114-bb06-4e7e0291d4c3" providerId="ADAL" clId="{149EBCCB-80E2-455F-84E0-420154BE1BBB}" dt="2019-10-16T07:56:22.215" v="14" actId="1037"/>
      <pc:docMkLst>
        <pc:docMk/>
      </pc:docMkLst>
      <pc:sldChg chg="modSp">
        <pc:chgData name="Csenge Pop" userId="d398356d-c50e-4114-bb06-4e7e0291d4c3" providerId="ADAL" clId="{149EBCCB-80E2-455F-84E0-420154BE1BBB}" dt="2019-10-15T16:09:14.011" v="13" actId="20577"/>
        <pc:sldMkLst>
          <pc:docMk/>
          <pc:sldMk cId="2984994491" sldId="256"/>
        </pc:sldMkLst>
        <pc:spChg chg="mod">
          <ac:chgData name="Csenge Pop" userId="d398356d-c50e-4114-bb06-4e7e0291d4c3" providerId="ADAL" clId="{149EBCCB-80E2-455F-84E0-420154BE1BBB}" dt="2019-10-15T16:09:14.011" v="13" actId="20577"/>
          <ac:spMkLst>
            <pc:docMk/>
            <pc:sldMk cId="2984994491" sldId="256"/>
            <ac:spMk id="27" creationId="{508D8B21-9BC8-46FE-8C44-9B8FFDB8AE9D}"/>
          </ac:spMkLst>
        </pc:spChg>
        <pc:spChg chg="mod">
          <ac:chgData name="Csenge Pop" userId="d398356d-c50e-4114-bb06-4e7e0291d4c3" providerId="ADAL" clId="{149EBCCB-80E2-455F-84E0-420154BE1BBB}" dt="2019-10-15T16:08:42.785" v="5" actId="20577"/>
          <ac:spMkLst>
            <pc:docMk/>
            <pc:sldMk cId="2984994491" sldId="256"/>
            <ac:spMk id="31" creationId="{BEC193C4-EE1D-4772-A775-DDDB395B50E4}"/>
          </ac:spMkLst>
        </pc:spChg>
      </pc:sldChg>
      <pc:sldChg chg="modSp">
        <pc:chgData name="Csenge Pop" userId="d398356d-c50e-4114-bb06-4e7e0291d4c3" providerId="ADAL" clId="{149EBCCB-80E2-455F-84E0-420154BE1BBB}" dt="2019-10-16T07:56:22.215" v="14" actId="1037"/>
        <pc:sldMkLst>
          <pc:docMk/>
          <pc:sldMk cId="2791642231" sldId="258"/>
        </pc:sldMkLst>
        <pc:spChg chg="mod">
          <ac:chgData name="Csenge Pop" userId="d398356d-c50e-4114-bb06-4e7e0291d4c3" providerId="ADAL" clId="{149EBCCB-80E2-455F-84E0-420154BE1BBB}" dt="2019-10-16T07:56:22.215" v="14" actId="1037"/>
          <ac:spMkLst>
            <pc:docMk/>
            <pc:sldMk cId="2791642231" sldId="258"/>
            <ac:spMk id="7" creationId="{60F60199-C4EB-444E-AAC7-D9C22F049E87}"/>
          </ac:spMkLst>
        </pc:spChg>
      </pc:sldChg>
    </pc:docChg>
  </pc:docChgLst>
  <pc:docChgLst>
    <pc:chgData name="Gabor Makay" userId="1dc116fc-f0f4-432c-922f-a6d3cfbf996c" providerId="ADAL" clId="{6D072C23-7CB2-4F06-868E-80F327614B43}"/>
    <pc:docChg chg="modSld">
      <pc:chgData name="Gabor Makay" userId="1dc116fc-f0f4-432c-922f-a6d3cfbf996c" providerId="ADAL" clId="{6D072C23-7CB2-4F06-868E-80F327614B43}" dt="2018-07-17T12:23:54.438" v="2" actId="1076"/>
      <pc:docMkLst>
        <pc:docMk/>
      </pc:docMkLst>
      <pc:sldChg chg="modSp">
        <pc:chgData name="Gabor Makay" userId="1dc116fc-f0f4-432c-922f-a6d3cfbf996c" providerId="ADAL" clId="{6D072C23-7CB2-4F06-868E-80F327614B43}" dt="2018-07-17T12:23:54.438" v="2" actId="1076"/>
        <pc:sldMkLst>
          <pc:docMk/>
          <pc:sldMk cId="2984994491" sldId="256"/>
        </pc:sldMkLst>
        <pc:spChg chg="mod">
          <ac:chgData name="Gabor Makay" userId="1dc116fc-f0f4-432c-922f-a6d3cfbf996c" providerId="ADAL" clId="{6D072C23-7CB2-4F06-868E-80F327614B43}" dt="2018-07-17T09:17:45.722" v="0" actId="1076"/>
          <ac:spMkLst>
            <pc:docMk/>
            <pc:sldMk cId="2984994491" sldId="256"/>
            <ac:spMk id="20" creationId="{42A02070-0D03-4185-A032-DBC51F6479AC}"/>
          </ac:spMkLst>
        </pc:spChg>
        <pc:spChg chg="mod">
          <ac:chgData name="Gabor Makay" userId="1dc116fc-f0f4-432c-922f-a6d3cfbf996c" providerId="ADAL" clId="{6D072C23-7CB2-4F06-868E-80F327614B43}" dt="2018-07-17T12:23:54.438" v="2" actId="1076"/>
          <ac:spMkLst>
            <pc:docMk/>
            <pc:sldMk cId="2984994491" sldId="256"/>
            <ac:spMk id="27" creationId="{508D8B21-9BC8-46FE-8C44-9B8FFDB8AE9D}"/>
          </ac:spMkLst>
        </pc:spChg>
        <pc:grpChg chg="mod">
          <ac:chgData name="Gabor Makay" userId="1dc116fc-f0f4-432c-922f-a6d3cfbf996c" providerId="ADAL" clId="{6D072C23-7CB2-4F06-868E-80F327614B43}" dt="2018-07-17T11:48:03.393" v="1" actId="1076"/>
          <ac:grpSpMkLst>
            <pc:docMk/>
            <pc:sldMk cId="2984994491" sldId="256"/>
            <ac:grpSpMk id="33" creationId="{8B6C9567-B01F-4DE4-B9D4-7BC91FF57A94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2913B-6A8E-48CC-956B-EAD2E5AE8B6C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72A39-B9A5-4D0C-8FDC-2104287162CF}">
      <dgm:prSet phldrT="[Text]"/>
      <dgm:spPr/>
      <dgm:t>
        <a:bodyPr/>
        <a:lstStyle/>
        <a:p>
          <a:endParaRPr lang="hu-HU"/>
        </a:p>
        <a:p>
          <a:endParaRPr lang="en-US"/>
        </a:p>
      </dgm:t>
    </dgm:pt>
    <dgm:pt modelId="{79F710B9-C246-495E-ACA3-CFFBE95AEBCD}" type="parTrans" cxnId="{AB74EF30-B3B4-41B4-881D-75C65D392F92}">
      <dgm:prSet/>
      <dgm:spPr/>
      <dgm:t>
        <a:bodyPr/>
        <a:lstStyle/>
        <a:p>
          <a:endParaRPr lang="en-US"/>
        </a:p>
      </dgm:t>
    </dgm:pt>
    <dgm:pt modelId="{837F0CC9-EFC4-4B0D-90AE-3B377894A9C6}" type="sibTrans" cxnId="{AB74EF30-B3B4-41B4-881D-75C65D392F92}">
      <dgm:prSet/>
      <dgm:spPr/>
      <dgm:t>
        <a:bodyPr/>
        <a:lstStyle/>
        <a:p>
          <a:endParaRPr lang="en-US"/>
        </a:p>
      </dgm:t>
    </dgm:pt>
    <dgm:pt modelId="{B6C0D6B9-9525-4DE5-A137-24BA712125A3}">
      <dgm:prSet phldrT="[Text]"/>
      <dgm:spPr/>
      <dgm:t>
        <a:bodyPr/>
        <a:lstStyle/>
        <a:p>
          <a:r>
            <a:rPr lang="hu-HU"/>
            <a:t>1. Car Information</a:t>
          </a:r>
          <a:endParaRPr lang="en-US"/>
        </a:p>
      </dgm:t>
    </dgm:pt>
    <dgm:pt modelId="{2DF4B97C-9513-4FB2-8D32-C2A58C1B3CFE}" type="parTrans" cxnId="{D4C176C9-424F-4310-B0E1-3291D8261834}">
      <dgm:prSet/>
      <dgm:spPr/>
      <dgm:t>
        <a:bodyPr/>
        <a:lstStyle/>
        <a:p>
          <a:endParaRPr lang="en-US"/>
        </a:p>
      </dgm:t>
    </dgm:pt>
    <dgm:pt modelId="{6C2B87B4-3887-4EDB-8404-D71A19CBA034}" type="sibTrans" cxnId="{D4C176C9-424F-4310-B0E1-3291D8261834}">
      <dgm:prSet/>
      <dgm:spPr/>
      <dgm:t>
        <a:bodyPr/>
        <a:lstStyle/>
        <a:p>
          <a:endParaRPr lang="en-US"/>
        </a:p>
      </dgm:t>
    </dgm:pt>
    <dgm:pt modelId="{4BCA33AE-3E52-49A8-A448-212C206D63C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hu-HU"/>
        </a:p>
        <a:p>
          <a:endParaRPr lang="en-US"/>
        </a:p>
      </dgm:t>
    </dgm:pt>
    <dgm:pt modelId="{9F90225E-36AA-4D19-A7AD-62E9D1428911}" type="parTrans" cxnId="{7237CED8-B3FC-4BD5-9D1F-EC0683044B73}">
      <dgm:prSet/>
      <dgm:spPr/>
      <dgm:t>
        <a:bodyPr/>
        <a:lstStyle/>
        <a:p>
          <a:endParaRPr lang="en-US"/>
        </a:p>
      </dgm:t>
    </dgm:pt>
    <dgm:pt modelId="{E0830AE5-0366-4E1A-8E53-26EF44444CA9}" type="sibTrans" cxnId="{7237CED8-B3FC-4BD5-9D1F-EC0683044B73}">
      <dgm:prSet/>
      <dgm:spPr/>
      <dgm:t>
        <a:bodyPr/>
        <a:lstStyle/>
        <a:p>
          <a:endParaRPr lang="en-US"/>
        </a:p>
      </dgm:t>
    </dgm:pt>
    <dgm:pt modelId="{799D89AF-D902-423C-A8CD-434E52A4633F}">
      <dgm:prSet phldrT="[Text]"/>
      <dgm:spPr/>
      <dgm:t>
        <a:bodyPr/>
        <a:lstStyle/>
        <a:p>
          <a:r>
            <a:rPr lang="hu-HU"/>
            <a:t>2. Insured’s Information</a:t>
          </a:r>
          <a:endParaRPr lang="en-US"/>
        </a:p>
      </dgm:t>
    </dgm:pt>
    <dgm:pt modelId="{6D4D83E1-6DCF-45DE-86D8-9500C790EF4D}" type="parTrans" cxnId="{17EA57BE-4FC2-4BE5-A1E5-971FF833D85C}">
      <dgm:prSet/>
      <dgm:spPr/>
      <dgm:t>
        <a:bodyPr/>
        <a:lstStyle/>
        <a:p>
          <a:endParaRPr lang="en-US"/>
        </a:p>
      </dgm:t>
    </dgm:pt>
    <dgm:pt modelId="{2FE640C3-0B18-45A8-B15A-C8D397B739FB}" type="sibTrans" cxnId="{17EA57BE-4FC2-4BE5-A1E5-971FF833D85C}">
      <dgm:prSet/>
      <dgm:spPr/>
      <dgm:t>
        <a:bodyPr/>
        <a:lstStyle/>
        <a:p>
          <a:endParaRPr lang="en-US"/>
        </a:p>
      </dgm:t>
    </dgm:pt>
    <dgm:pt modelId="{9C81EEBE-AADA-402A-83BB-C21CF5C400B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hu-HU"/>
        </a:p>
        <a:p>
          <a:endParaRPr lang="en-US"/>
        </a:p>
      </dgm:t>
    </dgm:pt>
    <dgm:pt modelId="{3CF40C87-66D3-435C-A333-EFD47300D3CA}" type="parTrans" cxnId="{7F5C3381-80EB-4B88-92A9-CF9DAA4612FD}">
      <dgm:prSet/>
      <dgm:spPr/>
      <dgm:t>
        <a:bodyPr/>
        <a:lstStyle/>
        <a:p>
          <a:endParaRPr lang="en-US"/>
        </a:p>
      </dgm:t>
    </dgm:pt>
    <dgm:pt modelId="{D35904A0-9405-4F38-945F-E29AE100FFE9}" type="sibTrans" cxnId="{7F5C3381-80EB-4B88-92A9-CF9DAA4612FD}">
      <dgm:prSet/>
      <dgm:spPr/>
      <dgm:t>
        <a:bodyPr/>
        <a:lstStyle/>
        <a:p>
          <a:endParaRPr lang="en-US"/>
        </a:p>
      </dgm:t>
    </dgm:pt>
    <dgm:pt modelId="{288DE35A-C927-4B3D-9F6B-EC8FD49E1473}">
      <dgm:prSet phldrT="[Text]"/>
      <dgm:spPr/>
      <dgm:t>
        <a:bodyPr/>
        <a:lstStyle/>
        <a:p>
          <a:r>
            <a:rPr lang="hu-HU"/>
            <a:t>3. Summary</a:t>
          </a:r>
        </a:p>
        <a:p>
          <a:endParaRPr lang="en-US"/>
        </a:p>
      </dgm:t>
    </dgm:pt>
    <dgm:pt modelId="{63032627-E061-4B26-A371-7EE6D04228DE}" type="parTrans" cxnId="{53ECA15D-3D5E-4891-B016-C2669B0E1A96}">
      <dgm:prSet/>
      <dgm:spPr/>
      <dgm:t>
        <a:bodyPr/>
        <a:lstStyle/>
        <a:p>
          <a:endParaRPr lang="en-US"/>
        </a:p>
      </dgm:t>
    </dgm:pt>
    <dgm:pt modelId="{C2BBD9CE-E0EE-497B-9E4B-02AF1E6E948C}" type="sibTrans" cxnId="{53ECA15D-3D5E-4891-B016-C2669B0E1A96}">
      <dgm:prSet/>
      <dgm:spPr/>
      <dgm:t>
        <a:bodyPr/>
        <a:lstStyle/>
        <a:p>
          <a:endParaRPr lang="en-US"/>
        </a:p>
      </dgm:t>
    </dgm:pt>
    <dgm:pt modelId="{4199F0E3-7A58-417F-BE5B-B5A9F7FEE89B}" type="pres">
      <dgm:prSet presAssocID="{BF22913B-6A8E-48CC-956B-EAD2E5AE8B6C}" presName="Name0" presStyleCnt="0">
        <dgm:presLayoutVars>
          <dgm:dir/>
          <dgm:animLvl val="lvl"/>
          <dgm:resizeHandles val="exact"/>
        </dgm:presLayoutVars>
      </dgm:prSet>
      <dgm:spPr/>
    </dgm:pt>
    <dgm:pt modelId="{DEEDF46D-7D76-4358-91B4-B9D725AAB5CF}" type="pres">
      <dgm:prSet presAssocID="{EE772A39-B9A5-4D0C-8FDC-2104287162CF}" presName="compositeNode" presStyleCnt="0">
        <dgm:presLayoutVars>
          <dgm:bulletEnabled val="1"/>
        </dgm:presLayoutVars>
      </dgm:prSet>
      <dgm:spPr/>
    </dgm:pt>
    <dgm:pt modelId="{1435BB67-C084-44D9-9707-C05E3C30782D}" type="pres">
      <dgm:prSet presAssocID="{EE772A39-B9A5-4D0C-8FDC-2104287162CF}" presName="bgRect" presStyleLbl="node1" presStyleIdx="0" presStyleCnt="3" custLinFactNeighborX="-911" custLinFactNeighborY="1897"/>
      <dgm:spPr/>
    </dgm:pt>
    <dgm:pt modelId="{D670EB0C-5A56-4E39-AA66-CBA02362B46C}" type="pres">
      <dgm:prSet presAssocID="{EE772A39-B9A5-4D0C-8FDC-2104287162C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D505A3-A18C-43CF-8A4F-7B136E14567B}" type="pres">
      <dgm:prSet presAssocID="{EE772A39-B9A5-4D0C-8FDC-2104287162CF}" presName="childNode" presStyleLbl="node1" presStyleIdx="0" presStyleCnt="3">
        <dgm:presLayoutVars>
          <dgm:bulletEnabled val="1"/>
        </dgm:presLayoutVars>
      </dgm:prSet>
      <dgm:spPr/>
    </dgm:pt>
    <dgm:pt modelId="{FE2FCD90-4B0C-464F-96DB-6247B09A08D7}" type="pres">
      <dgm:prSet presAssocID="{837F0CC9-EFC4-4B0D-90AE-3B377894A9C6}" presName="hSp" presStyleCnt="0"/>
      <dgm:spPr/>
    </dgm:pt>
    <dgm:pt modelId="{765CB6E9-BAE1-41C7-86CF-3BC77AAE92BB}" type="pres">
      <dgm:prSet presAssocID="{837F0CC9-EFC4-4B0D-90AE-3B377894A9C6}" presName="vProcSp" presStyleCnt="0"/>
      <dgm:spPr/>
    </dgm:pt>
    <dgm:pt modelId="{5D07CF69-CEAF-41A3-974B-620932308124}" type="pres">
      <dgm:prSet presAssocID="{837F0CC9-EFC4-4B0D-90AE-3B377894A9C6}" presName="vSp1" presStyleCnt="0"/>
      <dgm:spPr/>
    </dgm:pt>
    <dgm:pt modelId="{F0D6153B-15C3-4845-B42C-3F1C3964EEC6}" type="pres">
      <dgm:prSet presAssocID="{837F0CC9-EFC4-4B0D-90AE-3B377894A9C6}" presName="simulatedConn" presStyleLbl="solidFgAcc1" presStyleIdx="0" presStyleCnt="2" custLinFactNeighborX="-6073" custLinFactNeighborY="27657"/>
      <dgm:spPr/>
    </dgm:pt>
    <dgm:pt modelId="{ABBF8B3E-B58A-43E1-AC9B-1DE2452E8048}" type="pres">
      <dgm:prSet presAssocID="{837F0CC9-EFC4-4B0D-90AE-3B377894A9C6}" presName="vSp2" presStyleCnt="0"/>
      <dgm:spPr/>
    </dgm:pt>
    <dgm:pt modelId="{4CA7480A-4F07-4B75-81EE-255B78683D96}" type="pres">
      <dgm:prSet presAssocID="{837F0CC9-EFC4-4B0D-90AE-3B377894A9C6}" presName="sibTrans" presStyleCnt="0"/>
      <dgm:spPr/>
    </dgm:pt>
    <dgm:pt modelId="{7CBC697D-E139-4FBE-A4D7-F532E170C546}" type="pres">
      <dgm:prSet presAssocID="{4BCA33AE-3E52-49A8-A448-212C206D63C2}" presName="compositeNode" presStyleCnt="0">
        <dgm:presLayoutVars>
          <dgm:bulletEnabled val="1"/>
        </dgm:presLayoutVars>
      </dgm:prSet>
      <dgm:spPr/>
    </dgm:pt>
    <dgm:pt modelId="{C10E60A8-6D06-4F4D-AD1F-4807BA93D76E}" type="pres">
      <dgm:prSet presAssocID="{4BCA33AE-3E52-49A8-A448-212C206D63C2}" presName="bgRect" presStyleLbl="node1" presStyleIdx="1" presStyleCnt="3" custLinFactNeighborX="-911" custLinFactNeighborY="1897"/>
      <dgm:spPr/>
    </dgm:pt>
    <dgm:pt modelId="{4AE68E6E-2173-4637-AF3A-498DF5F9FF06}" type="pres">
      <dgm:prSet presAssocID="{4BCA33AE-3E52-49A8-A448-212C206D63C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309B816-48E7-4F5E-9099-8E4B23F81C53}" type="pres">
      <dgm:prSet presAssocID="{4BCA33AE-3E52-49A8-A448-212C206D63C2}" presName="childNode" presStyleLbl="node1" presStyleIdx="1" presStyleCnt="3">
        <dgm:presLayoutVars>
          <dgm:bulletEnabled val="1"/>
        </dgm:presLayoutVars>
      </dgm:prSet>
      <dgm:spPr/>
    </dgm:pt>
    <dgm:pt modelId="{92FA51D5-E340-4DBA-AF85-B9C6A5677CE5}" type="pres">
      <dgm:prSet presAssocID="{E0830AE5-0366-4E1A-8E53-26EF44444CA9}" presName="hSp" presStyleCnt="0"/>
      <dgm:spPr/>
    </dgm:pt>
    <dgm:pt modelId="{095DA37A-B8C5-49B3-9B37-2B2A957D15D4}" type="pres">
      <dgm:prSet presAssocID="{E0830AE5-0366-4E1A-8E53-26EF44444CA9}" presName="vProcSp" presStyleCnt="0"/>
      <dgm:spPr/>
    </dgm:pt>
    <dgm:pt modelId="{20B31EE1-E69B-44FA-9A83-B56025932262}" type="pres">
      <dgm:prSet presAssocID="{E0830AE5-0366-4E1A-8E53-26EF44444CA9}" presName="vSp1" presStyleCnt="0"/>
      <dgm:spPr/>
    </dgm:pt>
    <dgm:pt modelId="{8319134A-79DC-4B30-BEFB-11D55A3159D9}" type="pres">
      <dgm:prSet presAssocID="{E0830AE5-0366-4E1A-8E53-26EF44444CA9}" presName="simulatedConn" presStyleLbl="solidFgAcc1" presStyleIdx="1" presStyleCnt="2" custLinFactNeighborX="-6073" custLinFactNeighborY="27657"/>
      <dgm:spPr/>
    </dgm:pt>
    <dgm:pt modelId="{D0381B5C-00C0-4BBB-B4BD-11466039207E}" type="pres">
      <dgm:prSet presAssocID="{E0830AE5-0366-4E1A-8E53-26EF44444CA9}" presName="vSp2" presStyleCnt="0"/>
      <dgm:spPr/>
    </dgm:pt>
    <dgm:pt modelId="{FD5ECE86-6724-46EF-98C6-7DC9097D4522}" type="pres">
      <dgm:prSet presAssocID="{E0830AE5-0366-4E1A-8E53-26EF44444CA9}" presName="sibTrans" presStyleCnt="0"/>
      <dgm:spPr/>
    </dgm:pt>
    <dgm:pt modelId="{5BEFFE4A-F8E7-4362-99E1-386098EE3A6D}" type="pres">
      <dgm:prSet presAssocID="{9C81EEBE-AADA-402A-83BB-C21CF5C400BB}" presName="compositeNode" presStyleCnt="0">
        <dgm:presLayoutVars>
          <dgm:bulletEnabled val="1"/>
        </dgm:presLayoutVars>
      </dgm:prSet>
      <dgm:spPr/>
    </dgm:pt>
    <dgm:pt modelId="{6D7A8D05-5167-4938-B6AA-93E79849B7AA}" type="pres">
      <dgm:prSet presAssocID="{9C81EEBE-AADA-402A-83BB-C21CF5C400BB}" presName="bgRect" presStyleLbl="node1" presStyleIdx="2" presStyleCnt="3" custLinFactNeighborX="-911" custLinFactNeighborY="1897"/>
      <dgm:spPr/>
    </dgm:pt>
    <dgm:pt modelId="{3DFB1F14-BBB2-461A-BF56-70973F59FD50}" type="pres">
      <dgm:prSet presAssocID="{9C81EEBE-AADA-402A-83BB-C21CF5C400B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79CCAFE-4DE5-4A2C-81EE-4F4E192464D3}" type="pres">
      <dgm:prSet presAssocID="{9C81EEBE-AADA-402A-83BB-C21CF5C400B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B74EF30-B3B4-41B4-881D-75C65D392F92}" srcId="{BF22913B-6A8E-48CC-956B-EAD2E5AE8B6C}" destId="{EE772A39-B9A5-4D0C-8FDC-2104287162CF}" srcOrd="0" destOrd="0" parTransId="{79F710B9-C246-495E-ACA3-CFFBE95AEBCD}" sibTransId="{837F0CC9-EFC4-4B0D-90AE-3B377894A9C6}"/>
    <dgm:cxn modelId="{77956231-BB14-45E0-ADE6-0D722632DAD9}" type="presOf" srcId="{799D89AF-D902-423C-A8CD-434E52A4633F}" destId="{D309B816-48E7-4F5E-9099-8E4B23F81C53}" srcOrd="0" destOrd="0" presId="urn:microsoft.com/office/officeart/2005/8/layout/hProcess7"/>
    <dgm:cxn modelId="{AA0D2035-471F-4EB4-BAB6-7DB99E02C84A}" type="presOf" srcId="{BF22913B-6A8E-48CC-956B-EAD2E5AE8B6C}" destId="{4199F0E3-7A58-417F-BE5B-B5A9F7FEE89B}" srcOrd="0" destOrd="0" presId="urn:microsoft.com/office/officeart/2005/8/layout/hProcess7"/>
    <dgm:cxn modelId="{8E8A8240-52DA-45A0-BA57-483184D49476}" type="presOf" srcId="{9C81EEBE-AADA-402A-83BB-C21CF5C400BB}" destId="{3DFB1F14-BBB2-461A-BF56-70973F59FD50}" srcOrd="1" destOrd="0" presId="urn:microsoft.com/office/officeart/2005/8/layout/hProcess7"/>
    <dgm:cxn modelId="{EA5F8F5C-A9E8-47A4-8B8A-8C3BB30A8DEB}" type="presOf" srcId="{9C81EEBE-AADA-402A-83BB-C21CF5C400BB}" destId="{6D7A8D05-5167-4938-B6AA-93E79849B7AA}" srcOrd="0" destOrd="0" presId="urn:microsoft.com/office/officeart/2005/8/layout/hProcess7"/>
    <dgm:cxn modelId="{53ECA15D-3D5E-4891-B016-C2669B0E1A96}" srcId="{9C81EEBE-AADA-402A-83BB-C21CF5C400BB}" destId="{288DE35A-C927-4B3D-9F6B-EC8FD49E1473}" srcOrd="0" destOrd="0" parTransId="{63032627-E061-4B26-A371-7EE6D04228DE}" sibTransId="{C2BBD9CE-E0EE-497B-9E4B-02AF1E6E948C}"/>
    <dgm:cxn modelId="{B616A46B-6A9E-4CCE-8C0D-03D93E720CB6}" type="presOf" srcId="{4BCA33AE-3E52-49A8-A448-212C206D63C2}" destId="{4AE68E6E-2173-4637-AF3A-498DF5F9FF06}" srcOrd="1" destOrd="0" presId="urn:microsoft.com/office/officeart/2005/8/layout/hProcess7"/>
    <dgm:cxn modelId="{0D38E556-8667-44C4-9A5E-693D824611B7}" type="presOf" srcId="{4BCA33AE-3E52-49A8-A448-212C206D63C2}" destId="{C10E60A8-6D06-4F4D-AD1F-4807BA93D76E}" srcOrd="0" destOrd="0" presId="urn:microsoft.com/office/officeart/2005/8/layout/hProcess7"/>
    <dgm:cxn modelId="{0BDB6C7E-802F-487E-85DF-19025BE95A17}" type="presOf" srcId="{B6C0D6B9-9525-4DE5-A137-24BA712125A3}" destId="{42D505A3-A18C-43CF-8A4F-7B136E14567B}" srcOrd="0" destOrd="0" presId="urn:microsoft.com/office/officeart/2005/8/layout/hProcess7"/>
    <dgm:cxn modelId="{7F5C3381-80EB-4B88-92A9-CF9DAA4612FD}" srcId="{BF22913B-6A8E-48CC-956B-EAD2E5AE8B6C}" destId="{9C81EEBE-AADA-402A-83BB-C21CF5C400BB}" srcOrd="2" destOrd="0" parTransId="{3CF40C87-66D3-435C-A333-EFD47300D3CA}" sibTransId="{D35904A0-9405-4F38-945F-E29AE100FFE9}"/>
    <dgm:cxn modelId="{D85CA8B2-FB71-4C27-B104-0E4A44FFA233}" type="presOf" srcId="{EE772A39-B9A5-4D0C-8FDC-2104287162CF}" destId="{1435BB67-C084-44D9-9707-C05E3C30782D}" srcOrd="0" destOrd="0" presId="urn:microsoft.com/office/officeart/2005/8/layout/hProcess7"/>
    <dgm:cxn modelId="{17EA57BE-4FC2-4BE5-A1E5-971FF833D85C}" srcId="{4BCA33AE-3E52-49A8-A448-212C206D63C2}" destId="{799D89AF-D902-423C-A8CD-434E52A4633F}" srcOrd="0" destOrd="0" parTransId="{6D4D83E1-6DCF-45DE-86D8-9500C790EF4D}" sibTransId="{2FE640C3-0B18-45A8-B15A-C8D397B739FB}"/>
    <dgm:cxn modelId="{18E296C4-0BC0-411D-95F2-9B8F94A5CCF7}" type="presOf" srcId="{288DE35A-C927-4B3D-9F6B-EC8FD49E1473}" destId="{F79CCAFE-4DE5-4A2C-81EE-4F4E192464D3}" srcOrd="0" destOrd="0" presId="urn:microsoft.com/office/officeart/2005/8/layout/hProcess7"/>
    <dgm:cxn modelId="{D4C176C9-424F-4310-B0E1-3291D8261834}" srcId="{EE772A39-B9A5-4D0C-8FDC-2104287162CF}" destId="{B6C0D6B9-9525-4DE5-A137-24BA712125A3}" srcOrd="0" destOrd="0" parTransId="{2DF4B97C-9513-4FB2-8D32-C2A58C1B3CFE}" sibTransId="{6C2B87B4-3887-4EDB-8404-D71A19CBA034}"/>
    <dgm:cxn modelId="{A346D1D3-5C26-4B1C-8622-B11F6D50D75C}" type="presOf" srcId="{EE772A39-B9A5-4D0C-8FDC-2104287162CF}" destId="{D670EB0C-5A56-4E39-AA66-CBA02362B46C}" srcOrd="1" destOrd="0" presId="urn:microsoft.com/office/officeart/2005/8/layout/hProcess7"/>
    <dgm:cxn modelId="{7237CED8-B3FC-4BD5-9D1F-EC0683044B73}" srcId="{BF22913B-6A8E-48CC-956B-EAD2E5AE8B6C}" destId="{4BCA33AE-3E52-49A8-A448-212C206D63C2}" srcOrd="1" destOrd="0" parTransId="{9F90225E-36AA-4D19-A7AD-62E9D1428911}" sibTransId="{E0830AE5-0366-4E1A-8E53-26EF44444CA9}"/>
    <dgm:cxn modelId="{5DA356F5-28E7-4141-A5B5-6CCBA34755D9}" type="presParOf" srcId="{4199F0E3-7A58-417F-BE5B-B5A9F7FEE89B}" destId="{DEEDF46D-7D76-4358-91B4-B9D725AAB5CF}" srcOrd="0" destOrd="0" presId="urn:microsoft.com/office/officeart/2005/8/layout/hProcess7"/>
    <dgm:cxn modelId="{A83724B0-10AA-4BF2-8FC6-6785BAC5B163}" type="presParOf" srcId="{DEEDF46D-7D76-4358-91B4-B9D725AAB5CF}" destId="{1435BB67-C084-44D9-9707-C05E3C30782D}" srcOrd="0" destOrd="0" presId="urn:microsoft.com/office/officeart/2005/8/layout/hProcess7"/>
    <dgm:cxn modelId="{C3B23B6F-6E4A-4CC0-B9AA-32E9AABF08B2}" type="presParOf" srcId="{DEEDF46D-7D76-4358-91B4-B9D725AAB5CF}" destId="{D670EB0C-5A56-4E39-AA66-CBA02362B46C}" srcOrd="1" destOrd="0" presId="urn:microsoft.com/office/officeart/2005/8/layout/hProcess7"/>
    <dgm:cxn modelId="{4DABBDF6-E16D-4939-A855-18B344735FD3}" type="presParOf" srcId="{DEEDF46D-7D76-4358-91B4-B9D725AAB5CF}" destId="{42D505A3-A18C-43CF-8A4F-7B136E14567B}" srcOrd="2" destOrd="0" presId="urn:microsoft.com/office/officeart/2005/8/layout/hProcess7"/>
    <dgm:cxn modelId="{E0305F58-BA2D-4239-B1A1-182E3ECAF155}" type="presParOf" srcId="{4199F0E3-7A58-417F-BE5B-B5A9F7FEE89B}" destId="{FE2FCD90-4B0C-464F-96DB-6247B09A08D7}" srcOrd="1" destOrd="0" presId="urn:microsoft.com/office/officeart/2005/8/layout/hProcess7"/>
    <dgm:cxn modelId="{16C65456-F1C2-4969-9CFA-FB6F53C99B9A}" type="presParOf" srcId="{4199F0E3-7A58-417F-BE5B-B5A9F7FEE89B}" destId="{765CB6E9-BAE1-41C7-86CF-3BC77AAE92BB}" srcOrd="2" destOrd="0" presId="urn:microsoft.com/office/officeart/2005/8/layout/hProcess7"/>
    <dgm:cxn modelId="{2A2F3EAC-F6BE-4244-96E7-2A5B2F23E0A4}" type="presParOf" srcId="{765CB6E9-BAE1-41C7-86CF-3BC77AAE92BB}" destId="{5D07CF69-CEAF-41A3-974B-620932308124}" srcOrd="0" destOrd="0" presId="urn:microsoft.com/office/officeart/2005/8/layout/hProcess7"/>
    <dgm:cxn modelId="{A32E544A-ADAB-4D23-9D99-CD08630293B3}" type="presParOf" srcId="{765CB6E9-BAE1-41C7-86CF-3BC77AAE92BB}" destId="{F0D6153B-15C3-4845-B42C-3F1C3964EEC6}" srcOrd="1" destOrd="0" presId="urn:microsoft.com/office/officeart/2005/8/layout/hProcess7"/>
    <dgm:cxn modelId="{3C6AFAE6-641C-41B2-89ED-1E4E5481C5E1}" type="presParOf" srcId="{765CB6E9-BAE1-41C7-86CF-3BC77AAE92BB}" destId="{ABBF8B3E-B58A-43E1-AC9B-1DE2452E8048}" srcOrd="2" destOrd="0" presId="urn:microsoft.com/office/officeart/2005/8/layout/hProcess7"/>
    <dgm:cxn modelId="{19498F85-6BD0-4E05-9BED-AE762DF06DDC}" type="presParOf" srcId="{4199F0E3-7A58-417F-BE5B-B5A9F7FEE89B}" destId="{4CA7480A-4F07-4B75-81EE-255B78683D96}" srcOrd="3" destOrd="0" presId="urn:microsoft.com/office/officeart/2005/8/layout/hProcess7"/>
    <dgm:cxn modelId="{41B53D6A-2D13-417D-BCE5-188FC7702B26}" type="presParOf" srcId="{4199F0E3-7A58-417F-BE5B-B5A9F7FEE89B}" destId="{7CBC697D-E139-4FBE-A4D7-F532E170C546}" srcOrd="4" destOrd="0" presId="urn:microsoft.com/office/officeart/2005/8/layout/hProcess7"/>
    <dgm:cxn modelId="{B4289DFF-9A84-4B9C-A57D-112346961792}" type="presParOf" srcId="{7CBC697D-E139-4FBE-A4D7-F532E170C546}" destId="{C10E60A8-6D06-4F4D-AD1F-4807BA93D76E}" srcOrd="0" destOrd="0" presId="urn:microsoft.com/office/officeart/2005/8/layout/hProcess7"/>
    <dgm:cxn modelId="{2F054E47-A2D5-4E15-94A8-02B665C368DD}" type="presParOf" srcId="{7CBC697D-E139-4FBE-A4D7-F532E170C546}" destId="{4AE68E6E-2173-4637-AF3A-498DF5F9FF06}" srcOrd="1" destOrd="0" presId="urn:microsoft.com/office/officeart/2005/8/layout/hProcess7"/>
    <dgm:cxn modelId="{F1F5E16C-63A5-43E9-AA39-89262E1AF7D8}" type="presParOf" srcId="{7CBC697D-E139-4FBE-A4D7-F532E170C546}" destId="{D309B816-48E7-4F5E-9099-8E4B23F81C53}" srcOrd="2" destOrd="0" presId="urn:microsoft.com/office/officeart/2005/8/layout/hProcess7"/>
    <dgm:cxn modelId="{E7BCEE78-2412-4F5D-BCDF-3C60ED0996E8}" type="presParOf" srcId="{4199F0E3-7A58-417F-BE5B-B5A9F7FEE89B}" destId="{92FA51D5-E340-4DBA-AF85-B9C6A5677CE5}" srcOrd="5" destOrd="0" presId="urn:microsoft.com/office/officeart/2005/8/layout/hProcess7"/>
    <dgm:cxn modelId="{D57E41B1-0FF0-4F60-9E91-D0F6D6219950}" type="presParOf" srcId="{4199F0E3-7A58-417F-BE5B-B5A9F7FEE89B}" destId="{095DA37A-B8C5-49B3-9B37-2B2A957D15D4}" srcOrd="6" destOrd="0" presId="urn:microsoft.com/office/officeart/2005/8/layout/hProcess7"/>
    <dgm:cxn modelId="{3232C353-A705-4B53-B3EC-E4ADE67D8357}" type="presParOf" srcId="{095DA37A-B8C5-49B3-9B37-2B2A957D15D4}" destId="{20B31EE1-E69B-44FA-9A83-B56025932262}" srcOrd="0" destOrd="0" presId="urn:microsoft.com/office/officeart/2005/8/layout/hProcess7"/>
    <dgm:cxn modelId="{75908C4E-0E3D-41A8-A75C-19E4215D216B}" type="presParOf" srcId="{095DA37A-B8C5-49B3-9B37-2B2A957D15D4}" destId="{8319134A-79DC-4B30-BEFB-11D55A3159D9}" srcOrd="1" destOrd="0" presId="urn:microsoft.com/office/officeart/2005/8/layout/hProcess7"/>
    <dgm:cxn modelId="{7B09C0C2-2921-4C8A-B728-43AACA817248}" type="presParOf" srcId="{095DA37A-B8C5-49B3-9B37-2B2A957D15D4}" destId="{D0381B5C-00C0-4BBB-B4BD-11466039207E}" srcOrd="2" destOrd="0" presId="urn:microsoft.com/office/officeart/2005/8/layout/hProcess7"/>
    <dgm:cxn modelId="{647179FF-65CC-4F87-8468-E1CAD564F50C}" type="presParOf" srcId="{4199F0E3-7A58-417F-BE5B-B5A9F7FEE89B}" destId="{FD5ECE86-6724-46EF-98C6-7DC9097D4522}" srcOrd="7" destOrd="0" presId="urn:microsoft.com/office/officeart/2005/8/layout/hProcess7"/>
    <dgm:cxn modelId="{D0C34021-8E1D-4958-AD72-04F22FAA108C}" type="presParOf" srcId="{4199F0E3-7A58-417F-BE5B-B5A9F7FEE89B}" destId="{5BEFFE4A-F8E7-4362-99E1-386098EE3A6D}" srcOrd="8" destOrd="0" presId="urn:microsoft.com/office/officeart/2005/8/layout/hProcess7"/>
    <dgm:cxn modelId="{0F1D57B1-F694-4001-8E2F-FFECF35BEE2B}" type="presParOf" srcId="{5BEFFE4A-F8E7-4362-99E1-386098EE3A6D}" destId="{6D7A8D05-5167-4938-B6AA-93E79849B7AA}" srcOrd="0" destOrd="0" presId="urn:microsoft.com/office/officeart/2005/8/layout/hProcess7"/>
    <dgm:cxn modelId="{287855FD-59E5-4893-B166-35735FF1A9FB}" type="presParOf" srcId="{5BEFFE4A-F8E7-4362-99E1-386098EE3A6D}" destId="{3DFB1F14-BBB2-461A-BF56-70973F59FD50}" srcOrd="1" destOrd="0" presId="urn:microsoft.com/office/officeart/2005/8/layout/hProcess7"/>
    <dgm:cxn modelId="{AD837E40-5845-430D-8725-2A0648ED85C6}" type="presParOf" srcId="{5BEFFE4A-F8E7-4362-99E1-386098EE3A6D}" destId="{F79CCAFE-4DE5-4A2C-81EE-4F4E192464D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2913B-6A8E-48CC-956B-EAD2E5AE8B6C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72A39-B9A5-4D0C-8FDC-2104287162CF}">
      <dgm:prSet phldrT="[Text]" custT="1"/>
      <dgm:spPr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9F710B9-C246-495E-ACA3-CFFBE95AEBCD}" type="parTrans" cxnId="{AB74EF30-B3B4-41B4-881D-75C65D392F92}">
      <dgm:prSet/>
      <dgm:spPr/>
      <dgm:t>
        <a:bodyPr/>
        <a:lstStyle/>
        <a:p>
          <a:endParaRPr lang="en-US"/>
        </a:p>
      </dgm:t>
    </dgm:pt>
    <dgm:pt modelId="{837F0CC9-EFC4-4B0D-90AE-3B377894A9C6}" type="sibTrans" cxnId="{AB74EF30-B3B4-41B4-881D-75C65D392F92}">
      <dgm:prSet/>
      <dgm:spPr/>
      <dgm:t>
        <a:bodyPr/>
        <a:lstStyle/>
        <a:p>
          <a:endParaRPr lang="en-US"/>
        </a:p>
      </dgm:t>
    </dgm:pt>
    <dgm:pt modelId="{B6C0D6B9-9525-4DE5-A137-24BA712125A3}">
      <dgm:prSet phldrT="[Text]"/>
      <dgm:spPr/>
      <dgm:t>
        <a:bodyPr/>
        <a:lstStyle/>
        <a:p>
          <a:r>
            <a:rPr lang="hu-HU"/>
            <a:t>1. Car Information</a:t>
          </a:r>
          <a:endParaRPr lang="en-US"/>
        </a:p>
      </dgm:t>
    </dgm:pt>
    <dgm:pt modelId="{2DF4B97C-9513-4FB2-8D32-C2A58C1B3CFE}" type="parTrans" cxnId="{D4C176C9-424F-4310-B0E1-3291D8261834}">
      <dgm:prSet/>
      <dgm:spPr/>
      <dgm:t>
        <a:bodyPr/>
        <a:lstStyle/>
        <a:p>
          <a:endParaRPr lang="en-US"/>
        </a:p>
      </dgm:t>
    </dgm:pt>
    <dgm:pt modelId="{6C2B87B4-3887-4EDB-8404-D71A19CBA034}" type="sibTrans" cxnId="{D4C176C9-424F-4310-B0E1-3291D8261834}">
      <dgm:prSet/>
      <dgm:spPr/>
      <dgm:t>
        <a:bodyPr/>
        <a:lstStyle/>
        <a:p>
          <a:endParaRPr lang="en-US"/>
        </a:p>
      </dgm:t>
    </dgm:pt>
    <dgm:pt modelId="{4BCA33AE-3E52-49A8-A448-212C206D63C2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F90225E-36AA-4D19-A7AD-62E9D1428911}" type="parTrans" cxnId="{7237CED8-B3FC-4BD5-9D1F-EC0683044B73}">
      <dgm:prSet/>
      <dgm:spPr/>
      <dgm:t>
        <a:bodyPr/>
        <a:lstStyle/>
        <a:p>
          <a:endParaRPr lang="en-US"/>
        </a:p>
      </dgm:t>
    </dgm:pt>
    <dgm:pt modelId="{E0830AE5-0366-4E1A-8E53-26EF44444CA9}" type="sibTrans" cxnId="{7237CED8-B3FC-4BD5-9D1F-EC0683044B73}">
      <dgm:prSet/>
      <dgm:spPr/>
      <dgm:t>
        <a:bodyPr/>
        <a:lstStyle/>
        <a:p>
          <a:endParaRPr lang="en-US"/>
        </a:p>
      </dgm:t>
    </dgm:pt>
    <dgm:pt modelId="{799D89AF-D902-423C-A8CD-434E52A4633F}">
      <dgm:prSet phldrT="[Text]"/>
      <dgm:spPr/>
      <dgm:t>
        <a:bodyPr/>
        <a:lstStyle/>
        <a:p>
          <a:r>
            <a:rPr lang="hu-HU"/>
            <a:t>2. Insured’s Information</a:t>
          </a:r>
          <a:endParaRPr lang="en-US"/>
        </a:p>
      </dgm:t>
    </dgm:pt>
    <dgm:pt modelId="{6D4D83E1-6DCF-45DE-86D8-9500C790EF4D}" type="parTrans" cxnId="{17EA57BE-4FC2-4BE5-A1E5-971FF833D85C}">
      <dgm:prSet/>
      <dgm:spPr/>
      <dgm:t>
        <a:bodyPr/>
        <a:lstStyle/>
        <a:p>
          <a:endParaRPr lang="en-US"/>
        </a:p>
      </dgm:t>
    </dgm:pt>
    <dgm:pt modelId="{2FE640C3-0B18-45A8-B15A-C8D397B739FB}" type="sibTrans" cxnId="{17EA57BE-4FC2-4BE5-A1E5-971FF833D85C}">
      <dgm:prSet/>
      <dgm:spPr/>
      <dgm:t>
        <a:bodyPr/>
        <a:lstStyle/>
        <a:p>
          <a:endParaRPr lang="en-US"/>
        </a:p>
      </dgm:t>
    </dgm:pt>
    <dgm:pt modelId="{9C81EEBE-AADA-402A-83BB-C21CF5C400B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hu-HU"/>
        </a:p>
        <a:p>
          <a:endParaRPr lang="en-US"/>
        </a:p>
      </dgm:t>
    </dgm:pt>
    <dgm:pt modelId="{3CF40C87-66D3-435C-A333-EFD47300D3CA}" type="parTrans" cxnId="{7F5C3381-80EB-4B88-92A9-CF9DAA4612FD}">
      <dgm:prSet/>
      <dgm:spPr/>
      <dgm:t>
        <a:bodyPr/>
        <a:lstStyle/>
        <a:p>
          <a:endParaRPr lang="en-US"/>
        </a:p>
      </dgm:t>
    </dgm:pt>
    <dgm:pt modelId="{D35904A0-9405-4F38-945F-E29AE100FFE9}" type="sibTrans" cxnId="{7F5C3381-80EB-4B88-92A9-CF9DAA4612FD}">
      <dgm:prSet/>
      <dgm:spPr/>
      <dgm:t>
        <a:bodyPr/>
        <a:lstStyle/>
        <a:p>
          <a:endParaRPr lang="en-US"/>
        </a:p>
      </dgm:t>
    </dgm:pt>
    <dgm:pt modelId="{288DE35A-C927-4B3D-9F6B-EC8FD49E1473}">
      <dgm:prSet phldrT="[Text]"/>
      <dgm:spPr/>
      <dgm:t>
        <a:bodyPr/>
        <a:lstStyle/>
        <a:p>
          <a:r>
            <a:rPr lang="hu-HU"/>
            <a:t>3. Summary</a:t>
          </a:r>
        </a:p>
        <a:p>
          <a:endParaRPr lang="en-US"/>
        </a:p>
      </dgm:t>
    </dgm:pt>
    <dgm:pt modelId="{63032627-E061-4B26-A371-7EE6D04228DE}" type="parTrans" cxnId="{53ECA15D-3D5E-4891-B016-C2669B0E1A96}">
      <dgm:prSet/>
      <dgm:spPr/>
      <dgm:t>
        <a:bodyPr/>
        <a:lstStyle/>
        <a:p>
          <a:endParaRPr lang="en-US"/>
        </a:p>
      </dgm:t>
    </dgm:pt>
    <dgm:pt modelId="{C2BBD9CE-E0EE-497B-9E4B-02AF1E6E948C}" type="sibTrans" cxnId="{53ECA15D-3D5E-4891-B016-C2669B0E1A96}">
      <dgm:prSet/>
      <dgm:spPr/>
      <dgm:t>
        <a:bodyPr/>
        <a:lstStyle/>
        <a:p>
          <a:endParaRPr lang="en-US"/>
        </a:p>
      </dgm:t>
    </dgm:pt>
    <dgm:pt modelId="{4199F0E3-7A58-417F-BE5B-B5A9F7FEE89B}" type="pres">
      <dgm:prSet presAssocID="{BF22913B-6A8E-48CC-956B-EAD2E5AE8B6C}" presName="Name0" presStyleCnt="0">
        <dgm:presLayoutVars>
          <dgm:dir/>
          <dgm:animLvl val="lvl"/>
          <dgm:resizeHandles val="exact"/>
        </dgm:presLayoutVars>
      </dgm:prSet>
      <dgm:spPr/>
    </dgm:pt>
    <dgm:pt modelId="{DEEDF46D-7D76-4358-91B4-B9D725AAB5CF}" type="pres">
      <dgm:prSet presAssocID="{EE772A39-B9A5-4D0C-8FDC-2104287162CF}" presName="compositeNode" presStyleCnt="0">
        <dgm:presLayoutVars>
          <dgm:bulletEnabled val="1"/>
        </dgm:presLayoutVars>
      </dgm:prSet>
      <dgm:spPr/>
    </dgm:pt>
    <dgm:pt modelId="{1435BB67-C084-44D9-9707-C05E3C30782D}" type="pres">
      <dgm:prSet presAssocID="{EE772A39-B9A5-4D0C-8FDC-2104287162CF}" presName="bgRect" presStyleLbl="node1" presStyleIdx="0" presStyleCnt="3" custLinFactNeighborX="-911" custLinFactNeighborY="1897"/>
      <dgm:spPr>
        <a:xfrm>
          <a:off x="0" y="0"/>
          <a:ext cx="2762514" cy="442208"/>
        </a:xfrm>
        <a:prstGeom prst="roundRect">
          <a:avLst>
            <a:gd name="adj" fmla="val 5000"/>
          </a:avLst>
        </a:prstGeom>
      </dgm:spPr>
    </dgm:pt>
    <dgm:pt modelId="{D670EB0C-5A56-4E39-AA66-CBA02362B46C}" type="pres">
      <dgm:prSet presAssocID="{EE772A39-B9A5-4D0C-8FDC-2104287162C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D505A3-A18C-43CF-8A4F-7B136E14567B}" type="pres">
      <dgm:prSet presAssocID="{EE772A39-B9A5-4D0C-8FDC-2104287162CF}" presName="childNode" presStyleLbl="node1" presStyleIdx="0" presStyleCnt="3">
        <dgm:presLayoutVars>
          <dgm:bulletEnabled val="1"/>
        </dgm:presLayoutVars>
      </dgm:prSet>
      <dgm:spPr/>
    </dgm:pt>
    <dgm:pt modelId="{FE2FCD90-4B0C-464F-96DB-6247B09A08D7}" type="pres">
      <dgm:prSet presAssocID="{837F0CC9-EFC4-4B0D-90AE-3B377894A9C6}" presName="hSp" presStyleCnt="0"/>
      <dgm:spPr/>
    </dgm:pt>
    <dgm:pt modelId="{765CB6E9-BAE1-41C7-86CF-3BC77AAE92BB}" type="pres">
      <dgm:prSet presAssocID="{837F0CC9-EFC4-4B0D-90AE-3B377894A9C6}" presName="vProcSp" presStyleCnt="0"/>
      <dgm:spPr/>
    </dgm:pt>
    <dgm:pt modelId="{5D07CF69-CEAF-41A3-974B-620932308124}" type="pres">
      <dgm:prSet presAssocID="{837F0CC9-EFC4-4B0D-90AE-3B377894A9C6}" presName="vSp1" presStyleCnt="0"/>
      <dgm:spPr/>
    </dgm:pt>
    <dgm:pt modelId="{F0D6153B-15C3-4845-B42C-3F1C3964EEC6}" type="pres">
      <dgm:prSet presAssocID="{837F0CC9-EFC4-4B0D-90AE-3B377894A9C6}" presName="simulatedConn" presStyleLbl="solidFgAcc1" presStyleIdx="0" presStyleCnt="2" custLinFactNeighborX="-6073" custLinFactNeighborY="27657"/>
      <dgm:spPr/>
    </dgm:pt>
    <dgm:pt modelId="{ABBF8B3E-B58A-43E1-AC9B-1DE2452E8048}" type="pres">
      <dgm:prSet presAssocID="{837F0CC9-EFC4-4B0D-90AE-3B377894A9C6}" presName="vSp2" presStyleCnt="0"/>
      <dgm:spPr/>
    </dgm:pt>
    <dgm:pt modelId="{4CA7480A-4F07-4B75-81EE-255B78683D96}" type="pres">
      <dgm:prSet presAssocID="{837F0CC9-EFC4-4B0D-90AE-3B377894A9C6}" presName="sibTrans" presStyleCnt="0"/>
      <dgm:spPr/>
    </dgm:pt>
    <dgm:pt modelId="{7CBC697D-E139-4FBE-A4D7-F532E170C546}" type="pres">
      <dgm:prSet presAssocID="{4BCA33AE-3E52-49A8-A448-212C206D63C2}" presName="compositeNode" presStyleCnt="0">
        <dgm:presLayoutVars>
          <dgm:bulletEnabled val="1"/>
        </dgm:presLayoutVars>
      </dgm:prSet>
      <dgm:spPr/>
    </dgm:pt>
    <dgm:pt modelId="{C10E60A8-6D06-4F4D-AD1F-4807BA93D76E}" type="pres">
      <dgm:prSet presAssocID="{4BCA33AE-3E52-49A8-A448-212C206D63C2}" presName="bgRect" presStyleLbl="node1" presStyleIdx="1" presStyleCnt="3" custLinFactNeighborX="-911" custLinFactNeighborY="1897"/>
      <dgm:spPr>
        <a:xfrm>
          <a:off x="2834677" y="0"/>
          <a:ext cx="2762514" cy="442208"/>
        </a:xfrm>
        <a:prstGeom prst="roundRect">
          <a:avLst>
            <a:gd name="adj" fmla="val 5000"/>
          </a:avLst>
        </a:prstGeom>
      </dgm:spPr>
    </dgm:pt>
    <dgm:pt modelId="{4AE68E6E-2173-4637-AF3A-498DF5F9FF06}" type="pres">
      <dgm:prSet presAssocID="{4BCA33AE-3E52-49A8-A448-212C206D63C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309B816-48E7-4F5E-9099-8E4B23F81C53}" type="pres">
      <dgm:prSet presAssocID="{4BCA33AE-3E52-49A8-A448-212C206D63C2}" presName="childNode" presStyleLbl="node1" presStyleIdx="1" presStyleCnt="3">
        <dgm:presLayoutVars>
          <dgm:bulletEnabled val="1"/>
        </dgm:presLayoutVars>
      </dgm:prSet>
      <dgm:spPr/>
    </dgm:pt>
    <dgm:pt modelId="{92FA51D5-E340-4DBA-AF85-B9C6A5677CE5}" type="pres">
      <dgm:prSet presAssocID="{E0830AE5-0366-4E1A-8E53-26EF44444CA9}" presName="hSp" presStyleCnt="0"/>
      <dgm:spPr/>
    </dgm:pt>
    <dgm:pt modelId="{095DA37A-B8C5-49B3-9B37-2B2A957D15D4}" type="pres">
      <dgm:prSet presAssocID="{E0830AE5-0366-4E1A-8E53-26EF44444CA9}" presName="vProcSp" presStyleCnt="0"/>
      <dgm:spPr/>
    </dgm:pt>
    <dgm:pt modelId="{20B31EE1-E69B-44FA-9A83-B56025932262}" type="pres">
      <dgm:prSet presAssocID="{E0830AE5-0366-4E1A-8E53-26EF44444CA9}" presName="vSp1" presStyleCnt="0"/>
      <dgm:spPr/>
    </dgm:pt>
    <dgm:pt modelId="{8319134A-79DC-4B30-BEFB-11D55A3159D9}" type="pres">
      <dgm:prSet presAssocID="{E0830AE5-0366-4E1A-8E53-26EF44444CA9}" presName="simulatedConn" presStyleLbl="solidFgAcc1" presStyleIdx="1" presStyleCnt="2" custLinFactNeighborX="-6073" custLinFactNeighborY="27657"/>
      <dgm:spPr/>
    </dgm:pt>
    <dgm:pt modelId="{D0381B5C-00C0-4BBB-B4BD-11466039207E}" type="pres">
      <dgm:prSet presAssocID="{E0830AE5-0366-4E1A-8E53-26EF44444CA9}" presName="vSp2" presStyleCnt="0"/>
      <dgm:spPr/>
    </dgm:pt>
    <dgm:pt modelId="{FD5ECE86-6724-46EF-98C6-7DC9097D4522}" type="pres">
      <dgm:prSet presAssocID="{E0830AE5-0366-4E1A-8E53-26EF44444CA9}" presName="sibTrans" presStyleCnt="0"/>
      <dgm:spPr/>
    </dgm:pt>
    <dgm:pt modelId="{5BEFFE4A-F8E7-4362-99E1-386098EE3A6D}" type="pres">
      <dgm:prSet presAssocID="{9C81EEBE-AADA-402A-83BB-C21CF5C400BB}" presName="compositeNode" presStyleCnt="0">
        <dgm:presLayoutVars>
          <dgm:bulletEnabled val="1"/>
        </dgm:presLayoutVars>
      </dgm:prSet>
      <dgm:spPr/>
    </dgm:pt>
    <dgm:pt modelId="{6D7A8D05-5167-4938-B6AA-93E79849B7AA}" type="pres">
      <dgm:prSet presAssocID="{9C81EEBE-AADA-402A-83BB-C21CF5C400BB}" presName="bgRect" presStyleLbl="node1" presStyleIdx="2" presStyleCnt="3" custLinFactNeighborX="-911" custLinFactNeighborY="1897"/>
      <dgm:spPr/>
    </dgm:pt>
    <dgm:pt modelId="{3DFB1F14-BBB2-461A-BF56-70973F59FD50}" type="pres">
      <dgm:prSet presAssocID="{9C81EEBE-AADA-402A-83BB-C21CF5C400B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79CCAFE-4DE5-4A2C-81EE-4F4E192464D3}" type="pres">
      <dgm:prSet presAssocID="{9C81EEBE-AADA-402A-83BB-C21CF5C400B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B74EF30-B3B4-41B4-881D-75C65D392F92}" srcId="{BF22913B-6A8E-48CC-956B-EAD2E5AE8B6C}" destId="{EE772A39-B9A5-4D0C-8FDC-2104287162CF}" srcOrd="0" destOrd="0" parTransId="{79F710B9-C246-495E-ACA3-CFFBE95AEBCD}" sibTransId="{837F0CC9-EFC4-4B0D-90AE-3B377894A9C6}"/>
    <dgm:cxn modelId="{77956231-BB14-45E0-ADE6-0D722632DAD9}" type="presOf" srcId="{799D89AF-D902-423C-A8CD-434E52A4633F}" destId="{D309B816-48E7-4F5E-9099-8E4B23F81C53}" srcOrd="0" destOrd="0" presId="urn:microsoft.com/office/officeart/2005/8/layout/hProcess7"/>
    <dgm:cxn modelId="{AA0D2035-471F-4EB4-BAB6-7DB99E02C84A}" type="presOf" srcId="{BF22913B-6A8E-48CC-956B-EAD2E5AE8B6C}" destId="{4199F0E3-7A58-417F-BE5B-B5A9F7FEE89B}" srcOrd="0" destOrd="0" presId="urn:microsoft.com/office/officeart/2005/8/layout/hProcess7"/>
    <dgm:cxn modelId="{8E8A8240-52DA-45A0-BA57-483184D49476}" type="presOf" srcId="{9C81EEBE-AADA-402A-83BB-C21CF5C400BB}" destId="{3DFB1F14-BBB2-461A-BF56-70973F59FD50}" srcOrd="1" destOrd="0" presId="urn:microsoft.com/office/officeart/2005/8/layout/hProcess7"/>
    <dgm:cxn modelId="{EA5F8F5C-A9E8-47A4-8B8A-8C3BB30A8DEB}" type="presOf" srcId="{9C81EEBE-AADA-402A-83BB-C21CF5C400BB}" destId="{6D7A8D05-5167-4938-B6AA-93E79849B7AA}" srcOrd="0" destOrd="0" presId="urn:microsoft.com/office/officeart/2005/8/layout/hProcess7"/>
    <dgm:cxn modelId="{53ECA15D-3D5E-4891-B016-C2669B0E1A96}" srcId="{9C81EEBE-AADA-402A-83BB-C21CF5C400BB}" destId="{288DE35A-C927-4B3D-9F6B-EC8FD49E1473}" srcOrd="0" destOrd="0" parTransId="{63032627-E061-4B26-A371-7EE6D04228DE}" sibTransId="{C2BBD9CE-E0EE-497B-9E4B-02AF1E6E948C}"/>
    <dgm:cxn modelId="{B616A46B-6A9E-4CCE-8C0D-03D93E720CB6}" type="presOf" srcId="{4BCA33AE-3E52-49A8-A448-212C206D63C2}" destId="{4AE68E6E-2173-4637-AF3A-498DF5F9FF06}" srcOrd="1" destOrd="0" presId="urn:microsoft.com/office/officeart/2005/8/layout/hProcess7"/>
    <dgm:cxn modelId="{0D38E556-8667-44C4-9A5E-693D824611B7}" type="presOf" srcId="{4BCA33AE-3E52-49A8-A448-212C206D63C2}" destId="{C10E60A8-6D06-4F4D-AD1F-4807BA93D76E}" srcOrd="0" destOrd="0" presId="urn:microsoft.com/office/officeart/2005/8/layout/hProcess7"/>
    <dgm:cxn modelId="{0BDB6C7E-802F-487E-85DF-19025BE95A17}" type="presOf" srcId="{B6C0D6B9-9525-4DE5-A137-24BA712125A3}" destId="{42D505A3-A18C-43CF-8A4F-7B136E14567B}" srcOrd="0" destOrd="0" presId="urn:microsoft.com/office/officeart/2005/8/layout/hProcess7"/>
    <dgm:cxn modelId="{7F5C3381-80EB-4B88-92A9-CF9DAA4612FD}" srcId="{BF22913B-6A8E-48CC-956B-EAD2E5AE8B6C}" destId="{9C81EEBE-AADA-402A-83BB-C21CF5C400BB}" srcOrd="2" destOrd="0" parTransId="{3CF40C87-66D3-435C-A333-EFD47300D3CA}" sibTransId="{D35904A0-9405-4F38-945F-E29AE100FFE9}"/>
    <dgm:cxn modelId="{D85CA8B2-FB71-4C27-B104-0E4A44FFA233}" type="presOf" srcId="{EE772A39-B9A5-4D0C-8FDC-2104287162CF}" destId="{1435BB67-C084-44D9-9707-C05E3C30782D}" srcOrd="0" destOrd="0" presId="urn:microsoft.com/office/officeart/2005/8/layout/hProcess7"/>
    <dgm:cxn modelId="{17EA57BE-4FC2-4BE5-A1E5-971FF833D85C}" srcId="{4BCA33AE-3E52-49A8-A448-212C206D63C2}" destId="{799D89AF-D902-423C-A8CD-434E52A4633F}" srcOrd="0" destOrd="0" parTransId="{6D4D83E1-6DCF-45DE-86D8-9500C790EF4D}" sibTransId="{2FE640C3-0B18-45A8-B15A-C8D397B739FB}"/>
    <dgm:cxn modelId="{18E296C4-0BC0-411D-95F2-9B8F94A5CCF7}" type="presOf" srcId="{288DE35A-C927-4B3D-9F6B-EC8FD49E1473}" destId="{F79CCAFE-4DE5-4A2C-81EE-4F4E192464D3}" srcOrd="0" destOrd="0" presId="urn:microsoft.com/office/officeart/2005/8/layout/hProcess7"/>
    <dgm:cxn modelId="{D4C176C9-424F-4310-B0E1-3291D8261834}" srcId="{EE772A39-B9A5-4D0C-8FDC-2104287162CF}" destId="{B6C0D6B9-9525-4DE5-A137-24BA712125A3}" srcOrd="0" destOrd="0" parTransId="{2DF4B97C-9513-4FB2-8D32-C2A58C1B3CFE}" sibTransId="{6C2B87B4-3887-4EDB-8404-D71A19CBA034}"/>
    <dgm:cxn modelId="{A346D1D3-5C26-4B1C-8622-B11F6D50D75C}" type="presOf" srcId="{EE772A39-B9A5-4D0C-8FDC-2104287162CF}" destId="{D670EB0C-5A56-4E39-AA66-CBA02362B46C}" srcOrd="1" destOrd="0" presId="urn:microsoft.com/office/officeart/2005/8/layout/hProcess7"/>
    <dgm:cxn modelId="{7237CED8-B3FC-4BD5-9D1F-EC0683044B73}" srcId="{BF22913B-6A8E-48CC-956B-EAD2E5AE8B6C}" destId="{4BCA33AE-3E52-49A8-A448-212C206D63C2}" srcOrd="1" destOrd="0" parTransId="{9F90225E-36AA-4D19-A7AD-62E9D1428911}" sibTransId="{E0830AE5-0366-4E1A-8E53-26EF44444CA9}"/>
    <dgm:cxn modelId="{5DA356F5-28E7-4141-A5B5-6CCBA34755D9}" type="presParOf" srcId="{4199F0E3-7A58-417F-BE5B-B5A9F7FEE89B}" destId="{DEEDF46D-7D76-4358-91B4-B9D725AAB5CF}" srcOrd="0" destOrd="0" presId="urn:microsoft.com/office/officeart/2005/8/layout/hProcess7"/>
    <dgm:cxn modelId="{A83724B0-10AA-4BF2-8FC6-6785BAC5B163}" type="presParOf" srcId="{DEEDF46D-7D76-4358-91B4-B9D725AAB5CF}" destId="{1435BB67-C084-44D9-9707-C05E3C30782D}" srcOrd="0" destOrd="0" presId="urn:microsoft.com/office/officeart/2005/8/layout/hProcess7"/>
    <dgm:cxn modelId="{C3B23B6F-6E4A-4CC0-B9AA-32E9AABF08B2}" type="presParOf" srcId="{DEEDF46D-7D76-4358-91B4-B9D725AAB5CF}" destId="{D670EB0C-5A56-4E39-AA66-CBA02362B46C}" srcOrd="1" destOrd="0" presId="urn:microsoft.com/office/officeart/2005/8/layout/hProcess7"/>
    <dgm:cxn modelId="{4DABBDF6-E16D-4939-A855-18B344735FD3}" type="presParOf" srcId="{DEEDF46D-7D76-4358-91B4-B9D725AAB5CF}" destId="{42D505A3-A18C-43CF-8A4F-7B136E14567B}" srcOrd="2" destOrd="0" presId="urn:microsoft.com/office/officeart/2005/8/layout/hProcess7"/>
    <dgm:cxn modelId="{E0305F58-BA2D-4239-B1A1-182E3ECAF155}" type="presParOf" srcId="{4199F0E3-7A58-417F-BE5B-B5A9F7FEE89B}" destId="{FE2FCD90-4B0C-464F-96DB-6247B09A08D7}" srcOrd="1" destOrd="0" presId="urn:microsoft.com/office/officeart/2005/8/layout/hProcess7"/>
    <dgm:cxn modelId="{16C65456-F1C2-4969-9CFA-FB6F53C99B9A}" type="presParOf" srcId="{4199F0E3-7A58-417F-BE5B-B5A9F7FEE89B}" destId="{765CB6E9-BAE1-41C7-86CF-3BC77AAE92BB}" srcOrd="2" destOrd="0" presId="urn:microsoft.com/office/officeart/2005/8/layout/hProcess7"/>
    <dgm:cxn modelId="{2A2F3EAC-F6BE-4244-96E7-2A5B2F23E0A4}" type="presParOf" srcId="{765CB6E9-BAE1-41C7-86CF-3BC77AAE92BB}" destId="{5D07CF69-CEAF-41A3-974B-620932308124}" srcOrd="0" destOrd="0" presId="urn:microsoft.com/office/officeart/2005/8/layout/hProcess7"/>
    <dgm:cxn modelId="{A32E544A-ADAB-4D23-9D99-CD08630293B3}" type="presParOf" srcId="{765CB6E9-BAE1-41C7-86CF-3BC77AAE92BB}" destId="{F0D6153B-15C3-4845-B42C-3F1C3964EEC6}" srcOrd="1" destOrd="0" presId="urn:microsoft.com/office/officeart/2005/8/layout/hProcess7"/>
    <dgm:cxn modelId="{3C6AFAE6-641C-41B2-89ED-1E4E5481C5E1}" type="presParOf" srcId="{765CB6E9-BAE1-41C7-86CF-3BC77AAE92BB}" destId="{ABBF8B3E-B58A-43E1-AC9B-1DE2452E8048}" srcOrd="2" destOrd="0" presId="urn:microsoft.com/office/officeart/2005/8/layout/hProcess7"/>
    <dgm:cxn modelId="{19498F85-6BD0-4E05-9BED-AE762DF06DDC}" type="presParOf" srcId="{4199F0E3-7A58-417F-BE5B-B5A9F7FEE89B}" destId="{4CA7480A-4F07-4B75-81EE-255B78683D96}" srcOrd="3" destOrd="0" presId="urn:microsoft.com/office/officeart/2005/8/layout/hProcess7"/>
    <dgm:cxn modelId="{41B53D6A-2D13-417D-BCE5-188FC7702B26}" type="presParOf" srcId="{4199F0E3-7A58-417F-BE5B-B5A9F7FEE89B}" destId="{7CBC697D-E139-4FBE-A4D7-F532E170C546}" srcOrd="4" destOrd="0" presId="urn:microsoft.com/office/officeart/2005/8/layout/hProcess7"/>
    <dgm:cxn modelId="{B4289DFF-9A84-4B9C-A57D-112346961792}" type="presParOf" srcId="{7CBC697D-E139-4FBE-A4D7-F532E170C546}" destId="{C10E60A8-6D06-4F4D-AD1F-4807BA93D76E}" srcOrd="0" destOrd="0" presId="urn:microsoft.com/office/officeart/2005/8/layout/hProcess7"/>
    <dgm:cxn modelId="{2F054E47-A2D5-4E15-94A8-02B665C368DD}" type="presParOf" srcId="{7CBC697D-E139-4FBE-A4D7-F532E170C546}" destId="{4AE68E6E-2173-4637-AF3A-498DF5F9FF06}" srcOrd="1" destOrd="0" presId="urn:microsoft.com/office/officeart/2005/8/layout/hProcess7"/>
    <dgm:cxn modelId="{F1F5E16C-63A5-43E9-AA39-89262E1AF7D8}" type="presParOf" srcId="{7CBC697D-E139-4FBE-A4D7-F532E170C546}" destId="{D309B816-48E7-4F5E-9099-8E4B23F81C53}" srcOrd="2" destOrd="0" presId="urn:microsoft.com/office/officeart/2005/8/layout/hProcess7"/>
    <dgm:cxn modelId="{E7BCEE78-2412-4F5D-BCDF-3C60ED0996E8}" type="presParOf" srcId="{4199F0E3-7A58-417F-BE5B-B5A9F7FEE89B}" destId="{92FA51D5-E340-4DBA-AF85-B9C6A5677CE5}" srcOrd="5" destOrd="0" presId="urn:microsoft.com/office/officeart/2005/8/layout/hProcess7"/>
    <dgm:cxn modelId="{D57E41B1-0FF0-4F60-9E91-D0F6D6219950}" type="presParOf" srcId="{4199F0E3-7A58-417F-BE5B-B5A9F7FEE89B}" destId="{095DA37A-B8C5-49B3-9B37-2B2A957D15D4}" srcOrd="6" destOrd="0" presId="urn:microsoft.com/office/officeart/2005/8/layout/hProcess7"/>
    <dgm:cxn modelId="{3232C353-A705-4B53-B3EC-E4ADE67D8357}" type="presParOf" srcId="{095DA37A-B8C5-49B3-9B37-2B2A957D15D4}" destId="{20B31EE1-E69B-44FA-9A83-B56025932262}" srcOrd="0" destOrd="0" presId="urn:microsoft.com/office/officeart/2005/8/layout/hProcess7"/>
    <dgm:cxn modelId="{75908C4E-0E3D-41A8-A75C-19E4215D216B}" type="presParOf" srcId="{095DA37A-B8C5-49B3-9B37-2B2A957D15D4}" destId="{8319134A-79DC-4B30-BEFB-11D55A3159D9}" srcOrd="1" destOrd="0" presId="urn:microsoft.com/office/officeart/2005/8/layout/hProcess7"/>
    <dgm:cxn modelId="{7B09C0C2-2921-4C8A-B728-43AACA817248}" type="presParOf" srcId="{095DA37A-B8C5-49B3-9B37-2B2A957D15D4}" destId="{D0381B5C-00C0-4BBB-B4BD-11466039207E}" srcOrd="2" destOrd="0" presId="urn:microsoft.com/office/officeart/2005/8/layout/hProcess7"/>
    <dgm:cxn modelId="{647179FF-65CC-4F87-8468-E1CAD564F50C}" type="presParOf" srcId="{4199F0E3-7A58-417F-BE5B-B5A9F7FEE89B}" destId="{FD5ECE86-6724-46EF-98C6-7DC9097D4522}" srcOrd="7" destOrd="0" presId="urn:microsoft.com/office/officeart/2005/8/layout/hProcess7"/>
    <dgm:cxn modelId="{D0C34021-8E1D-4958-AD72-04F22FAA108C}" type="presParOf" srcId="{4199F0E3-7A58-417F-BE5B-B5A9F7FEE89B}" destId="{5BEFFE4A-F8E7-4362-99E1-386098EE3A6D}" srcOrd="8" destOrd="0" presId="urn:microsoft.com/office/officeart/2005/8/layout/hProcess7"/>
    <dgm:cxn modelId="{0F1D57B1-F694-4001-8E2F-FFECF35BEE2B}" type="presParOf" srcId="{5BEFFE4A-F8E7-4362-99E1-386098EE3A6D}" destId="{6D7A8D05-5167-4938-B6AA-93E79849B7AA}" srcOrd="0" destOrd="0" presId="urn:microsoft.com/office/officeart/2005/8/layout/hProcess7"/>
    <dgm:cxn modelId="{287855FD-59E5-4893-B166-35735FF1A9FB}" type="presParOf" srcId="{5BEFFE4A-F8E7-4362-99E1-386098EE3A6D}" destId="{3DFB1F14-BBB2-461A-BF56-70973F59FD50}" srcOrd="1" destOrd="0" presId="urn:microsoft.com/office/officeart/2005/8/layout/hProcess7"/>
    <dgm:cxn modelId="{AD837E40-5845-430D-8725-2A0648ED85C6}" type="presParOf" srcId="{5BEFFE4A-F8E7-4362-99E1-386098EE3A6D}" destId="{F79CCAFE-4DE5-4A2C-81EE-4F4E192464D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22913B-6A8E-48CC-956B-EAD2E5AE8B6C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72A39-B9A5-4D0C-8FDC-2104287162CF}">
      <dgm:prSet phldrT="[Text]" custT="1"/>
      <dgm:spPr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9F710B9-C246-495E-ACA3-CFFBE95AEBCD}" type="parTrans" cxnId="{AB74EF30-B3B4-41B4-881D-75C65D392F92}">
      <dgm:prSet/>
      <dgm:spPr/>
      <dgm:t>
        <a:bodyPr/>
        <a:lstStyle/>
        <a:p>
          <a:endParaRPr lang="en-US"/>
        </a:p>
      </dgm:t>
    </dgm:pt>
    <dgm:pt modelId="{837F0CC9-EFC4-4B0D-90AE-3B377894A9C6}" type="sibTrans" cxnId="{AB74EF30-B3B4-41B4-881D-75C65D392F92}">
      <dgm:prSet/>
      <dgm:spPr/>
      <dgm:t>
        <a:bodyPr/>
        <a:lstStyle/>
        <a:p>
          <a:endParaRPr lang="en-US"/>
        </a:p>
      </dgm:t>
    </dgm:pt>
    <dgm:pt modelId="{B6C0D6B9-9525-4DE5-A137-24BA712125A3}">
      <dgm:prSet phldrT="[Text]"/>
      <dgm:spPr/>
      <dgm:t>
        <a:bodyPr/>
        <a:lstStyle/>
        <a:p>
          <a:r>
            <a:rPr lang="hu-HU"/>
            <a:t>1. Car Information</a:t>
          </a:r>
          <a:endParaRPr lang="en-US"/>
        </a:p>
      </dgm:t>
    </dgm:pt>
    <dgm:pt modelId="{2DF4B97C-9513-4FB2-8D32-C2A58C1B3CFE}" type="parTrans" cxnId="{D4C176C9-424F-4310-B0E1-3291D8261834}">
      <dgm:prSet/>
      <dgm:spPr/>
      <dgm:t>
        <a:bodyPr/>
        <a:lstStyle/>
        <a:p>
          <a:endParaRPr lang="en-US"/>
        </a:p>
      </dgm:t>
    </dgm:pt>
    <dgm:pt modelId="{6C2B87B4-3887-4EDB-8404-D71A19CBA034}" type="sibTrans" cxnId="{D4C176C9-424F-4310-B0E1-3291D8261834}">
      <dgm:prSet/>
      <dgm:spPr/>
      <dgm:t>
        <a:bodyPr/>
        <a:lstStyle/>
        <a:p>
          <a:endParaRPr lang="en-US"/>
        </a:p>
      </dgm:t>
    </dgm:pt>
    <dgm:pt modelId="{4BCA33AE-3E52-49A8-A448-212C206D63C2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F90225E-36AA-4D19-A7AD-62E9D1428911}" type="parTrans" cxnId="{7237CED8-B3FC-4BD5-9D1F-EC0683044B73}">
      <dgm:prSet/>
      <dgm:spPr/>
      <dgm:t>
        <a:bodyPr/>
        <a:lstStyle/>
        <a:p>
          <a:endParaRPr lang="en-US"/>
        </a:p>
      </dgm:t>
    </dgm:pt>
    <dgm:pt modelId="{E0830AE5-0366-4E1A-8E53-26EF44444CA9}" type="sibTrans" cxnId="{7237CED8-B3FC-4BD5-9D1F-EC0683044B73}">
      <dgm:prSet/>
      <dgm:spPr/>
      <dgm:t>
        <a:bodyPr/>
        <a:lstStyle/>
        <a:p>
          <a:endParaRPr lang="en-US"/>
        </a:p>
      </dgm:t>
    </dgm:pt>
    <dgm:pt modelId="{799D89AF-D902-423C-A8CD-434E52A4633F}">
      <dgm:prSet phldrT="[Text]"/>
      <dgm:spPr/>
      <dgm:t>
        <a:bodyPr/>
        <a:lstStyle/>
        <a:p>
          <a:r>
            <a:rPr lang="hu-HU"/>
            <a:t>2. Insured’s Information</a:t>
          </a:r>
          <a:endParaRPr lang="en-US"/>
        </a:p>
      </dgm:t>
    </dgm:pt>
    <dgm:pt modelId="{6D4D83E1-6DCF-45DE-86D8-9500C790EF4D}" type="parTrans" cxnId="{17EA57BE-4FC2-4BE5-A1E5-971FF833D85C}">
      <dgm:prSet/>
      <dgm:spPr/>
      <dgm:t>
        <a:bodyPr/>
        <a:lstStyle/>
        <a:p>
          <a:endParaRPr lang="en-US"/>
        </a:p>
      </dgm:t>
    </dgm:pt>
    <dgm:pt modelId="{2FE640C3-0B18-45A8-B15A-C8D397B739FB}" type="sibTrans" cxnId="{17EA57BE-4FC2-4BE5-A1E5-971FF833D85C}">
      <dgm:prSet/>
      <dgm:spPr/>
      <dgm:t>
        <a:bodyPr/>
        <a:lstStyle/>
        <a:p>
          <a:endParaRPr lang="en-US"/>
        </a:p>
      </dgm:t>
    </dgm:pt>
    <dgm:pt modelId="{9C81EEBE-AADA-402A-83BB-C21CF5C400B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hu-HU"/>
        </a:p>
        <a:p>
          <a:endParaRPr lang="en-US"/>
        </a:p>
      </dgm:t>
    </dgm:pt>
    <dgm:pt modelId="{3CF40C87-66D3-435C-A333-EFD47300D3CA}" type="parTrans" cxnId="{7F5C3381-80EB-4B88-92A9-CF9DAA4612FD}">
      <dgm:prSet/>
      <dgm:spPr/>
      <dgm:t>
        <a:bodyPr/>
        <a:lstStyle/>
        <a:p>
          <a:endParaRPr lang="en-US"/>
        </a:p>
      </dgm:t>
    </dgm:pt>
    <dgm:pt modelId="{D35904A0-9405-4F38-945F-E29AE100FFE9}" type="sibTrans" cxnId="{7F5C3381-80EB-4B88-92A9-CF9DAA4612FD}">
      <dgm:prSet/>
      <dgm:spPr/>
      <dgm:t>
        <a:bodyPr/>
        <a:lstStyle/>
        <a:p>
          <a:endParaRPr lang="en-US"/>
        </a:p>
      </dgm:t>
    </dgm:pt>
    <dgm:pt modelId="{288DE35A-C927-4B3D-9F6B-EC8FD49E1473}">
      <dgm:prSet phldrT="[Text]"/>
      <dgm:spPr/>
      <dgm:t>
        <a:bodyPr/>
        <a:lstStyle/>
        <a:p>
          <a:r>
            <a:rPr lang="hu-HU"/>
            <a:t>3. Summary</a:t>
          </a:r>
        </a:p>
        <a:p>
          <a:endParaRPr lang="en-US"/>
        </a:p>
      </dgm:t>
    </dgm:pt>
    <dgm:pt modelId="{63032627-E061-4B26-A371-7EE6D04228DE}" type="parTrans" cxnId="{53ECA15D-3D5E-4891-B016-C2669B0E1A96}">
      <dgm:prSet/>
      <dgm:spPr/>
      <dgm:t>
        <a:bodyPr/>
        <a:lstStyle/>
        <a:p>
          <a:endParaRPr lang="en-US"/>
        </a:p>
      </dgm:t>
    </dgm:pt>
    <dgm:pt modelId="{C2BBD9CE-E0EE-497B-9E4B-02AF1E6E948C}" type="sibTrans" cxnId="{53ECA15D-3D5E-4891-B016-C2669B0E1A96}">
      <dgm:prSet/>
      <dgm:spPr/>
      <dgm:t>
        <a:bodyPr/>
        <a:lstStyle/>
        <a:p>
          <a:endParaRPr lang="en-US"/>
        </a:p>
      </dgm:t>
    </dgm:pt>
    <dgm:pt modelId="{4199F0E3-7A58-417F-BE5B-B5A9F7FEE89B}" type="pres">
      <dgm:prSet presAssocID="{BF22913B-6A8E-48CC-956B-EAD2E5AE8B6C}" presName="Name0" presStyleCnt="0">
        <dgm:presLayoutVars>
          <dgm:dir/>
          <dgm:animLvl val="lvl"/>
          <dgm:resizeHandles val="exact"/>
        </dgm:presLayoutVars>
      </dgm:prSet>
      <dgm:spPr/>
    </dgm:pt>
    <dgm:pt modelId="{DEEDF46D-7D76-4358-91B4-B9D725AAB5CF}" type="pres">
      <dgm:prSet presAssocID="{EE772A39-B9A5-4D0C-8FDC-2104287162CF}" presName="compositeNode" presStyleCnt="0">
        <dgm:presLayoutVars>
          <dgm:bulletEnabled val="1"/>
        </dgm:presLayoutVars>
      </dgm:prSet>
      <dgm:spPr/>
    </dgm:pt>
    <dgm:pt modelId="{1435BB67-C084-44D9-9707-C05E3C30782D}" type="pres">
      <dgm:prSet presAssocID="{EE772A39-B9A5-4D0C-8FDC-2104287162CF}" presName="bgRect" presStyleLbl="node1" presStyleIdx="0" presStyleCnt="3" custLinFactNeighborX="-911" custLinFactNeighborY="1897"/>
      <dgm:spPr>
        <a:xfrm>
          <a:off x="0" y="0"/>
          <a:ext cx="2762514" cy="442208"/>
        </a:xfrm>
        <a:prstGeom prst="roundRect">
          <a:avLst>
            <a:gd name="adj" fmla="val 5000"/>
          </a:avLst>
        </a:prstGeom>
      </dgm:spPr>
    </dgm:pt>
    <dgm:pt modelId="{D670EB0C-5A56-4E39-AA66-CBA02362B46C}" type="pres">
      <dgm:prSet presAssocID="{EE772A39-B9A5-4D0C-8FDC-2104287162C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D505A3-A18C-43CF-8A4F-7B136E14567B}" type="pres">
      <dgm:prSet presAssocID="{EE772A39-B9A5-4D0C-8FDC-2104287162CF}" presName="childNode" presStyleLbl="node1" presStyleIdx="0" presStyleCnt="3">
        <dgm:presLayoutVars>
          <dgm:bulletEnabled val="1"/>
        </dgm:presLayoutVars>
      </dgm:prSet>
      <dgm:spPr/>
    </dgm:pt>
    <dgm:pt modelId="{FE2FCD90-4B0C-464F-96DB-6247B09A08D7}" type="pres">
      <dgm:prSet presAssocID="{837F0CC9-EFC4-4B0D-90AE-3B377894A9C6}" presName="hSp" presStyleCnt="0"/>
      <dgm:spPr/>
    </dgm:pt>
    <dgm:pt modelId="{765CB6E9-BAE1-41C7-86CF-3BC77AAE92BB}" type="pres">
      <dgm:prSet presAssocID="{837F0CC9-EFC4-4B0D-90AE-3B377894A9C6}" presName="vProcSp" presStyleCnt="0"/>
      <dgm:spPr/>
    </dgm:pt>
    <dgm:pt modelId="{5D07CF69-CEAF-41A3-974B-620932308124}" type="pres">
      <dgm:prSet presAssocID="{837F0CC9-EFC4-4B0D-90AE-3B377894A9C6}" presName="vSp1" presStyleCnt="0"/>
      <dgm:spPr/>
    </dgm:pt>
    <dgm:pt modelId="{F0D6153B-15C3-4845-B42C-3F1C3964EEC6}" type="pres">
      <dgm:prSet presAssocID="{837F0CC9-EFC4-4B0D-90AE-3B377894A9C6}" presName="simulatedConn" presStyleLbl="solidFgAcc1" presStyleIdx="0" presStyleCnt="2" custLinFactNeighborX="-6073" custLinFactNeighborY="27657"/>
      <dgm:spPr/>
    </dgm:pt>
    <dgm:pt modelId="{ABBF8B3E-B58A-43E1-AC9B-1DE2452E8048}" type="pres">
      <dgm:prSet presAssocID="{837F0CC9-EFC4-4B0D-90AE-3B377894A9C6}" presName="vSp2" presStyleCnt="0"/>
      <dgm:spPr/>
    </dgm:pt>
    <dgm:pt modelId="{4CA7480A-4F07-4B75-81EE-255B78683D96}" type="pres">
      <dgm:prSet presAssocID="{837F0CC9-EFC4-4B0D-90AE-3B377894A9C6}" presName="sibTrans" presStyleCnt="0"/>
      <dgm:spPr/>
    </dgm:pt>
    <dgm:pt modelId="{7CBC697D-E139-4FBE-A4D7-F532E170C546}" type="pres">
      <dgm:prSet presAssocID="{4BCA33AE-3E52-49A8-A448-212C206D63C2}" presName="compositeNode" presStyleCnt="0">
        <dgm:presLayoutVars>
          <dgm:bulletEnabled val="1"/>
        </dgm:presLayoutVars>
      </dgm:prSet>
      <dgm:spPr/>
    </dgm:pt>
    <dgm:pt modelId="{C10E60A8-6D06-4F4D-AD1F-4807BA93D76E}" type="pres">
      <dgm:prSet presAssocID="{4BCA33AE-3E52-49A8-A448-212C206D63C2}" presName="bgRect" presStyleLbl="node1" presStyleIdx="1" presStyleCnt="3" custLinFactNeighborX="-911" custLinFactNeighborY="1897"/>
      <dgm:spPr>
        <a:xfrm>
          <a:off x="2834677" y="0"/>
          <a:ext cx="2762514" cy="442208"/>
        </a:xfrm>
        <a:prstGeom prst="roundRect">
          <a:avLst>
            <a:gd name="adj" fmla="val 5000"/>
          </a:avLst>
        </a:prstGeom>
      </dgm:spPr>
    </dgm:pt>
    <dgm:pt modelId="{4AE68E6E-2173-4637-AF3A-498DF5F9FF06}" type="pres">
      <dgm:prSet presAssocID="{4BCA33AE-3E52-49A8-A448-212C206D63C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309B816-48E7-4F5E-9099-8E4B23F81C53}" type="pres">
      <dgm:prSet presAssocID="{4BCA33AE-3E52-49A8-A448-212C206D63C2}" presName="childNode" presStyleLbl="node1" presStyleIdx="1" presStyleCnt="3">
        <dgm:presLayoutVars>
          <dgm:bulletEnabled val="1"/>
        </dgm:presLayoutVars>
      </dgm:prSet>
      <dgm:spPr/>
    </dgm:pt>
    <dgm:pt modelId="{92FA51D5-E340-4DBA-AF85-B9C6A5677CE5}" type="pres">
      <dgm:prSet presAssocID="{E0830AE5-0366-4E1A-8E53-26EF44444CA9}" presName="hSp" presStyleCnt="0"/>
      <dgm:spPr/>
    </dgm:pt>
    <dgm:pt modelId="{095DA37A-B8C5-49B3-9B37-2B2A957D15D4}" type="pres">
      <dgm:prSet presAssocID="{E0830AE5-0366-4E1A-8E53-26EF44444CA9}" presName="vProcSp" presStyleCnt="0"/>
      <dgm:spPr/>
    </dgm:pt>
    <dgm:pt modelId="{20B31EE1-E69B-44FA-9A83-B56025932262}" type="pres">
      <dgm:prSet presAssocID="{E0830AE5-0366-4E1A-8E53-26EF44444CA9}" presName="vSp1" presStyleCnt="0"/>
      <dgm:spPr/>
    </dgm:pt>
    <dgm:pt modelId="{8319134A-79DC-4B30-BEFB-11D55A3159D9}" type="pres">
      <dgm:prSet presAssocID="{E0830AE5-0366-4E1A-8E53-26EF44444CA9}" presName="simulatedConn" presStyleLbl="solidFgAcc1" presStyleIdx="1" presStyleCnt="2" custLinFactNeighborX="-6073" custLinFactNeighborY="27657"/>
      <dgm:spPr/>
    </dgm:pt>
    <dgm:pt modelId="{D0381B5C-00C0-4BBB-B4BD-11466039207E}" type="pres">
      <dgm:prSet presAssocID="{E0830AE5-0366-4E1A-8E53-26EF44444CA9}" presName="vSp2" presStyleCnt="0"/>
      <dgm:spPr/>
    </dgm:pt>
    <dgm:pt modelId="{FD5ECE86-6724-46EF-98C6-7DC9097D4522}" type="pres">
      <dgm:prSet presAssocID="{E0830AE5-0366-4E1A-8E53-26EF44444CA9}" presName="sibTrans" presStyleCnt="0"/>
      <dgm:spPr/>
    </dgm:pt>
    <dgm:pt modelId="{5BEFFE4A-F8E7-4362-99E1-386098EE3A6D}" type="pres">
      <dgm:prSet presAssocID="{9C81EEBE-AADA-402A-83BB-C21CF5C400BB}" presName="compositeNode" presStyleCnt="0">
        <dgm:presLayoutVars>
          <dgm:bulletEnabled val="1"/>
        </dgm:presLayoutVars>
      </dgm:prSet>
      <dgm:spPr/>
    </dgm:pt>
    <dgm:pt modelId="{6D7A8D05-5167-4938-B6AA-93E79849B7AA}" type="pres">
      <dgm:prSet presAssocID="{9C81EEBE-AADA-402A-83BB-C21CF5C400BB}" presName="bgRect" presStyleLbl="node1" presStyleIdx="2" presStyleCnt="3" custLinFactNeighborX="-911" custLinFactNeighborY="1897"/>
      <dgm:spPr/>
    </dgm:pt>
    <dgm:pt modelId="{3DFB1F14-BBB2-461A-BF56-70973F59FD50}" type="pres">
      <dgm:prSet presAssocID="{9C81EEBE-AADA-402A-83BB-C21CF5C400B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79CCAFE-4DE5-4A2C-81EE-4F4E192464D3}" type="pres">
      <dgm:prSet presAssocID="{9C81EEBE-AADA-402A-83BB-C21CF5C400B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B74EF30-B3B4-41B4-881D-75C65D392F92}" srcId="{BF22913B-6A8E-48CC-956B-EAD2E5AE8B6C}" destId="{EE772A39-B9A5-4D0C-8FDC-2104287162CF}" srcOrd="0" destOrd="0" parTransId="{79F710B9-C246-495E-ACA3-CFFBE95AEBCD}" sibTransId="{837F0CC9-EFC4-4B0D-90AE-3B377894A9C6}"/>
    <dgm:cxn modelId="{77956231-BB14-45E0-ADE6-0D722632DAD9}" type="presOf" srcId="{799D89AF-D902-423C-A8CD-434E52A4633F}" destId="{D309B816-48E7-4F5E-9099-8E4B23F81C53}" srcOrd="0" destOrd="0" presId="urn:microsoft.com/office/officeart/2005/8/layout/hProcess7"/>
    <dgm:cxn modelId="{AA0D2035-471F-4EB4-BAB6-7DB99E02C84A}" type="presOf" srcId="{BF22913B-6A8E-48CC-956B-EAD2E5AE8B6C}" destId="{4199F0E3-7A58-417F-BE5B-B5A9F7FEE89B}" srcOrd="0" destOrd="0" presId="urn:microsoft.com/office/officeart/2005/8/layout/hProcess7"/>
    <dgm:cxn modelId="{8E8A8240-52DA-45A0-BA57-483184D49476}" type="presOf" srcId="{9C81EEBE-AADA-402A-83BB-C21CF5C400BB}" destId="{3DFB1F14-BBB2-461A-BF56-70973F59FD50}" srcOrd="1" destOrd="0" presId="urn:microsoft.com/office/officeart/2005/8/layout/hProcess7"/>
    <dgm:cxn modelId="{EA5F8F5C-A9E8-47A4-8B8A-8C3BB30A8DEB}" type="presOf" srcId="{9C81EEBE-AADA-402A-83BB-C21CF5C400BB}" destId="{6D7A8D05-5167-4938-B6AA-93E79849B7AA}" srcOrd="0" destOrd="0" presId="urn:microsoft.com/office/officeart/2005/8/layout/hProcess7"/>
    <dgm:cxn modelId="{53ECA15D-3D5E-4891-B016-C2669B0E1A96}" srcId="{9C81EEBE-AADA-402A-83BB-C21CF5C400BB}" destId="{288DE35A-C927-4B3D-9F6B-EC8FD49E1473}" srcOrd="0" destOrd="0" parTransId="{63032627-E061-4B26-A371-7EE6D04228DE}" sibTransId="{C2BBD9CE-E0EE-497B-9E4B-02AF1E6E948C}"/>
    <dgm:cxn modelId="{B616A46B-6A9E-4CCE-8C0D-03D93E720CB6}" type="presOf" srcId="{4BCA33AE-3E52-49A8-A448-212C206D63C2}" destId="{4AE68E6E-2173-4637-AF3A-498DF5F9FF06}" srcOrd="1" destOrd="0" presId="urn:microsoft.com/office/officeart/2005/8/layout/hProcess7"/>
    <dgm:cxn modelId="{0D38E556-8667-44C4-9A5E-693D824611B7}" type="presOf" srcId="{4BCA33AE-3E52-49A8-A448-212C206D63C2}" destId="{C10E60A8-6D06-4F4D-AD1F-4807BA93D76E}" srcOrd="0" destOrd="0" presId="urn:microsoft.com/office/officeart/2005/8/layout/hProcess7"/>
    <dgm:cxn modelId="{0BDB6C7E-802F-487E-85DF-19025BE95A17}" type="presOf" srcId="{B6C0D6B9-9525-4DE5-A137-24BA712125A3}" destId="{42D505A3-A18C-43CF-8A4F-7B136E14567B}" srcOrd="0" destOrd="0" presId="urn:microsoft.com/office/officeart/2005/8/layout/hProcess7"/>
    <dgm:cxn modelId="{7F5C3381-80EB-4B88-92A9-CF9DAA4612FD}" srcId="{BF22913B-6A8E-48CC-956B-EAD2E5AE8B6C}" destId="{9C81EEBE-AADA-402A-83BB-C21CF5C400BB}" srcOrd="2" destOrd="0" parTransId="{3CF40C87-66D3-435C-A333-EFD47300D3CA}" sibTransId="{D35904A0-9405-4F38-945F-E29AE100FFE9}"/>
    <dgm:cxn modelId="{D85CA8B2-FB71-4C27-B104-0E4A44FFA233}" type="presOf" srcId="{EE772A39-B9A5-4D0C-8FDC-2104287162CF}" destId="{1435BB67-C084-44D9-9707-C05E3C30782D}" srcOrd="0" destOrd="0" presId="urn:microsoft.com/office/officeart/2005/8/layout/hProcess7"/>
    <dgm:cxn modelId="{17EA57BE-4FC2-4BE5-A1E5-971FF833D85C}" srcId="{4BCA33AE-3E52-49A8-A448-212C206D63C2}" destId="{799D89AF-D902-423C-A8CD-434E52A4633F}" srcOrd="0" destOrd="0" parTransId="{6D4D83E1-6DCF-45DE-86D8-9500C790EF4D}" sibTransId="{2FE640C3-0B18-45A8-B15A-C8D397B739FB}"/>
    <dgm:cxn modelId="{18E296C4-0BC0-411D-95F2-9B8F94A5CCF7}" type="presOf" srcId="{288DE35A-C927-4B3D-9F6B-EC8FD49E1473}" destId="{F79CCAFE-4DE5-4A2C-81EE-4F4E192464D3}" srcOrd="0" destOrd="0" presId="urn:microsoft.com/office/officeart/2005/8/layout/hProcess7"/>
    <dgm:cxn modelId="{D4C176C9-424F-4310-B0E1-3291D8261834}" srcId="{EE772A39-B9A5-4D0C-8FDC-2104287162CF}" destId="{B6C0D6B9-9525-4DE5-A137-24BA712125A3}" srcOrd="0" destOrd="0" parTransId="{2DF4B97C-9513-4FB2-8D32-C2A58C1B3CFE}" sibTransId="{6C2B87B4-3887-4EDB-8404-D71A19CBA034}"/>
    <dgm:cxn modelId="{A346D1D3-5C26-4B1C-8622-B11F6D50D75C}" type="presOf" srcId="{EE772A39-B9A5-4D0C-8FDC-2104287162CF}" destId="{D670EB0C-5A56-4E39-AA66-CBA02362B46C}" srcOrd="1" destOrd="0" presId="urn:microsoft.com/office/officeart/2005/8/layout/hProcess7"/>
    <dgm:cxn modelId="{7237CED8-B3FC-4BD5-9D1F-EC0683044B73}" srcId="{BF22913B-6A8E-48CC-956B-EAD2E5AE8B6C}" destId="{4BCA33AE-3E52-49A8-A448-212C206D63C2}" srcOrd="1" destOrd="0" parTransId="{9F90225E-36AA-4D19-A7AD-62E9D1428911}" sibTransId="{E0830AE5-0366-4E1A-8E53-26EF44444CA9}"/>
    <dgm:cxn modelId="{5DA356F5-28E7-4141-A5B5-6CCBA34755D9}" type="presParOf" srcId="{4199F0E3-7A58-417F-BE5B-B5A9F7FEE89B}" destId="{DEEDF46D-7D76-4358-91B4-B9D725AAB5CF}" srcOrd="0" destOrd="0" presId="urn:microsoft.com/office/officeart/2005/8/layout/hProcess7"/>
    <dgm:cxn modelId="{A83724B0-10AA-4BF2-8FC6-6785BAC5B163}" type="presParOf" srcId="{DEEDF46D-7D76-4358-91B4-B9D725AAB5CF}" destId="{1435BB67-C084-44D9-9707-C05E3C30782D}" srcOrd="0" destOrd="0" presId="urn:microsoft.com/office/officeart/2005/8/layout/hProcess7"/>
    <dgm:cxn modelId="{C3B23B6F-6E4A-4CC0-B9AA-32E9AABF08B2}" type="presParOf" srcId="{DEEDF46D-7D76-4358-91B4-B9D725AAB5CF}" destId="{D670EB0C-5A56-4E39-AA66-CBA02362B46C}" srcOrd="1" destOrd="0" presId="urn:microsoft.com/office/officeart/2005/8/layout/hProcess7"/>
    <dgm:cxn modelId="{4DABBDF6-E16D-4939-A855-18B344735FD3}" type="presParOf" srcId="{DEEDF46D-7D76-4358-91B4-B9D725AAB5CF}" destId="{42D505A3-A18C-43CF-8A4F-7B136E14567B}" srcOrd="2" destOrd="0" presId="urn:microsoft.com/office/officeart/2005/8/layout/hProcess7"/>
    <dgm:cxn modelId="{E0305F58-BA2D-4239-B1A1-182E3ECAF155}" type="presParOf" srcId="{4199F0E3-7A58-417F-BE5B-B5A9F7FEE89B}" destId="{FE2FCD90-4B0C-464F-96DB-6247B09A08D7}" srcOrd="1" destOrd="0" presId="urn:microsoft.com/office/officeart/2005/8/layout/hProcess7"/>
    <dgm:cxn modelId="{16C65456-F1C2-4969-9CFA-FB6F53C99B9A}" type="presParOf" srcId="{4199F0E3-7A58-417F-BE5B-B5A9F7FEE89B}" destId="{765CB6E9-BAE1-41C7-86CF-3BC77AAE92BB}" srcOrd="2" destOrd="0" presId="urn:microsoft.com/office/officeart/2005/8/layout/hProcess7"/>
    <dgm:cxn modelId="{2A2F3EAC-F6BE-4244-96E7-2A5B2F23E0A4}" type="presParOf" srcId="{765CB6E9-BAE1-41C7-86CF-3BC77AAE92BB}" destId="{5D07CF69-CEAF-41A3-974B-620932308124}" srcOrd="0" destOrd="0" presId="urn:microsoft.com/office/officeart/2005/8/layout/hProcess7"/>
    <dgm:cxn modelId="{A32E544A-ADAB-4D23-9D99-CD08630293B3}" type="presParOf" srcId="{765CB6E9-BAE1-41C7-86CF-3BC77AAE92BB}" destId="{F0D6153B-15C3-4845-B42C-3F1C3964EEC6}" srcOrd="1" destOrd="0" presId="urn:microsoft.com/office/officeart/2005/8/layout/hProcess7"/>
    <dgm:cxn modelId="{3C6AFAE6-641C-41B2-89ED-1E4E5481C5E1}" type="presParOf" srcId="{765CB6E9-BAE1-41C7-86CF-3BC77AAE92BB}" destId="{ABBF8B3E-B58A-43E1-AC9B-1DE2452E8048}" srcOrd="2" destOrd="0" presId="urn:microsoft.com/office/officeart/2005/8/layout/hProcess7"/>
    <dgm:cxn modelId="{19498F85-6BD0-4E05-9BED-AE762DF06DDC}" type="presParOf" srcId="{4199F0E3-7A58-417F-BE5B-B5A9F7FEE89B}" destId="{4CA7480A-4F07-4B75-81EE-255B78683D96}" srcOrd="3" destOrd="0" presId="urn:microsoft.com/office/officeart/2005/8/layout/hProcess7"/>
    <dgm:cxn modelId="{41B53D6A-2D13-417D-BCE5-188FC7702B26}" type="presParOf" srcId="{4199F0E3-7A58-417F-BE5B-B5A9F7FEE89B}" destId="{7CBC697D-E139-4FBE-A4D7-F532E170C546}" srcOrd="4" destOrd="0" presId="urn:microsoft.com/office/officeart/2005/8/layout/hProcess7"/>
    <dgm:cxn modelId="{B4289DFF-9A84-4B9C-A57D-112346961792}" type="presParOf" srcId="{7CBC697D-E139-4FBE-A4D7-F532E170C546}" destId="{C10E60A8-6D06-4F4D-AD1F-4807BA93D76E}" srcOrd="0" destOrd="0" presId="urn:microsoft.com/office/officeart/2005/8/layout/hProcess7"/>
    <dgm:cxn modelId="{2F054E47-A2D5-4E15-94A8-02B665C368DD}" type="presParOf" srcId="{7CBC697D-E139-4FBE-A4D7-F532E170C546}" destId="{4AE68E6E-2173-4637-AF3A-498DF5F9FF06}" srcOrd="1" destOrd="0" presId="urn:microsoft.com/office/officeart/2005/8/layout/hProcess7"/>
    <dgm:cxn modelId="{F1F5E16C-63A5-43E9-AA39-89262E1AF7D8}" type="presParOf" srcId="{7CBC697D-E139-4FBE-A4D7-F532E170C546}" destId="{D309B816-48E7-4F5E-9099-8E4B23F81C53}" srcOrd="2" destOrd="0" presId="urn:microsoft.com/office/officeart/2005/8/layout/hProcess7"/>
    <dgm:cxn modelId="{E7BCEE78-2412-4F5D-BCDF-3C60ED0996E8}" type="presParOf" srcId="{4199F0E3-7A58-417F-BE5B-B5A9F7FEE89B}" destId="{92FA51D5-E340-4DBA-AF85-B9C6A5677CE5}" srcOrd="5" destOrd="0" presId="urn:microsoft.com/office/officeart/2005/8/layout/hProcess7"/>
    <dgm:cxn modelId="{D57E41B1-0FF0-4F60-9E91-D0F6D6219950}" type="presParOf" srcId="{4199F0E3-7A58-417F-BE5B-B5A9F7FEE89B}" destId="{095DA37A-B8C5-49B3-9B37-2B2A957D15D4}" srcOrd="6" destOrd="0" presId="urn:microsoft.com/office/officeart/2005/8/layout/hProcess7"/>
    <dgm:cxn modelId="{3232C353-A705-4B53-B3EC-E4ADE67D8357}" type="presParOf" srcId="{095DA37A-B8C5-49B3-9B37-2B2A957D15D4}" destId="{20B31EE1-E69B-44FA-9A83-B56025932262}" srcOrd="0" destOrd="0" presId="urn:microsoft.com/office/officeart/2005/8/layout/hProcess7"/>
    <dgm:cxn modelId="{75908C4E-0E3D-41A8-A75C-19E4215D216B}" type="presParOf" srcId="{095DA37A-B8C5-49B3-9B37-2B2A957D15D4}" destId="{8319134A-79DC-4B30-BEFB-11D55A3159D9}" srcOrd="1" destOrd="0" presId="urn:microsoft.com/office/officeart/2005/8/layout/hProcess7"/>
    <dgm:cxn modelId="{7B09C0C2-2921-4C8A-B728-43AACA817248}" type="presParOf" srcId="{095DA37A-B8C5-49B3-9B37-2B2A957D15D4}" destId="{D0381B5C-00C0-4BBB-B4BD-11466039207E}" srcOrd="2" destOrd="0" presId="urn:microsoft.com/office/officeart/2005/8/layout/hProcess7"/>
    <dgm:cxn modelId="{647179FF-65CC-4F87-8468-E1CAD564F50C}" type="presParOf" srcId="{4199F0E3-7A58-417F-BE5B-B5A9F7FEE89B}" destId="{FD5ECE86-6724-46EF-98C6-7DC9097D4522}" srcOrd="7" destOrd="0" presId="urn:microsoft.com/office/officeart/2005/8/layout/hProcess7"/>
    <dgm:cxn modelId="{D0C34021-8E1D-4958-AD72-04F22FAA108C}" type="presParOf" srcId="{4199F0E3-7A58-417F-BE5B-B5A9F7FEE89B}" destId="{5BEFFE4A-F8E7-4362-99E1-386098EE3A6D}" srcOrd="8" destOrd="0" presId="urn:microsoft.com/office/officeart/2005/8/layout/hProcess7"/>
    <dgm:cxn modelId="{0F1D57B1-F694-4001-8E2F-FFECF35BEE2B}" type="presParOf" srcId="{5BEFFE4A-F8E7-4362-99E1-386098EE3A6D}" destId="{6D7A8D05-5167-4938-B6AA-93E79849B7AA}" srcOrd="0" destOrd="0" presId="urn:microsoft.com/office/officeart/2005/8/layout/hProcess7"/>
    <dgm:cxn modelId="{287855FD-59E5-4893-B166-35735FF1A9FB}" type="presParOf" srcId="{5BEFFE4A-F8E7-4362-99E1-386098EE3A6D}" destId="{3DFB1F14-BBB2-461A-BF56-70973F59FD50}" srcOrd="1" destOrd="0" presId="urn:microsoft.com/office/officeart/2005/8/layout/hProcess7"/>
    <dgm:cxn modelId="{AD837E40-5845-430D-8725-2A0648ED85C6}" type="presParOf" srcId="{5BEFFE4A-F8E7-4362-99E1-386098EE3A6D}" destId="{F79CCAFE-4DE5-4A2C-81EE-4F4E192464D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22913B-6A8E-48CC-956B-EAD2E5AE8B6C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72A39-B9A5-4D0C-8FDC-2104287162CF}">
      <dgm:prSet phldrT="[Text]" custT="1"/>
      <dgm:spPr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9F710B9-C246-495E-ACA3-CFFBE95AEBCD}" type="parTrans" cxnId="{AB74EF30-B3B4-41B4-881D-75C65D392F92}">
      <dgm:prSet/>
      <dgm:spPr/>
      <dgm:t>
        <a:bodyPr/>
        <a:lstStyle/>
        <a:p>
          <a:endParaRPr lang="en-US"/>
        </a:p>
      </dgm:t>
    </dgm:pt>
    <dgm:pt modelId="{837F0CC9-EFC4-4B0D-90AE-3B377894A9C6}" type="sibTrans" cxnId="{AB74EF30-B3B4-41B4-881D-75C65D392F92}">
      <dgm:prSet/>
      <dgm:spPr/>
      <dgm:t>
        <a:bodyPr/>
        <a:lstStyle/>
        <a:p>
          <a:endParaRPr lang="en-US"/>
        </a:p>
      </dgm:t>
    </dgm:pt>
    <dgm:pt modelId="{B6C0D6B9-9525-4DE5-A137-24BA712125A3}">
      <dgm:prSet phldrT="[Text]"/>
      <dgm:spPr/>
      <dgm:t>
        <a:bodyPr/>
        <a:lstStyle/>
        <a:p>
          <a:r>
            <a:rPr lang="hu-HU"/>
            <a:t>1. Car Information</a:t>
          </a:r>
          <a:endParaRPr lang="en-US"/>
        </a:p>
      </dgm:t>
    </dgm:pt>
    <dgm:pt modelId="{2DF4B97C-9513-4FB2-8D32-C2A58C1B3CFE}" type="parTrans" cxnId="{D4C176C9-424F-4310-B0E1-3291D8261834}">
      <dgm:prSet/>
      <dgm:spPr/>
      <dgm:t>
        <a:bodyPr/>
        <a:lstStyle/>
        <a:p>
          <a:endParaRPr lang="en-US"/>
        </a:p>
      </dgm:t>
    </dgm:pt>
    <dgm:pt modelId="{6C2B87B4-3887-4EDB-8404-D71A19CBA034}" type="sibTrans" cxnId="{D4C176C9-424F-4310-B0E1-3291D8261834}">
      <dgm:prSet/>
      <dgm:spPr/>
      <dgm:t>
        <a:bodyPr/>
        <a:lstStyle/>
        <a:p>
          <a:endParaRPr lang="en-US"/>
        </a:p>
      </dgm:t>
    </dgm:pt>
    <dgm:pt modelId="{4BCA33AE-3E52-49A8-A448-212C206D63C2}">
      <dgm:prSet phldrT="[Text]" custT="1"/>
      <dgm:spPr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F90225E-36AA-4D19-A7AD-62E9D1428911}" type="parTrans" cxnId="{7237CED8-B3FC-4BD5-9D1F-EC0683044B73}">
      <dgm:prSet/>
      <dgm:spPr/>
      <dgm:t>
        <a:bodyPr/>
        <a:lstStyle/>
        <a:p>
          <a:endParaRPr lang="en-US"/>
        </a:p>
      </dgm:t>
    </dgm:pt>
    <dgm:pt modelId="{E0830AE5-0366-4E1A-8E53-26EF44444CA9}" type="sibTrans" cxnId="{7237CED8-B3FC-4BD5-9D1F-EC0683044B73}">
      <dgm:prSet/>
      <dgm:spPr/>
      <dgm:t>
        <a:bodyPr/>
        <a:lstStyle/>
        <a:p>
          <a:endParaRPr lang="en-US"/>
        </a:p>
      </dgm:t>
    </dgm:pt>
    <dgm:pt modelId="{799D89AF-D902-423C-A8CD-434E52A4633F}">
      <dgm:prSet phldrT="[Text]"/>
      <dgm:spPr/>
      <dgm:t>
        <a:bodyPr/>
        <a:lstStyle/>
        <a:p>
          <a:r>
            <a:rPr lang="hu-HU"/>
            <a:t>2. Insured’s Information</a:t>
          </a:r>
          <a:endParaRPr lang="en-US"/>
        </a:p>
      </dgm:t>
    </dgm:pt>
    <dgm:pt modelId="{6D4D83E1-6DCF-45DE-86D8-9500C790EF4D}" type="parTrans" cxnId="{17EA57BE-4FC2-4BE5-A1E5-971FF833D85C}">
      <dgm:prSet/>
      <dgm:spPr/>
      <dgm:t>
        <a:bodyPr/>
        <a:lstStyle/>
        <a:p>
          <a:endParaRPr lang="en-US"/>
        </a:p>
      </dgm:t>
    </dgm:pt>
    <dgm:pt modelId="{2FE640C3-0B18-45A8-B15A-C8D397B739FB}" type="sibTrans" cxnId="{17EA57BE-4FC2-4BE5-A1E5-971FF833D85C}">
      <dgm:prSet/>
      <dgm:spPr/>
      <dgm:t>
        <a:bodyPr/>
        <a:lstStyle/>
        <a:p>
          <a:endParaRPr lang="en-US"/>
        </a:p>
      </dgm:t>
    </dgm:pt>
    <dgm:pt modelId="{9C81EEBE-AADA-402A-83BB-C21CF5C400BB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CF40C87-66D3-435C-A333-EFD47300D3CA}" type="parTrans" cxnId="{7F5C3381-80EB-4B88-92A9-CF9DAA4612FD}">
      <dgm:prSet/>
      <dgm:spPr/>
      <dgm:t>
        <a:bodyPr/>
        <a:lstStyle/>
        <a:p>
          <a:endParaRPr lang="en-US"/>
        </a:p>
      </dgm:t>
    </dgm:pt>
    <dgm:pt modelId="{D35904A0-9405-4F38-945F-E29AE100FFE9}" type="sibTrans" cxnId="{7F5C3381-80EB-4B88-92A9-CF9DAA4612FD}">
      <dgm:prSet/>
      <dgm:spPr/>
      <dgm:t>
        <a:bodyPr/>
        <a:lstStyle/>
        <a:p>
          <a:endParaRPr lang="en-US"/>
        </a:p>
      </dgm:t>
    </dgm:pt>
    <dgm:pt modelId="{288DE35A-C927-4B3D-9F6B-EC8FD49E1473}">
      <dgm:prSet phldrT="[Text]"/>
      <dgm:spPr/>
      <dgm:t>
        <a:bodyPr/>
        <a:lstStyle/>
        <a:p>
          <a:r>
            <a:rPr lang="hu-HU"/>
            <a:t>3. Summary</a:t>
          </a:r>
        </a:p>
        <a:p>
          <a:endParaRPr lang="en-US"/>
        </a:p>
      </dgm:t>
    </dgm:pt>
    <dgm:pt modelId="{63032627-E061-4B26-A371-7EE6D04228DE}" type="parTrans" cxnId="{53ECA15D-3D5E-4891-B016-C2669B0E1A96}">
      <dgm:prSet/>
      <dgm:spPr/>
      <dgm:t>
        <a:bodyPr/>
        <a:lstStyle/>
        <a:p>
          <a:endParaRPr lang="en-US"/>
        </a:p>
      </dgm:t>
    </dgm:pt>
    <dgm:pt modelId="{C2BBD9CE-E0EE-497B-9E4B-02AF1E6E948C}" type="sibTrans" cxnId="{53ECA15D-3D5E-4891-B016-C2669B0E1A96}">
      <dgm:prSet/>
      <dgm:spPr/>
      <dgm:t>
        <a:bodyPr/>
        <a:lstStyle/>
        <a:p>
          <a:endParaRPr lang="en-US"/>
        </a:p>
      </dgm:t>
    </dgm:pt>
    <dgm:pt modelId="{4199F0E3-7A58-417F-BE5B-B5A9F7FEE89B}" type="pres">
      <dgm:prSet presAssocID="{BF22913B-6A8E-48CC-956B-EAD2E5AE8B6C}" presName="Name0" presStyleCnt="0">
        <dgm:presLayoutVars>
          <dgm:dir/>
          <dgm:animLvl val="lvl"/>
          <dgm:resizeHandles val="exact"/>
        </dgm:presLayoutVars>
      </dgm:prSet>
      <dgm:spPr/>
    </dgm:pt>
    <dgm:pt modelId="{DEEDF46D-7D76-4358-91B4-B9D725AAB5CF}" type="pres">
      <dgm:prSet presAssocID="{EE772A39-B9A5-4D0C-8FDC-2104287162CF}" presName="compositeNode" presStyleCnt="0">
        <dgm:presLayoutVars>
          <dgm:bulletEnabled val="1"/>
        </dgm:presLayoutVars>
      </dgm:prSet>
      <dgm:spPr/>
    </dgm:pt>
    <dgm:pt modelId="{1435BB67-C084-44D9-9707-C05E3C30782D}" type="pres">
      <dgm:prSet presAssocID="{EE772A39-B9A5-4D0C-8FDC-2104287162CF}" presName="bgRect" presStyleLbl="node1" presStyleIdx="0" presStyleCnt="3" custLinFactNeighborX="-911" custLinFactNeighborY="1897"/>
      <dgm:spPr>
        <a:xfrm>
          <a:off x="0" y="0"/>
          <a:ext cx="2762514" cy="442208"/>
        </a:xfrm>
        <a:prstGeom prst="roundRect">
          <a:avLst>
            <a:gd name="adj" fmla="val 5000"/>
          </a:avLst>
        </a:prstGeom>
      </dgm:spPr>
    </dgm:pt>
    <dgm:pt modelId="{D670EB0C-5A56-4E39-AA66-CBA02362B46C}" type="pres">
      <dgm:prSet presAssocID="{EE772A39-B9A5-4D0C-8FDC-2104287162C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D505A3-A18C-43CF-8A4F-7B136E14567B}" type="pres">
      <dgm:prSet presAssocID="{EE772A39-B9A5-4D0C-8FDC-2104287162CF}" presName="childNode" presStyleLbl="node1" presStyleIdx="0" presStyleCnt="3">
        <dgm:presLayoutVars>
          <dgm:bulletEnabled val="1"/>
        </dgm:presLayoutVars>
      </dgm:prSet>
      <dgm:spPr/>
    </dgm:pt>
    <dgm:pt modelId="{FE2FCD90-4B0C-464F-96DB-6247B09A08D7}" type="pres">
      <dgm:prSet presAssocID="{837F0CC9-EFC4-4B0D-90AE-3B377894A9C6}" presName="hSp" presStyleCnt="0"/>
      <dgm:spPr/>
    </dgm:pt>
    <dgm:pt modelId="{765CB6E9-BAE1-41C7-86CF-3BC77AAE92BB}" type="pres">
      <dgm:prSet presAssocID="{837F0CC9-EFC4-4B0D-90AE-3B377894A9C6}" presName="vProcSp" presStyleCnt="0"/>
      <dgm:spPr/>
    </dgm:pt>
    <dgm:pt modelId="{5D07CF69-CEAF-41A3-974B-620932308124}" type="pres">
      <dgm:prSet presAssocID="{837F0CC9-EFC4-4B0D-90AE-3B377894A9C6}" presName="vSp1" presStyleCnt="0"/>
      <dgm:spPr/>
    </dgm:pt>
    <dgm:pt modelId="{F0D6153B-15C3-4845-B42C-3F1C3964EEC6}" type="pres">
      <dgm:prSet presAssocID="{837F0CC9-EFC4-4B0D-90AE-3B377894A9C6}" presName="simulatedConn" presStyleLbl="solidFgAcc1" presStyleIdx="0" presStyleCnt="2" custLinFactNeighborX="-6073" custLinFactNeighborY="27657"/>
      <dgm:spPr/>
    </dgm:pt>
    <dgm:pt modelId="{ABBF8B3E-B58A-43E1-AC9B-1DE2452E8048}" type="pres">
      <dgm:prSet presAssocID="{837F0CC9-EFC4-4B0D-90AE-3B377894A9C6}" presName="vSp2" presStyleCnt="0"/>
      <dgm:spPr/>
    </dgm:pt>
    <dgm:pt modelId="{4CA7480A-4F07-4B75-81EE-255B78683D96}" type="pres">
      <dgm:prSet presAssocID="{837F0CC9-EFC4-4B0D-90AE-3B377894A9C6}" presName="sibTrans" presStyleCnt="0"/>
      <dgm:spPr/>
    </dgm:pt>
    <dgm:pt modelId="{7CBC697D-E139-4FBE-A4D7-F532E170C546}" type="pres">
      <dgm:prSet presAssocID="{4BCA33AE-3E52-49A8-A448-212C206D63C2}" presName="compositeNode" presStyleCnt="0">
        <dgm:presLayoutVars>
          <dgm:bulletEnabled val="1"/>
        </dgm:presLayoutVars>
      </dgm:prSet>
      <dgm:spPr/>
    </dgm:pt>
    <dgm:pt modelId="{C10E60A8-6D06-4F4D-AD1F-4807BA93D76E}" type="pres">
      <dgm:prSet presAssocID="{4BCA33AE-3E52-49A8-A448-212C206D63C2}" presName="bgRect" presStyleLbl="node1" presStyleIdx="1" presStyleCnt="3" custLinFactNeighborX="-911" custLinFactNeighborY="1897"/>
      <dgm:spPr>
        <a:xfrm>
          <a:off x="2834677" y="0"/>
          <a:ext cx="2762514" cy="442208"/>
        </a:xfrm>
        <a:prstGeom prst="roundRect">
          <a:avLst>
            <a:gd name="adj" fmla="val 5000"/>
          </a:avLst>
        </a:prstGeom>
      </dgm:spPr>
    </dgm:pt>
    <dgm:pt modelId="{4AE68E6E-2173-4637-AF3A-498DF5F9FF06}" type="pres">
      <dgm:prSet presAssocID="{4BCA33AE-3E52-49A8-A448-212C206D63C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309B816-48E7-4F5E-9099-8E4B23F81C53}" type="pres">
      <dgm:prSet presAssocID="{4BCA33AE-3E52-49A8-A448-212C206D63C2}" presName="childNode" presStyleLbl="node1" presStyleIdx="1" presStyleCnt="3">
        <dgm:presLayoutVars>
          <dgm:bulletEnabled val="1"/>
        </dgm:presLayoutVars>
      </dgm:prSet>
      <dgm:spPr/>
    </dgm:pt>
    <dgm:pt modelId="{92FA51D5-E340-4DBA-AF85-B9C6A5677CE5}" type="pres">
      <dgm:prSet presAssocID="{E0830AE5-0366-4E1A-8E53-26EF44444CA9}" presName="hSp" presStyleCnt="0"/>
      <dgm:spPr/>
    </dgm:pt>
    <dgm:pt modelId="{095DA37A-B8C5-49B3-9B37-2B2A957D15D4}" type="pres">
      <dgm:prSet presAssocID="{E0830AE5-0366-4E1A-8E53-26EF44444CA9}" presName="vProcSp" presStyleCnt="0"/>
      <dgm:spPr/>
    </dgm:pt>
    <dgm:pt modelId="{20B31EE1-E69B-44FA-9A83-B56025932262}" type="pres">
      <dgm:prSet presAssocID="{E0830AE5-0366-4E1A-8E53-26EF44444CA9}" presName="vSp1" presStyleCnt="0"/>
      <dgm:spPr/>
    </dgm:pt>
    <dgm:pt modelId="{8319134A-79DC-4B30-BEFB-11D55A3159D9}" type="pres">
      <dgm:prSet presAssocID="{E0830AE5-0366-4E1A-8E53-26EF44444CA9}" presName="simulatedConn" presStyleLbl="solidFgAcc1" presStyleIdx="1" presStyleCnt="2" custLinFactNeighborX="-6073" custLinFactNeighborY="27657"/>
      <dgm:spPr/>
    </dgm:pt>
    <dgm:pt modelId="{D0381B5C-00C0-4BBB-B4BD-11466039207E}" type="pres">
      <dgm:prSet presAssocID="{E0830AE5-0366-4E1A-8E53-26EF44444CA9}" presName="vSp2" presStyleCnt="0"/>
      <dgm:spPr/>
    </dgm:pt>
    <dgm:pt modelId="{FD5ECE86-6724-46EF-98C6-7DC9097D4522}" type="pres">
      <dgm:prSet presAssocID="{E0830AE5-0366-4E1A-8E53-26EF44444CA9}" presName="sibTrans" presStyleCnt="0"/>
      <dgm:spPr/>
    </dgm:pt>
    <dgm:pt modelId="{5BEFFE4A-F8E7-4362-99E1-386098EE3A6D}" type="pres">
      <dgm:prSet presAssocID="{9C81EEBE-AADA-402A-83BB-C21CF5C400BB}" presName="compositeNode" presStyleCnt="0">
        <dgm:presLayoutVars>
          <dgm:bulletEnabled val="1"/>
        </dgm:presLayoutVars>
      </dgm:prSet>
      <dgm:spPr/>
    </dgm:pt>
    <dgm:pt modelId="{6D7A8D05-5167-4938-B6AA-93E79849B7AA}" type="pres">
      <dgm:prSet presAssocID="{9C81EEBE-AADA-402A-83BB-C21CF5C400BB}" presName="bgRect" presStyleLbl="node1" presStyleIdx="2" presStyleCnt="3" custLinFactNeighborX="-911" custLinFactNeighborY="1897"/>
      <dgm:spPr>
        <a:xfrm>
          <a:off x="5693879" y="0"/>
          <a:ext cx="2762514" cy="442208"/>
        </a:xfrm>
        <a:prstGeom prst="roundRect">
          <a:avLst>
            <a:gd name="adj" fmla="val 5000"/>
          </a:avLst>
        </a:prstGeom>
      </dgm:spPr>
    </dgm:pt>
    <dgm:pt modelId="{3DFB1F14-BBB2-461A-BF56-70973F59FD50}" type="pres">
      <dgm:prSet presAssocID="{9C81EEBE-AADA-402A-83BB-C21CF5C400B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79CCAFE-4DE5-4A2C-81EE-4F4E192464D3}" type="pres">
      <dgm:prSet presAssocID="{9C81EEBE-AADA-402A-83BB-C21CF5C400B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B74EF30-B3B4-41B4-881D-75C65D392F92}" srcId="{BF22913B-6A8E-48CC-956B-EAD2E5AE8B6C}" destId="{EE772A39-B9A5-4D0C-8FDC-2104287162CF}" srcOrd="0" destOrd="0" parTransId="{79F710B9-C246-495E-ACA3-CFFBE95AEBCD}" sibTransId="{837F0CC9-EFC4-4B0D-90AE-3B377894A9C6}"/>
    <dgm:cxn modelId="{77956231-BB14-45E0-ADE6-0D722632DAD9}" type="presOf" srcId="{799D89AF-D902-423C-A8CD-434E52A4633F}" destId="{D309B816-48E7-4F5E-9099-8E4B23F81C53}" srcOrd="0" destOrd="0" presId="urn:microsoft.com/office/officeart/2005/8/layout/hProcess7"/>
    <dgm:cxn modelId="{AA0D2035-471F-4EB4-BAB6-7DB99E02C84A}" type="presOf" srcId="{BF22913B-6A8E-48CC-956B-EAD2E5AE8B6C}" destId="{4199F0E3-7A58-417F-BE5B-B5A9F7FEE89B}" srcOrd="0" destOrd="0" presId="urn:microsoft.com/office/officeart/2005/8/layout/hProcess7"/>
    <dgm:cxn modelId="{8E8A8240-52DA-45A0-BA57-483184D49476}" type="presOf" srcId="{9C81EEBE-AADA-402A-83BB-C21CF5C400BB}" destId="{3DFB1F14-BBB2-461A-BF56-70973F59FD50}" srcOrd="1" destOrd="0" presId="urn:microsoft.com/office/officeart/2005/8/layout/hProcess7"/>
    <dgm:cxn modelId="{EA5F8F5C-A9E8-47A4-8B8A-8C3BB30A8DEB}" type="presOf" srcId="{9C81EEBE-AADA-402A-83BB-C21CF5C400BB}" destId="{6D7A8D05-5167-4938-B6AA-93E79849B7AA}" srcOrd="0" destOrd="0" presId="urn:microsoft.com/office/officeart/2005/8/layout/hProcess7"/>
    <dgm:cxn modelId="{53ECA15D-3D5E-4891-B016-C2669B0E1A96}" srcId="{9C81EEBE-AADA-402A-83BB-C21CF5C400BB}" destId="{288DE35A-C927-4B3D-9F6B-EC8FD49E1473}" srcOrd="0" destOrd="0" parTransId="{63032627-E061-4B26-A371-7EE6D04228DE}" sibTransId="{C2BBD9CE-E0EE-497B-9E4B-02AF1E6E948C}"/>
    <dgm:cxn modelId="{B616A46B-6A9E-4CCE-8C0D-03D93E720CB6}" type="presOf" srcId="{4BCA33AE-3E52-49A8-A448-212C206D63C2}" destId="{4AE68E6E-2173-4637-AF3A-498DF5F9FF06}" srcOrd="1" destOrd="0" presId="urn:microsoft.com/office/officeart/2005/8/layout/hProcess7"/>
    <dgm:cxn modelId="{0D38E556-8667-44C4-9A5E-693D824611B7}" type="presOf" srcId="{4BCA33AE-3E52-49A8-A448-212C206D63C2}" destId="{C10E60A8-6D06-4F4D-AD1F-4807BA93D76E}" srcOrd="0" destOrd="0" presId="urn:microsoft.com/office/officeart/2005/8/layout/hProcess7"/>
    <dgm:cxn modelId="{0BDB6C7E-802F-487E-85DF-19025BE95A17}" type="presOf" srcId="{B6C0D6B9-9525-4DE5-A137-24BA712125A3}" destId="{42D505A3-A18C-43CF-8A4F-7B136E14567B}" srcOrd="0" destOrd="0" presId="urn:microsoft.com/office/officeart/2005/8/layout/hProcess7"/>
    <dgm:cxn modelId="{7F5C3381-80EB-4B88-92A9-CF9DAA4612FD}" srcId="{BF22913B-6A8E-48CC-956B-EAD2E5AE8B6C}" destId="{9C81EEBE-AADA-402A-83BB-C21CF5C400BB}" srcOrd="2" destOrd="0" parTransId="{3CF40C87-66D3-435C-A333-EFD47300D3CA}" sibTransId="{D35904A0-9405-4F38-945F-E29AE100FFE9}"/>
    <dgm:cxn modelId="{D85CA8B2-FB71-4C27-B104-0E4A44FFA233}" type="presOf" srcId="{EE772A39-B9A5-4D0C-8FDC-2104287162CF}" destId="{1435BB67-C084-44D9-9707-C05E3C30782D}" srcOrd="0" destOrd="0" presId="urn:microsoft.com/office/officeart/2005/8/layout/hProcess7"/>
    <dgm:cxn modelId="{17EA57BE-4FC2-4BE5-A1E5-971FF833D85C}" srcId="{4BCA33AE-3E52-49A8-A448-212C206D63C2}" destId="{799D89AF-D902-423C-A8CD-434E52A4633F}" srcOrd="0" destOrd="0" parTransId="{6D4D83E1-6DCF-45DE-86D8-9500C790EF4D}" sibTransId="{2FE640C3-0B18-45A8-B15A-C8D397B739FB}"/>
    <dgm:cxn modelId="{18E296C4-0BC0-411D-95F2-9B8F94A5CCF7}" type="presOf" srcId="{288DE35A-C927-4B3D-9F6B-EC8FD49E1473}" destId="{F79CCAFE-4DE5-4A2C-81EE-4F4E192464D3}" srcOrd="0" destOrd="0" presId="urn:microsoft.com/office/officeart/2005/8/layout/hProcess7"/>
    <dgm:cxn modelId="{D4C176C9-424F-4310-B0E1-3291D8261834}" srcId="{EE772A39-B9A5-4D0C-8FDC-2104287162CF}" destId="{B6C0D6B9-9525-4DE5-A137-24BA712125A3}" srcOrd="0" destOrd="0" parTransId="{2DF4B97C-9513-4FB2-8D32-C2A58C1B3CFE}" sibTransId="{6C2B87B4-3887-4EDB-8404-D71A19CBA034}"/>
    <dgm:cxn modelId="{A346D1D3-5C26-4B1C-8622-B11F6D50D75C}" type="presOf" srcId="{EE772A39-B9A5-4D0C-8FDC-2104287162CF}" destId="{D670EB0C-5A56-4E39-AA66-CBA02362B46C}" srcOrd="1" destOrd="0" presId="urn:microsoft.com/office/officeart/2005/8/layout/hProcess7"/>
    <dgm:cxn modelId="{7237CED8-B3FC-4BD5-9D1F-EC0683044B73}" srcId="{BF22913B-6A8E-48CC-956B-EAD2E5AE8B6C}" destId="{4BCA33AE-3E52-49A8-A448-212C206D63C2}" srcOrd="1" destOrd="0" parTransId="{9F90225E-36AA-4D19-A7AD-62E9D1428911}" sibTransId="{E0830AE5-0366-4E1A-8E53-26EF44444CA9}"/>
    <dgm:cxn modelId="{5DA356F5-28E7-4141-A5B5-6CCBA34755D9}" type="presParOf" srcId="{4199F0E3-7A58-417F-BE5B-B5A9F7FEE89B}" destId="{DEEDF46D-7D76-4358-91B4-B9D725AAB5CF}" srcOrd="0" destOrd="0" presId="urn:microsoft.com/office/officeart/2005/8/layout/hProcess7"/>
    <dgm:cxn modelId="{A83724B0-10AA-4BF2-8FC6-6785BAC5B163}" type="presParOf" srcId="{DEEDF46D-7D76-4358-91B4-B9D725AAB5CF}" destId="{1435BB67-C084-44D9-9707-C05E3C30782D}" srcOrd="0" destOrd="0" presId="urn:microsoft.com/office/officeart/2005/8/layout/hProcess7"/>
    <dgm:cxn modelId="{C3B23B6F-6E4A-4CC0-B9AA-32E9AABF08B2}" type="presParOf" srcId="{DEEDF46D-7D76-4358-91B4-B9D725AAB5CF}" destId="{D670EB0C-5A56-4E39-AA66-CBA02362B46C}" srcOrd="1" destOrd="0" presId="urn:microsoft.com/office/officeart/2005/8/layout/hProcess7"/>
    <dgm:cxn modelId="{4DABBDF6-E16D-4939-A855-18B344735FD3}" type="presParOf" srcId="{DEEDF46D-7D76-4358-91B4-B9D725AAB5CF}" destId="{42D505A3-A18C-43CF-8A4F-7B136E14567B}" srcOrd="2" destOrd="0" presId="urn:microsoft.com/office/officeart/2005/8/layout/hProcess7"/>
    <dgm:cxn modelId="{E0305F58-BA2D-4239-B1A1-182E3ECAF155}" type="presParOf" srcId="{4199F0E3-7A58-417F-BE5B-B5A9F7FEE89B}" destId="{FE2FCD90-4B0C-464F-96DB-6247B09A08D7}" srcOrd="1" destOrd="0" presId="urn:microsoft.com/office/officeart/2005/8/layout/hProcess7"/>
    <dgm:cxn modelId="{16C65456-F1C2-4969-9CFA-FB6F53C99B9A}" type="presParOf" srcId="{4199F0E3-7A58-417F-BE5B-B5A9F7FEE89B}" destId="{765CB6E9-BAE1-41C7-86CF-3BC77AAE92BB}" srcOrd="2" destOrd="0" presId="urn:microsoft.com/office/officeart/2005/8/layout/hProcess7"/>
    <dgm:cxn modelId="{2A2F3EAC-F6BE-4244-96E7-2A5B2F23E0A4}" type="presParOf" srcId="{765CB6E9-BAE1-41C7-86CF-3BC77AAE92BB}" destId="{5D07CF69-CEAF-41A3-974B-620932308124}" srcOrd="0" destOrd="0" presId="urn:microsoft.com/office/officeart/2005/8/layout/hProcess7"/>
    <dgm:cxn modelId="{A32E544A-ADAB-4D23-9D99-CD08630293B3}" type="presParOf" srcId="{765CB6E9-BAE1-41C7-86CF-3BC77AAE92BB}" destId="{F0D6153B-15C3-4845-B42C-3F1C3964EEC6}" srcOrd="1" destOrd="0" presId="urn:microsoft.com/office/officeart/2005/8/layout/hProcess7"/>
    <dgm:cxn modelId="{3C6AFAE6-641C-41B2-89ED-1E4E5481C5E1}" type="presParOf" srcId="{765CB6E9-BAE1-41C7-86CF-3BC77AAE92BB}" destId="{ABBF8B3E-B58A-43E1-AC9B-1DE2452E8048}" srcOrd="2" destOrd="0" presId="urn:microsoft.com/office/officeart/2005/8/layout/hProcess7"/>
    <dgm:cxn modelId="{19498F85-6BD0-4E05-9BED-AE762DF06DDC}" type="presParOf" srcId="{4199F0E3-7A58-417F-BE5B-B5A9F7FEE89B}" destId="{4CA7480A-4F07-4B75-81EE-255B78683D96}" srcOrd="3" destOrd="0" presId="urn:microsoft.com/office/officeart/2005/8/layout/hProcess7"/>
    <dgm:cxn modelId="{41B53D6A-2D13-417D-BCE5-188FC7702B26}" type="presParOf" srcId="{4199F0E3-7A58-417F-BE5B-B5A9F7FEE89B}" destId="{7CBC697D-E139-4FBE-A4D7-F532E170C546}" srcOrd="4" destOrd="0" presId="urn:microsoft.com/office/officeart/2005/8/layout/hProcess7"/>
    <dgm:cxn modelId="{B4289DFF-9A84-4B9C-A57D-112346961792}" type="presParOf" srcId="{7CBC697D-E139-4FBE-A4D7-F532E170C546}" destId="{C10E60A8-6D06-4F4D-AD1F-4807BA93D76E}" srcOrd="0" destOrd="0" presId="urn:microsoft.com/office/officeart/2005/8/layout/hProcess7"/>
    <dgm:cxn modelId="{2F054E47-A2D5-4E15-94A8-02B665C368DD}" type="presParOf" srcId="{7CBC697D-E139-4FBE-A4D7-F532E170C546}" destId="{4AE68E6E-2173-4637-AF3A-498DF5F9FF06}" srcOrd="1" destOrd="0" presId="urn:microsoft.com/office/officeart/2005/8/layout/hProcess7"/>
    <dgm:cxn modelId="{F1F5E16C-63A5-43E9-AA39-89262E1AF7D8}" type="presParOf" srcId="{7CBC697D-E139-4FBE-A4D7-F532E170C546}" destId="{D309B816-48E7-4F5E-9099-8E4B23F81C53}" srcOrd="2" destOrd="0" presId="urn:microsoft.com/office/officeart/2005/8/layout/hProcess7"/>
    <dgm:cxn modelId="{E7BCEE78-2412-4F5D-BCDF-3C60ED0996E8}" type="presParOf" srcId="{4199F0E3-7A58-417F-BE5B-B5A9F7FEE89B}" destId="{92FA51D5-E340-4DBA-AF85-B9C6A5677CE5}" srcOrd="5" destOrd="0" presId="urn:microsoft.com/office/officeart/2005/8/layout/hProcess7"/>
    <dgm:cxn modelId="{D57E41B1-0FF0-4F60-9E91-D0F6D6219950}" type="presParOf" srcId="{4199F0E3-7A58-417F-BE5B-B5A9F7FEE89B}" destId="{095DA37A-B8C5-49B3-9B37-2B2A957D15D4}" srcOrd="6" destOrd="0" presId="urn:microsoft.com/office/officeart/2005/8/layout/hProcess7"/>
    <dgm:cxn modelId="{3232C353-A705-4B53-B3EC-E4ADE67D8357}" type="presParOf" srcId="{095DA37A-B8C5-49B3-9B37-2B2A957D15D4}" destId="{20B31EE1-E69B-44FA-9A83-B56025932262}" srcOrd="0" destOrd="0" presId="urn:microsoft.com/office/officeart/2005/8/layout/hProcess7"/>
    <dgm:cxn modelId="{75908C4E-0E3D-41A8-A75C-19E4215D216B}" type="presParOf" srcId="{095DA37A-B8C5-49B3-9B37-2B2A957D15D4}" destId="{8319134A-79DC-4B30-BEFB-11D55A3159D9}" srcOrd="1" destOrd="0" presId="urn:microsoft.com/office/officeart/2005/8/layout/hProcess7"/>
    <dgm:cxn modelId="{7B09C0C2-2921-4C8A-B728-43AACA817248}" type="presParOf" srcId="{095DA37A-B8C5-49B3-9B37-2B2A957D15D4}" destId="{D0381B5C-00C0-4BBB-B4BD-11466039207E}" srcOrd="2" destOrd="0" presId="urn:microsoft.com/office/officeart/2005/8/layout/hProcess7"/>
    <dgm:cxn modelId="{647179FF-65CC-4F87-8468-E1CAD564F50C}" type="presParOf" srcId="{4199F0E3-7A58-417F-BE5B-B5A9F7FEE89B}" destId="{FD5ECE86-6724-46EF-98C6-7DC9097D4522}" srcOrd="7" destOrd="0" presId="urn:microsoft.com/office/officeart/2005/8/layout/hProcess7"/>
    <dgm:cxn modelId="{D0C34021-8E1D-4958-AD72-04F22FAA108C}" type="presParOf" srcId="{4199F0E3-7A58-417F-BE5B-B5A9F7FEE89B}" destId="{5BEFFE4A-F8E7-4362-99E1-386098EE3A6D}" srcOrd="8" destOrd="0" presId="urn:microsoft.com/office/officeart/2005/8/layout/hProcess7"/>
    <dgm:cxn modelId="{0F1D57B1-F694-4001-8E2F-FFECF35BEE2B}" type="presParOf" srcId="{5BEFFE4A-F8E7-4362-99E1-386098EE3A6D}" destId="{6D7A8D05-5167-4938-B6AA-93E79849B7AA}" srcOrd="0" destOrd="0" presId="urn:microsoft.com/office/officeart/2005/8/layout/hProcess7"/>
    <dgm:cxn modelId="{287855FD-59E5-4893-B166-35735FF1A9FB}" type="presParOf" srcId="{5BEFFE4A-F8E7-4362-99E1-386098EE3A6D}" destId="{3DFB1F14-BBB2-461A-BF56-70973F59FD50}" srcOrd="1" destOrd="0" presId="urn:microsoft.com/office/officeart/2005/8/layout/hProcess7"/>
    <dgm:cxn modelId="{AD837E40-5845-430D-8725-2A0648ED85C6}" type="presParOf" srcId="{5BEFFE4A-F8E7-4362-99E1-386098EE3A6D}" destId="{F79CCAFE-4DE5-4A2C-81EE-4F4E192464D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BB67-C084-44D9-9707-C05E3C30782D}">
      <dsp:nvSpPr>
        <dsp:cNvPr id="0" name=""/>
        <dsp:cNvSpPr/>
      </dsp:nvSpPr>
      <dsp:spPr>
        <a:xfrm>
          <a:off x="0" y="0"/>
          <a:ext cx="2762514" cy="44220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6200000">
        <a:off x="94946" y="-94946"/>
        <a:ext cx="362610" cy="552502"/>
      </dsp:txXfrm>
    </dsp:sp>
    <dsp:sp modelId="{42D505A3-A18C-43CF-8A4F-7B136E14567B}">
      <dsp:nvSpPr>
        <dsp:cNvPr id="0" name=""/>
        <dsp:cNvSpPr/>
      </dsp:nvSpPr>
      <dsp:spPr>
        <a:xfrm>
          <a:off x="55250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1. Car Information</a:t>
          </a:r>
          <a:endParaRPr lang="en-US" sz="1200" kern="1200"/>
        </a:p>
      </dsp:txBody>
      <dsp:txXfrm>
        <a:off x="552502" y="0"/>
        <a:ext cx="2058072" cy="442208"/>
      </dsp:txXfrm>
    </dsp:sp>
    <dsp:sp modelId="{C10E60A8-6D06-4F4D-AD1F-4807BA93D76E}">
      <dsp:nvSpPr>
        <dsp:cNvPr id="0" name=""/>
        <dsp:cNvSpPr/>
      </dsp:nvSpPr>
      <dsp:spPr>
        <a:xfrm>
          <a:off x="2834677" y="0"/>
          <a:ext cx="2762514" cy="442208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6200000">
        <a:off x="2929623" y="-94946"/>
        <a:ext cx="362610" cy="552502"/>
      </dsp:txXfrm>
    </dsp:sp>
    <dsp:sp modelId="{F0D6153B-15C3-4845-B42C-3F1C3964EEC6}">
      <dsp:nvSpPr>
        <dsp:cNvPr id="0" name=""/>
        <dsp:cNvSpPr/>
      </dsp:nvSpPr>
      <dsp:spPr>
        <a:xfrm rot="5400000">
          <a:off x="2815992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B816-48E7-4F5E-9099-8E4B23F81C53}">
      <dsp:nvSpPr>
        <dsp:cNvPr id="0" name=""/>
        <dsp:cNvSpPr/>
      </dsp:nvSpPr>
      <dsp:spPr>
        <a:xfrm>
          <a:off x="3387180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2. Insured’s Information</a:t>
          </a:r>
          <a:endParaRPr lang="en-US" sz="1200" kern="1200"/>
        </a:p>
      </dsp:txBody>
      <dsp:txXfrm>
        <a:off x="3387180" y="0"/>
        <a:ext cx="2058072" cy="442208"/>
      </dsp:txXfrm>
    </dsp:sp>
    <dsp:sp modelId="{6D7A8D05-5167-4938-B6AA-93E79849B7AA}">
      <dsp:nvSpPr>
        <dsp:cNvPr id="0" name=""/>
        <dsp:cNvSpPr/>
      </dsp:nvSpPr>
      <dsp:spPr>
        <a:xfrm>
          <a:off x="5693879" y="0"/>
          <a:ext cx="2762514" cy="442208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6200000">
        <a:off x="5788825" y="-94946"/>
        <a:ext cx="362610" cy="552502"/>
      </dsp:txXfrm>
    </dsp:sp>
    <dsp:sp modelId="{8319134A-79DC-4B30-BEFB-11D55A3159D9}">
      <dsp:nvSpPr>
        <dsp:cNvPr id="0" name=""/>
        <dsp:cNvSpPr/>
      </dsp:nvSpPr>
      <dsp:spPr>
        <a:xfrm rot="5400000">
          <a:off x="5675194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CAFE-4DE5-4A2C-81EE-4F4E192464D3}">
      <dsp:nvSpPr>
        <dsp:cNvPr id="0" name=""/>
        <dsp:cNvSpPr/>
      </dsp:nvSpPr>
      <dsp:spPr>
        <a:xfrm>
          <a:off x="624638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3. Summary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46382" y="0"/>
        <a:ext cx="2058072" cy="442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BB67-C084-44D9-9707-C05E3C30782D}">
      <dsp:nvSpPr>
        <dsp:cNvPr id="0" name=""/>
        <dsp:cNvSpPr/>
      </dsp:nvSpPr>
      <dsp:spPr>
        <a:xfrm>
          <a:off x="0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94946" y="-94946"/>
        <a:ext cx="362610" cy="552502"/>
      </dsp:txXfrm>
    </dsp:sp>
    <dsp:sp modelId="{42D505A3-A18C-43CF-8A4F-7B136E14567B}">
      <dsp:nvSpPr>
        <dsp:cNvPr id="0" name=""/>
        <dsp:cNvSpPr/>
      </dsp:nvSpPr>
      <dsp:spPr>
        <a:xfrm>
          <a:off x="55250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1. Car Information</a:t>
          </a:r>
          <a:endParaRPr lang="en-US" sz="1200" kern="1200"/>
        </a:p>
      </dsp:txBody>
      <dsp:txXfrm>
        <a:off x="552502" y="0"/>
        <a:ext cx="2058072" cy="442208"/>
      </dsp:txXfrm>
    </dsp:sp>
    <dsp:sp modelId="{C10E60A8-6D06-4F4D-AD1F-4807BA93D76E}">
      <dsp:nvSpPr>
        <dsp:cNvPr id="0" name=""/>
        <dsp:cNvSpPr/>
      </dsp:nvSpPr>
      <dsp:spPr>
        <a:xfrm>
          <a:off x="2834677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2929623" y="-94946"/>
        <a:ext cx="362610" cy="552502"/>
      </dsp:txXfrm>
    </dsp:sp>
    <dsp:sp modelId="{F0D6153B-15C3-4845-B42C-3F1C3964EEC6}">
      <dsp:nvSpPr>
        <dsp:cNvPr id="0" name=""/>
        <dsp:cNvSpPr/>
      </dsp:nvSpPr>
      <dsp:spPr>
        <a:xfrm rot="5400000">
          <a:off x="2815992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B816-48E7-4F5E-9099-8E4B23F81C53}">
      <dsp:nvSpPr>
        <dsp:cNvPr id="0" name=""/>
        <dsp:cNvSpPr/>
      </dsp:nvSpPr>
      <dsp:spPr>
        <a:xfrm>
          <a:off x="3387180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2. Insured’s Information</a:t>
          </a:r>
          <a:endParaRPr lang="en-US" sz="1200" kern="1200"/>
        </a:p>
      </dsp:txBody>
      <dsp:txXfrm>
        <a:off x="3387180" y="0"/>
        <a:ext cx="2058072" cy="442208"/>
      </dsp:txXfrm>
    </dsp:sp>
    <dsp:sp modelId="{6D7A8D05-5167-4938-B6AA-93E79849B7AA}">
      <dsp:nvSpPr>
        <dsp:cNvPr id="0" name=""/>
        <dsp:cNvSpPr/>
      </dsp:nvSpPr>
      <dsp:spPr>
        <a:xfrm>
          <a:off x="5693879" y="0"/>
          <a:ext cx="2762514" cy="442208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6200000">
        <a:off x="5788825" y="-94946"/>
        <a:ext cx="362610" cy="552502"/>
      </dsp:txXfrm>
    </dsp:sp>
    <dsp:sp modelId="{8319134A-79DC-4B30-BEFB-11D55A3159D9}">
      <dsp:nvSpPr>
        <dsp:cNvPr id="0" name=""/>
        <dsp:cNvSpPr/>
      </dsp:nvSpPr>
      <dsp:spPr>
        <a:xfrm rot="5400000">
          <a:off x="5675194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CAFE-4DE5-4A2C-81EE-4F4E192464D3}">
      <dsp:nvSpPr>
        <dsp:cNvPr id="0" name=""/>
        <dsp:cNvSpPr/>
      </dsp:nvSpPr>
      <dsp:spPr>
        <a:xfrm>
          <a:off x="624638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3. Summary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46382" y="0"/>
        <a:ext cx="2058072" cy="442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BB67-C084-44D9-9707-C05E3C30782D}">
      <dsp:nvSpPr>
        <dsp:cNvPr id="0" name=""/>
        <dsp:cNvSpPr/>
      </dsp:nvSpPr>
      <dsp:spPr>
        <a:xfrm>
          <a:off x="0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94946" y="-94946"/>
        <a:ext cx="362610" cy="552502"/>
      </dsp:txXfrm>
    </dsp:sp>
    <dsp:sp modelId="{42D505A3-A18C-43CF-8A4F-7B136E14567B}">
      <dsp:nvSpPr>
        <dsp:cNvPr id="0" name=""/>
        <dsp:cNvSpPr/>
      </dsp:nvSpPr>
      <dsp:spPr>
        <a:xfrm>
          <a:off x="55250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1. Car Information</a:t>
          </a:r>
          <a:endParaRPr lang="en-US" sz="1200" kern="1200"/>
        </a:p>
      </dsp:txBody>
      <dsp:txXfrm>
        <a:off x="552502" y="0"/>
        <a:ext cx="2058072" cy="442208"/>
      </dsp:txXfrm>
    </dsp:sp>
    <dsp:sp modelId="{C10E60A8-6D06-4F4D-AD1F-4807BA93D76E}">
      <dsp:nvSpPr>
        <dsp:cNvPr id="0" name=""/>
        <dsp:cNvSpPr/>
      </dsp:nvSpPr>
      <dsp:spPr>
        <a:xfrm>
          <a:off x="2834677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2929623" y="-94946"/>
        <a:ext cx="362610" cy="552502"/>
      </dsp:txXfrm>
    </dsp:sp>
    <dsp:sp modelId="{F0D6153B-15C3-4845-B42C-3F1C3964EEC6}">
      <dsp:nvSpPr>
        <dsp:cNvPr id="0" name=""/>
        <dsp:cNvSpPr/>
      </dsp:nvSpPr>
      <dsp:spPr>
        <a:xfrm rot="5400000">
          <a:off x="2815992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B816-48E7-4F5E-9099-8E4B23F81C53}">
      <dsp:nvSpPr>
        <dsp:cNvPr id="0" name=""/>
        <dsp:cNvSpPr/>
      </dsp:nvSpPr>
      <dsp:spPr>
        <a:xfrm>
          <a:off x="3387180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2. Insured’s Information</a:t>
          </a:r>
          <a:endParaRPr lang="en-US" sz="1200" kern="1200"/>
        </a:p>
      </dsp:txBody>
      <dsp:txXfrm>
        <a:off x="3387180" y="0"/>
        <a:ext cx="2058072" cy="442208"/>
      </dsp:txXfrm>
    </dsp:sp>
    <dsp:sp modelId="{6D7A8D05-5167-4938-B6AA-93E79849B7AA}">
      <dsp:nvSpPr>
        <dsp:cNvPr id="0" name=""/>
        <dsp:cNvSpPr/>
      </dsp:nvSpPr>
      <dsp:spPr>
        <a:xfrm>
          <a:off x="5693879" y="0"/>
          <a:ext cx="2762514" cy="442208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6200000">
        <a:off x="5788825" y="-94946"/>
        <a:ext cx="362610" cy="552502"/>
      </dsp:txXfrm>
    </dsp:sp>
    <dsp:sp modelId="{8319134A-79DC-4B30-BEFB-11D55A3159D9}">
      <dsp:nvSpPr>
        <dsp:cNvPr id="0" name=""/>
        <dsp:cNvSpPr/>
      </dsp:nvSpPr>
      <dsp:spPr>
        <a:xfrm rot="5400000">
          <a:off x="5675194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CAFE-4DE5-4A2C-81EE-4F4E192464D3}">
      <dsp:nvSpPr>
        <dsp:cNvPr id="0" name=""/>
        <dsp:cNvSpPr/>
      </dsp:nvSpPr>
      <dsp:spPr>
        <a:xfrm>
          <a:off x="624638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3. Summary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46382" y="0"/>
        <a:ext cx="2058072" cy="442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BB67-C084-44D9-9707-C05E3C30782D}">
      <dsp:nvSpPr>
        <dsp:cNvPr id="0" name=""/>
        <dsp:cNvSpPr/>
      </dsp:nvSpPr>
      <dsp:spPr>
        <a:xfrm>
          <a:off x="0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94946" y="-94946"/>
        <a:ext cx="362610" cy="552502"/>
      </dsp:txXfrm>
    </dsp:sp>
    <dsp:sp modelId="{42D505A3-A18C-43CF-8A4F-7B136E14567B}">
      <dsp:nvSpPr>
        <dsp:cNvPr id="0" name=""/>
        <dsp:cNvSpPr/>
      </dsp:nvSpPr>
      <dsp:spPr>
        <a:xfrm>
          <a:off x="55250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1. Car Information</a:t>
          </a:r>
          <a:endParaRPr lang="en-US" sz="1200" kern="1200"/>
        </a:p>
      </dsp:txBody>
      <dsp:txXfrm>
        <a:off x="552502" y="0"/>
        <a:ext cx="2058072" cy="442208"/>
      </dsp:txXfrm>
    </dsp:sp>
    <dsp:sp modelId="{C10E60A8-6D06-4F4D-AD1F-4807BA93D76E}">
      <dsp:nvSpPr>
        <dsp:cNvPr id="0" name=""/>
        <dsp:cNvSpPr/>
      </dsp:nvSpPr>
      <dsp:spPr>
        <a:xfrm>
          <a:off x="2834677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2929623" y="-94946"/>
        <a:ext cx="362610" cy="552502"/>
      </dsp:txXfrm>
    </dsp:sp>
    <dsp:sp modelId="{F0D6153B-15C3-4845-B42C-3F1C3964EEC6}">
      <dsp:nvSpPr>
        <dsp:cNvPr id="0" name=""/>
        <dsp:cNvSpPr/>
      </dsp:nvSpPr>
      <dsp:spPr>
        <a:xfrm rot="5400000">
          <a:off x="2815992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B816-48E7-4F5E-9099-8E4B23F81C53}">
      <dsp:nvSpPr>
        <dsp:cNvPr id="0" name=""/>
        <dsp:cNvSpPr/>
      </dsp:nvSpPr>
      <dsp:spPr>
        <a:xfrm>
          <a:off x="3387180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2. Insured’s Information</a:t>
          </a:r>
          <a:endParaRPr lang="en-US" sz="1200" kern="1200"/>
        </a:p>
      </dsp:txBody>
      <dsp:txXfrm>
        <a:off x="3387180" y="0"/>
        <a:ext cx="2058072" cy="442208"/>
      </dsp:txXfrm>
    </dsp:sp>
    <dsp:sp modelId="{6D7A8D05-5167-4938-B6AA-93E79849B7AA}">
      <dsp:nvSpPr>
        <dsp:cNvPr id="0" name=""/>
        <dsp:cNvSpPr/>
      </dsp:nvSpPr>
      <dsp:spPr>
        <a:xfrm>
          <a:off x="5693879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5788825" y="-94946"/>
        <a:ext cx="362610" cy="552502"/>
      </dsp:txXfrm>
    </dsp:sp>
    <dsp:sp modelId="{8319134A-79DC-4B30-BEFB-11D55A3159D9}">
      <dsp:nvSpPr>
        <dsp:cNvPr id="0" name=""/>
        <dsp:cNvSpPr/>
      </dsp:nvSpPr>
      <dsp:spPr>
        <a:xfrm rot="5400000">
          <a:off x="5675194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CAFE-4DE5-4A2C-81EE-4F4E192464D3}">
      <dsp:nvSpPr>
        <dsp:cNvPr id="0" name=""/>
        <dsp:cNvSpPr/>
      </dsp:nvSpPr>
      <dsp:spPr>
        <a:xfrm>
          <a:off x="624638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3. Summary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46382" y="0"/>
        <a:ext cx="2058072" cy="442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CD41-60E6-46C5-9487-A154CA61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93DB-2A17-4BD2-80C4-D8A7405C7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918E-84D2-4880-B968-CEAF9F92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C99E-D343-4656-95C1-43391D72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71E84-778A-40BB-9851-AF186315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E1EB-0151-4D13-9C87-C3CF9A6A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92924-1F25-4662-AE51-28289B310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DD0A-C5AB-4225-93AA-A25C36B5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BEB1-7F31-4732-B07E-6B5E834F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2F2E-523F-4DF5-8D6E-D6F6292E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C817A-A5F8-4892-AD43-FDB43F97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707C3-498A-4D37-9C17-28C565CE3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CF4E-B3D1-44C4-B1EF-634D7550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7077-168A-4184-8269-7F12498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3042-5CB6-44B3-8C7B-490EB81A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37B3-C758-441D-A7BF-BD62C1E4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99E0-6303-4AEA-B890-D75D0F4B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D4B7-2696-480D-AF98-550ECE63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9D2A-D43E-487E-A849-CFFBC675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97BA-0F11-466F-9604-47B0BBCA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2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917A-ACD6-4CE7-A659-8D19092E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3A6E4-6CF3-4F8E-AE85-EECBDA2B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BCCE-90CB-4129-9530-B55AAD5C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DD59-2175-4069-ABF0-2FD1CE4B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9470-BB97-4CBE-B77D-FB1297D4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0DCA-D41F-451D-848E-CAFB4672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19EC-4504-4BAE-8982-56627F165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7FE8D-3F9E-452E-8384-0516C14E5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E3AC-2DC4-4CC6-8AD8-D9FA4E72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2A7A-BC8E-452D-816A-262D4AD5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B9101-D920-4A34-ADFF-1ACB29E2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971B-A17E-43C5-928F-95BE925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89635-3D99-43F6-B9F9-7892A2D74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F56CB-DF16-4CDD-A70C-9BE537E68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0C29B-BD51-4108-A678-B80FF0CC0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B64CD-190B-4896-9B05-BF70FA22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A0964-5E0A-4221-8D49-678F0E92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A5580-063C-45DB-B130-0285614D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915A1-9F44-4C76-83E9-0BD5FC04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1B37-8EB6-46FB-B528-668BC9BD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7A008-38F4-4F5E-B840-9C133F02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D786-B8C1-4BB5-A388-A5E538D7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B8E54-EDE7-4C7D-A975-50A9D43A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2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BFAE2-FCBB-4E51-B27A-29C18527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F6813-981E-4387-913D-DEB7D440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EEB2D-0E75-4EC1-808C-D927554F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B660-4246-46C5-8B0D-5C1DD1B9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B1A9-3102-40E6-ACE7-503C08D6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8DEB8-418C-4B41-B835-ABC19D986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2BA72-8CDF-490A-A83B-E5194F9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2CDC1-4BF3-400D-87D3-C52DCDBE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FCAB6-120F-4961-B6FF-E111F5F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2BC8-A20F-42F8-A9D5-D33E732F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FBC10-400B-4CD9-9E04-2452F5C1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8F108-149A-4B50-9441-9FD14A267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4F555-5653-4D8C-9524-D2C6F404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E8159-951D-4833-B659-76DF068B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01297-E04A-4361-9DA7-B8A55097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5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26967-71FC-4E22-8394-B48D3CEA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574B1-30D5-40D7-ADCF-F42B8552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463A-FF29-49E5-A634-F38EC1B8C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74C7-220D-444C-A171-187D94A02CD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FFFCE-9F2C-4526-80DD-F8F55D664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2AE8-6A7E-4961-A5A8-DDC47CF8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4EC47A-B236-4B88-8B4C-8416C16A1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550542"/>
              </p:ext>
            </p:extLst>
          </p:nvPr>
        </p:nvGraphicFramePr>
        <p:xfrm>
          <a:off x="1854899" y="704406"/>
          <a:ext cx="8482202" cy="44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8B6C9567-B01F-4DE4-B9D4-7BC91FF57A94}"/>
              </a:ext>
            </a:extLst>
          </p:cNvPr>
          <p:cNvGrpSpPr/>
          <p:nvPr/>
        </p:nvGrpSpPr>
        <p:grpSpPr>
          <a:xfrm>
            <a:off x="1911288" y="2694856"/>
            <a:ext cx="5889071" cy="889773"/>
            <a:chOff x="1929467" y="1619075"/>
            <a:chExt cx="5889071" cy="8897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67C5AE-B79A-44E8-93CE-DFB9197F0662}"/>
                </a:ext>
              </a:extLst>
            </p:cNvPr>
            <p:cNvSpPr txBox="1"/>
            <p:nvPr/>
          </p:nvSpPr>
          <p:spPr>
            <a:xfrm>
              <a:off x="1929467" y="1619075"/>
              <a:ext cx="58890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Which is the type of car?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94C86-60EC-478F-8606-E5891B7F5A6D}"/>
                </a:ext>
              </a:extLst>
            </p:cNvPr>
            <p:cNvSpPr txBox="1"/>
            <p:nvPr/>
          </p:nvSpPr>
          <p:spPr>
            <a:xfrm>
              <a:off x="2021744" y="1909151"/>
              <a:ext cx="5486403" cy="2616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100"/>
                <a:t>Search...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153B04-B7C7-4ACB-8BF8-02E2A9D520AB}"/>
                </a:ext>
              </a:extLst>
            </p:cNvPr>
            <p:cNvSpPr txBox="1"/>
            <p:nvPr/>
          </p:nvSpPr>
          <p:spPr>
            <a:xfrm>
              <a:off x="2021744" y="2247238"/>
              <a:ext cx="2206306" cy="2616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100">
                  <a:solidFill>
                    <a:schemeClr val="accent3">
                      <a:lumMod val="50000"/>
                    </a:schemeClr>
                  </a:solidFill>
                </a:rPr>
                <a:t>Audi A3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AF4955-ED70-4CF1-95F9-AC10F990D50F}"/>
                </a:ext>
              </a:extLst>
            </p:cNvPr>
            <p:cNvSpPr txBox="1"/>
            <p:nvPr/>
          </p:nvSpPr>
          <p:spPr>
            <a:xfrm>
              <a:off x="4874002" y="2247238"/>
              <a:ext cx="2650921" cy="2616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100">
                  <a:solidFill>
                    <a:schemeClr val="accent3">
                      <a:lumMod val="50000"/>
                    </a:schemeClr>
                  </a:solidFill>
                </a:rPr>
                <a:t>2018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8975F-1BB9-40EE-8678-5A501EFFFE5A}"/>
              </a:ext>
            </a:extLst>
          </p:cNvPr>
          <p:cNvGrpSpPr/>
          <p:nvPr/>
        </p:nvGrpSpPr>
        <p:grpSpPr>
          <a:xfrm>
            <a:off x="2021744" y="3808248"/>
            <a:ext cx="2038526" cy="599697"/>
            <a:chOff x="2021744" y="2960108"/>
            <a:chExt cx="2038526" cy="5996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B52CBD-D294-47D9-BB77-588EE2FED4D0}"/>
                </a:ext>
              </a:extLst>
            </p:cNvPr>
            <p:cNvSpPr txBox="1"/>
            <p:nvPr/>
          </p:nvSpPr>
          <p:spPr>
            <a:xfrm>
              <a:off x="2021744" y="2960108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Is it a new or used car?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C56C5-EAC6-4E7E-B9F6-2AE0CB3FB272}"/>
                </a:ext>
              </a:extLst>
            </p:cNvPr>
            <p:cNvSpPr txBox="1"/>
            <p:nvPr/>
          </p:nvSpPr>
          <p:spPr>
            <a:xfrm>
              <a:off x="2021744" y="3298195"/>
              <a:ext cx="700484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hu-HU" sz="1100"/>
                <a:t>New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37F6A-C0FE-4A43-9C24-A825A21A1E21}"/>
                </a:ext>
              </a:extLst>
            </p:cNvPr>
            <p:cNvSpPr txBox="1"/>
            <p:nvPr/>
          </p:nvSpPr>
          <p:spPr>
            <a:xfrm>
              <a:off x="2860643" y="3298195"/>
              <a:ext cx="700484" cy="2616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hu-HU" sz="1100"/>
                <a:t>Used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604155-AC4D-4A3C-8F80-231E6A28D578}"/>
              </a:ext>
            </a:extLst>
          </p:cNvPr>
          <p:cNvGrpSpPr/>
          <p:nvPr/>
        </p:nvGrpSpPr>
        <p:grpSpPr>
          <a:xfrm>
            <a:off x="4764945" y="3808248"/>
            <a:ext cx="2038526" cy="612055"/>
            <a:chOff x="4764945" y="2960108"/>
            <a:chExt cx="2038526" cy="6120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342264-3081-48C2-A40C-AD624094E95B}"/>
                </a:ext>
              </a:extLst>
            </p:cNvPr>
            <p:cNvSpPr txBox="1"/>
            <p:nvPr/>
          </p:nvSpPr>
          <p:spPr>
            <a:xfrm>
              <a:off x="4764945" y="2960108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Type of use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CA004-9820-40C2-9C74-15FDB896CE45}"/>
                </a:ext>
              </a:extLst>
            </p:cNvPr>
            <p:cNvSpPr txBox="1"/>
            <p:nvPr/>
          </p:nvSpPr>
          <p:spPr>
            <a:xfrm>
              <a:off x="4764945" y="3298195"/>
              <a:ext cx="1744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Personal        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932E7F-C726-4E80-8C36-A3EE2125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881" y="3285836"/>
              <a:ext cx="286327" cy="28632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57E624-3543-4CDC-9287-97C1DDA4DAAE}"/>
              </a:ext>
            </a:extLst>
          </p:cNvPr>
          <p:cNvGrpSpPr/>
          <p:nvPr/>
        </p:nvGrpSpPr>
        <p:grpSpPr>
          <a:xfrm>
            <a:off x="4788715" y="5511180"/>
            <a:ext cx="2273415" cy="595300"/>
            <a:chOff x="4788715" y="5325652"/>
            <a:chExt cx="2273415" cy="5953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B48C4F-5C49-4976-8F47-E477736AA189}"/>
                </a:ext>
              </a:extLst>
            </p:cNvPr>
            <p:cNvSpPr txBox="1"/>
            <p:nvPr/>
          </p:nvSpPr>
          <p:spPr>
            <a:xfrm>
              <a:off x="4788715" y="5325652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Plate number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868758-EF96-4511-BE58-97A7389B0F16}"/>
                </a:ext>
              </a:extLst>
            </p:cNvPr>
            <p:cNvSpPr txBox="1"/>
            <p:nvPr/>
          </p:nvSpPr>
          <p:spPr>
            <a:xfrm>
              <a:off x="4855824" y="5659342"/>
              <a:ext cx="2206306" cy="2616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100"/>
                <a:t>CJF4578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871A688-EA6B-4904-9860-9E2BC3B94198}"/>
              </a:ext>
            </a:extLst>
          </p:cNvPr>
          <p:cNvGrpSpPr/>
          <p:nvPr/>
        </p:nvGrpSpPr>
        <p:grpSpPr>
          <a:xfrm>
            <a:off x="4764945" y="4675506"/>
            <a:ext cx="2038526" cy="612055"/>
            <a:chOff x="4764945" y="4065905"/>
            <a:chExt cx="2038526" cy="6120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6F4FA4-BF22-4ACA-A47E-20245724D6CD}"/>
                </a:ext>
              </a:extLst>
            </p:cNvPr>
            <p:cNvSpPr txBox="1"/>
            <p:nvPr/>
          </p:nvSpPr>
          <p:spPr>
            <a:xfrm>
              <a:off x="4764945" y="4065905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Number of doors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6B5D4-7AFB-4E79-9BF7-CA7BE0E71ECA}"/>
                </a:ext>
              </a:extLst>
            </p:cNvPr>
            <p:cNvSpPr txBox="1"/>
            <p:nvPr/>
          </p:nvSpPr>
          <p:spPr>
            <a:xfrm>
              <a:off x="4855824" y="4416350"/>
              <a:ext cx="268452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hu-HU" sz="110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64CA4D-C69E-4985-BB1F-F90372D3A389}"/>
                </a:ext>
              </a:extLst>
            </p:cNvPr>
            <p:cNvSpPr txBox="1"/>
            <p:nvPr/>
          </p:nvSpPr>
          <p:spPr>
            <a:xfrm>
              <a:off x="5287856" y="4416350"/>
              <a:ext cx="268452" cy="2616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hu-HU" sz="1100"/>
                <a:t>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54137E6-2E7F-49A2-9642-3203C3ED5BC7}"/>
              </a:ext>
            </a:extLst>
          </p:cNvPr>
          <p:cNvGrpSpPr/>
          <p:nvPr/>
        </p:nvGrpSpPr>
        <p:grpSpPr>
          <a:xfrm>
            <a:off x="2021744" y="4722230"/>
            <a:ext cx="2038526" cy="598740"/>
            <a:chOff x="2021744" y="4112629"/>
            <a:chExt cx="2038526" cy="59874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A02070-0D03-4185-A032-DBC51F6479AC}"/>
                </a:ext>
              </a:extLst>
            </p:cNvPr>
            <p:cNvSpPr txBox="1"/>
            <p:nvPr/>
          </p:nvSpPr>
          <p:spPr>
            <a:xfrm>
              <a:off x="2021744" y="4112629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Number of drivers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BE610E-0064-4DF7-B658-92F647B79C64}"/>
                </a:ext>
              </a:extLst>
            </p:cNvPr>
            <p:cNvSpPr txBox="1"/>
            <p:nvPr/>
          </p:nvSpPr>
          <p:spPr>
            <a:xfrm>
              <a:off x="2025933" y="4423716"/>
              <a:ext cx="1744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2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88B98C0-FF6A-4A02-8E26-1F46A9761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822" y="4425042"/>
              <a:ext cx="286327" cy="28632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AF2158-5BD4-4AEF-92C1-96357C2C04A9}"/>
              </a:ext>
            </a:extLst>
          </p:cNvPr>
          <p:cNvGrpSpPr/>
          <p:nvPr/>
        </p:nvGrpSpPr>
        <p:grpSpPr>
          <a:xfrm>
            <a:off x="2045803" y="5542233"/>
            <a:ext cx="2038526" cy="606338"/>
            <a:chOff x="2045803" y="5356705"/>
            <a:chExt cx="2038526" cy="6063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8D8B21-9BC8-46FE-8C44-9B8FFDB8AE9D}"/>
                </a:ext>
              </a:extLst>
            </p:cNvPr>
            <p:cNvSpPr txBox="1"/>
            <p:nvPr/>
          </p:nvSpPr>
          <p:spPr>
            <a:xfrm>
              <a:off x="2045803" y="5356705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 dirty="0" err="1"/>
                <a:t>Fuel</a:t>
              </a:r>
              <a:r>
                <a:rPr lang="hu-HU" sz="1100" dirty="0"/>
                <a:t> </a:t>
              </a:r>
              <a:r>
                <a:rPr lang="hu-HU" sz="1100" dirty="0" err="1"/>
                <a:t>type</a:t>
              </a:r>
              <a:endParaRPr lang="hu-HU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B494ED8-7E71-4D31-8511-7668D3A5ECE4}"/>
                </a:ext>
              </a:extLst>
            </p:cNvPr>
            <p:cNvSpPr txBox="1"/>
            <p:nvPr/>
          </p:nvSpPr>
          <p:spPr>
            <a:xfrm>
              <a:off x="2045803" y="5659342"/>
              <a:ext cx="1744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Gasoline       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1C493F3-D9E3-4992-BDE4-33097B482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095" y="5676716"/>
              <a:ext cx="286327" cy="28632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F445BC2-4D89-484E-B6A6-73020E164D9D}"/>
              </a:ext>
            </a:extLst>
          </p:cNvPr>
          <p:cNvSpPr txBox="1"/>
          <p:nvPr/>
        </p:nvSpPr>
        <p:spPr>
          <a:xfrm>
            <a:off x="9221366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Next &gt;</a:t>
            </a:r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05B00C-2478-4B8D-A5A0-44C885696F15}"/>
              </a:ext>
            </a:extLst>
          </p:cNvPr>
          <p:cNvSpPr txBox="1"/>
          <p:nvPr/>
        </p:nvSpPr>
        <p:spPr>
          <a:xfrm>
            <a:off x="1743249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&lt; Home</a:t>
            </a:r>
            <a:endParaRPr 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C193C4-EE1D-4772-A775-DDDB395B50E4}"/>
              </a:ext>
            </a:extLst>
          </p:cNvPr>
          <p:cNvSpPr txBox="1"/>
          <p:nvPr/>
        </p:nvSpPr>
        <p:spPr>
          <a:xfrm>
            <a:off x="1929467" y="1676570"/>
            <a:ext cx="588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Start </a:t>
            </a:r>
            <a:r>
              <a:rPr lang="hu-HU" sz="1100" dirty="0" err="1"/>
              <a:t>date</a:t>
            </a:r>
            <a:r>
              <a:rPr lang="hu-HU" sz="1100" dirty="0"/>
              <a:t> of </a:t>
            </a:r>
            <a:r>
              <a:rPr lang="hu-HU" sz="1100" dirty="0" err="1"/>
              <a:t>the</a:t>
            </a:r>
            <a:r>
              <a:rPr lang="hu-HU" sz="1100" dirty="0"/>
              <a:t> policy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CFD96A-2CA2-4D14-B6C5-94D2853E856D}"/>
              </a:ext>
            </a:extLst>
          </p:cNvPr>
          <p:cNvSpPr txBox="1"/>
          <p:nvPr/>
        </p:nvSpPr>
        <p:spPr>
          <a:xfrm>
            <a:off x="2021744" y="2010260"/>
            <a:ext cx="2298583" cy="2616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hu-HU"/>
              <a:t>10/05/2018</a:t>
            </a:r>
          </a:p>
        </p:txBody>
      </p:sp>
    </p:spTree>
    <p:extLst>
      <p:ext uri="{BB962C8B-B14F-4D97-AF65-F5344CB8AC3E}">
        <p14:creationId xmlns:p14="http://schemas.microsoft.com/office/powerpoint/2010/main" val="298499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ED344C-E6BE-4823-B5EA-6009AAF7D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785685"/>
              </p:ext>
            </p:extLst>
          </p:nvPr>
        </p:nvGraphicFramePr>
        <p:xfrm>
          <a:off x="1854899" y="704406"/>
          <a:ext cx="8482202" cy="44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BF9D4A-0D15-474B-A881-8F3CA6475081}"/>
              </a:ext>
            </a:extLst>
          </p:cNvPr>
          <p:cNvSpPr txBox="1"/>
          <p:nvPr/>
        </p:nvSpPr>
        <p:spPr>
          <a:xfrm>
            <a:off x="1930400" y="1763900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First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8C2B-CC9A-47F6-B529-C7FE269521E0}"/>
              </a:ext>
            </a:extLst>
          </p:cNvPr>
          <p:cNvSpPr txBox="1"/>
          <p:nvPr/>
        </p:nvSpPr>
        <p:spPr>
          <a:xfrm>
            <a:off x="4683387" y="1763900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Last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BAF9D-8F89-4870-8478-799F4841442E}"/>
              </a:ext>
            </a:extLst>
          </p:cNvPr>
          <p:cNvSpPr txBox="1"/>
          <p:nvPr/>
        </p:nvSpPr>
        <p:spPr>
          <a:xfrm>
            <a:off x="1930400" y="2381186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Birthdate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3A985-1DC0-47E7-827F-671785921427}"/>
              </a:ext>
            </a:extLst>
          </p:cNvPr>
          <p:cNvSpPr txBox="1"/>
          <p:nvPr/>
        </p:nvSpPr>
        <p:spPr>
          <a:xfrm>
            <a:off x="4683387" y="2381186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B8A06-FE7D-4676-ADE5-EE381363B8A1}"/>
              </a:ext>
            </a:extLst>
          </p:cNvPr>
          <p:cNvSpPr txBox="1"/>
          <p:nvPr/>
        </p:nvSpPr>
        <p:spPr>
          <a:xfrm>
            <a:off x="1854899" y="1410051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First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1344C-5867-4039-9FE6-1BC878769BC3}"/>
              </a:ext>
            </a:extLst>
          </p:cNvPr>
          <p:cNvSpPr txBox="1"/>
          <p:nvPr/>
        </p:nvSpPr>
        <p:spPr>
          <a:xfrm>
            <a:off x="1930400" y="2025510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John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B67D6-DADF-46A1-8047-465FF4406027}"/>
              </a:ext>
            </a:extLst>
          </p:cNvPr>
          <p:cNvSpPr txBox="1"/>
          <p:nvPr/>
        </p:nvSpPr>
        <p:spPr>
          <a:xfrm>
            <a:off x="4683387" y="2038987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Doe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06EDC-BA85-4A13-88A0-7C67E180663B}"/>
              </a:ext>
            </a:extLst>
          </p:cNvPr>
          <p:cNvSpPr txBox="1"/>
          <p:nvPr/>
        </p:nvSpPr>
        <p:spPr>
          <a:xfrm>
            <a:off x="1930400" y="2642796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10/05/1977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A62AC-554F-4A59-83B6-AAD92DC6E593}"/>
              </a:ext>
            </a:extLst>
          </p:cNvPr>
          <p:cNvSpPr txBox="1"/>
          <p:nvPr/>
        </p:nvSpPr>
        <p:spPr>
          <a:xfrm>
            <a:off x="4683387" y="2642796"/>
            <a:ext cx="2038526" cy="2616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>
                <a:solidFill>
                  <a:schemeClr val="accent3">
                    <a:lumMod val="75000"/>
                  </a:schemeClr>
                </a:solidFill>
              </a:rPr>
              <a:t>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A7857-9874-46EF-883F-0FA0DEB5D301}"/>
              </a:ext>
            </a:extLst>
          </p:cNvPr>
          <p:cNvSpPr txBox="1"/>
          <p:nvPr/>
        </p:nvSpPr>
        <p:spPr>
          <a:xfrm>
            <a:off x="1930400" y="3036585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Nationality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372C2-8A43-4F66-9532-761BC752E438}"/>
              </a:ext>
            </a:extLst>
          </p:cNvPr>
          <p:cNvSpPr txBox="1"/>
          <p:nvPr/>
        </p:nvSpPr>
        <p:spPr>
          <a:xfrm>
            <a:off x="1930400" y="3298195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Search...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D1F4C-F997-4D81-ACE1-A85D4EF456EB}"/>
              </a:ext>
            </a:extLst>
          </p:cNvPr>
          <p:cNvSpPr txBox="1"/>
          <p:nvPr/>
        </p:nvSpPr>
        <p:spPr>
          <a:xfrm>
            <a:off x="1930400" y="3821415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/>
              <a:t>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4F3025-7E59-4A41-B885-3FEE5419C3B6}"/>
              </a:ext>
            </a:extLst>
          </p:cNvPr>
          <p:cNvSpPr txBox="1"/>
          <p:nvPr/>
        </p:nvSpPr>
        <p:spPr>
          <a:xfrm>
            <a:off x="1930400" y="4178886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Street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2B2EF-6FDB-4005-B974-1F607B2E1375}"/>
              </a:ext>
            </a:extLst>
          </p:cNvPr>
          <p:cNvSpPr txBox="1"/>
          <p:nvPr/>
        </p:nvSpPr>
        <p:spPr>
          <a:xfrm>
            <a:off x="1930400" y="4440496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Bocskai 201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02995-287A-4DC7-9B46-CE01D1663DC5}"/>
              </a:ext>
            </a:extLst>
          </p:cNvPr>
          <p:cNvSpPr txBox="1"/>
          <p:nvPr/>
        </p:nvSpPr>
        <p:spPr>
          <a:xfrm>
            <a:off x="4683387" y="4178886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ZIP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C4E8A1-2C43-4A2E-8414-71125576A656}"/>
              </a:ext>
            </a:extLst>
          </p:cNvPr>
          <p:cNvSpPr txBox="1"/>
          <p:nvPr/>
        </p:nvSpPr>
        <p:spPr>
          <a:xfrm>
            <a:off x="4683387" y="4440496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Search...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33780-01A5-44E8-BD62-863892488CB4}"/>
              </a:ext>
            </a:extLst>
          </p:cNvPr>
          <p:cNvSpPr txBox="1"/>
          <p:nvPr/>
        </p:nvSpPr>
        <p:spPr>
          <a:xfrm>
            <a:off x="1854899" y="5186339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Second driver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15ACC-BB6D-4889-9B1B-188DBCE9C709}"/>
              </a:ext>
            </a:extLst>
          </p:cNvPr>
          <p:cNvSpPr txBox="1"/>
          <p:nvPr/>
        </p:nvSpPr>
        <p:spPr>
          <a:xfrm>
            <a:off x="1854899" y="5578754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Package</a:t>
            </a:r>
            <a:endParaRPr lang="hu-HU" sz="110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2CA19-01FD-48F1-9975-0C7D7EB95668}"/>
              </a:ext>
            </a:extLst>
          </p:cNvPr>
          <p:cNvSpPr txBox="1"/>
          <p:nvPr/>
        </p:nvSpPr>
        <p:spPr>
          <a:xfrm>
            <a:off x="9221366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Next &gt;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5BB110-FC97-43A3-9D4A-A14CB0D97934}"/>
              </a:ext>
            </a:extLst>
          </p:cNvPr>
          <p:cNvSpPr txBox="1"/>
          <p:nvPr/>
        </p:nvSpPr>
        <p:spPr>
          <a:xfrm>
            <a:off x="7957129" y="6265375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&lt; Back</a:t>
            </a:r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0A501D-38F7-42B0-8471-617FDFF2A85C}"/>
              </a:ext>
            </a:extLst>
          </p:cNvPr>
          <p:cNvSpPr txBox="1"/>
          <p:nvPr/>
        </p:nvSpPr>
        <p:spPr>
          <a:xfrm>
            <a:off x="1743249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&lt; Home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1287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0FAFDC4-FC8F-4C45-B3BD-D5E928CA7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80158"/>
              </p:ext>
            </p:extLst>
          </p:nvPr>
        </p:nvGraphicFramePr>
        <p:xfrm>
          <a:off x="1854899" y="704406"/>
          <a:ext cx="8482202" cy="44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3863FA-4BD1-49A2-A5B3-11C041E0C91E}"/>
              </a:ext>
            </a:extLst>
          </p:cNvPr>
          <p:cNvSpPr txBox="1"/>
          <p:nvPr/>
        </p:nvSpPr>
        <p:spPr>
          <a:xfrm>
            <a:off x="1854899" y="1410051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First 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01D51-0419-441A-8632-B6A31C9DEA06}"/>
              </a:ext>
            </a:extLst>
          </p:cNvPr>
          <p:cNvSpPr txBox="1"/>
          <p:nvPr/>
        </p:nvSpPr>
        <p:spPr>
          <a:xfrm>
            <a:off x="1854899" y="1804293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Second driver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ACF71-16FB-4536-BE64-13C9010AB9C9}"/>
              </a:ext>
            </a:extLst>
          </p:cNvPr>
          <p:cNvSpPr txBox="1"/>
          <p:nvPr/>
        </p:nvSpPr>
        <p:spPr>
          <a:xfrm>
            <a:off x="1854899" y="2198535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Package</a:t>
            </a:r>
            <a:endParaRPr lang="hu-HU" sz="1100">
              <a:solidFill>
                <a:srgbClr val="0070C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4FDC73-6CFD-4401-B371-B05D7C6E2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63771"/>
              </p:ext>
            </p:extLst>
          </p:nvPr>
        </p:nvGraphicFramePr>
        <p:xfrm>
          <a:off x="2441196" y="3196205"/>
          <a:ext cx="754170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901">
                  <a:extLst>
                    <a:ext uri="{9D8B030D-6E8A-4147-A177-3AD203B41FA5}">
                      <a16:colId xmlns:a16="http://schemas.microsoft.com/office/drawing/2014/main" val="1497064102"/>
                    </a:ext>
                  </a:extLst>
                </a:gridCol>
                <a:gridCol w="2513901">
                  <a:extLst>
                    <a:ext uri="{9D8B030D-6E8A-4147-A177-3AD203B41FA5}">
                      <a16:colId xmlns:a16="http://schemas.microsoft.com/office/drawing/2014/main" val="3555918774"/>
                    </a:ext>
                  </a:extLst>
                </a:gridCol>
                <a:gridCol w="2513901">
                  <a:extLst>
                    <a:ext uri="{9D8B030D-6E8A-4147-A177-3AD203B41FA5}">
                      <a16:colId xmlns:a16="http://schemas.microsoft.com/office/drawing/2014/main" val="1181408568"/>
                    </a:ext>
                  </a:extLst>
                </a:gridCol>
              </a:tblGrid>
              <a:tr h="328002">
                <a:tc>
                  <a:txBody>
                    <a:bodyPr/>
                    <a:lstStyle/>
                    <a:p>
                      <a:r>
                        <a:rPr lang="hu-HU"/>
                        <a:t>Basic Package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Premium Light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Premium Plus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93096"/>
                  </a:ext>
                </a:extLst>
              </a:tr>
              <a:tr h="328002">
                <a:tc>
                  <a:txBody>
                    <a:bodyPr/>
                    <a:lstStyle/>
                    <a:p>
                      <a:r>
                        <a:rPr lang="hu-HU"/>
                        <a:t>$ 2,500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$ 7,560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$ 11,500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0062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FF62D6-A02C-4A3E-9492-D17F4C5BB3DF}"/>
              </a:ext>
            </a:extLst>
          </p:cNvPr>
          <p:cNvSpPr txBox="1"/>
          <p:nvPr/>
        </p:nvSpPr>
        <p:spPr>
          <a:xfrm>
            <a:off x="9221366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Next &gt;</a:t>
            </a:r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DCBFD-C2B3-42D7-B2B8-DFCD516BD1BE}"/>
              </a:ext>
            </a:extLst>
          </p:cNvPr>
          <p:cNvSpPr txBox="1"/>
          <p:nvPr/>
        </p:nvSpPr>
        <p:spPr>
          <a:xfrm>
            <a:off x="7957129" y="6265375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&lt; Back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903C0-C217-4D89-8C15-9EAB3D8CCE41}"/>
              </a:ext>
            </a:extLst>
          </p:cNvPr>
          <p:cNvSpPr txBox="1"/>
          <p:nvPr/>
        </p:nvSpPr>
        <p:spPr>
          <a:xfrm>
            <a:off x="1743249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&lt; Home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996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EA6BB2-3F74-4EC2-86A6-19E30DC5E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271354"/>
              </p:ext>
            </p:extLst>
          </p:nvPr>
        </p:nvGraphicFramePr>
        <p:xfrm>
          <a:off x="1854899" y="704406"/>
          <a:ext cx="8482202" cy="44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EAB9BF-FF2C-4681-B313-031C10F60815}"/>
              </a:ext>
            </a:extLst>
          </p:cNvPr>
          <p:cNvSpPr txBox="1"/>
          <p:nvPr/>
        </p:nvSpPr>
        <p:spPr>
          <a:xfrm>
            <a:off x="9305255" y="615359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Home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60199-C4EB-444E-AAC7-D9C22F049E87}"/>
              </a:ext>
            </a:extLst>
          </p:cNvPr>
          <p:cNvSpPr txBox="1"/>
          <p:nvPr/>
        </p:nvSpPr>
        <p:spPr>
          <a:xfrm>
            <a:off x="2012320" y="1702965"/>
            <a:ext cx="7675926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/>
              <a:t>Congratulations</a:t>
            </a:r>
            <a:r>
              <a:rPr lang="hu-HU" dirty="0"/>
              <a:t>!</a:t>
            </a:r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successfully</a:t>
            </a:r>
            <a:r>
              <a:rPr lang="hu-HU" dirty="0"/>
              <a:t> </a:t>
            </a:r>
            <a:r>
              <a:rPr lang="hu-HU" dirty="0" err="1"/>
              <a:t>issued</a:t>
            </a:r>
            <a:r>
              <a:rPr lang="hu-HU" dirty="0"/>
              <a:t> a </a:t>
            </a:r>
            <a:r>
              <a:rPr lang="hu-HU" dirty="0" err="1"/>
              <a:t>quote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: </a:t>
            </a:r>
            <a:r>
              <a:rPr lang="hu-HU" b="1" dirty="0"/>
              <a:t>John</a:t>
            </a:r>
            <a:r>
              <a:rPr lang="hu-HU" dirty="0"/>
              <a:t>          Last </a:t>
            </a:r>
            <a:r>
              <a:rPr lang="hu-HU" dirty="0" err="1"/>
              <a:t>name</a:t>
            </a:r>
            <a:r>
              <a:rPr lang="hu-HU" dirty="0"/>
              <a:t>: </a:t>
            </a:r>
            <a:r>
              <a:rPr lang="hu-HU" b="1" dirty="0" err="1"/>
              <a:t>Doe</a:t>
            </a:r>
            <a:endParaRPr lang="hu-HU" b="1" dirty="0"/>
          </a:p>
          <a:p>
            <a:r>
              <a:rPr lang="hu-HU" dirty="0" err="1"/>
              <a:t>Age</a:t>
            </a:r>
            <a:r>
              <a:rPr lang="hu-HU" dirty="0"/>
              <a:t>: </a:t>
            </a:r>
            <a:r>
              <a:rPr lang="hu-HU" b="1" dirty="0"/>
              <a:t>41</a:t>
            </a:r>
            <a:r>
              <a:rPr lang="hu-HU" dirty="0"/>
              <a:t>                          </a:t>
            </a:r>
            <a:r>
              <a:rPr lang="hu-HU" dirty="0" err="1"/>
              <a:t>Nationality</a:t>
            </a:r>
            <a:r>
              <a:rPr lang="hu-HU" dirty="0"/>
              <a:t>: </a:t>
            </a:r>
            <a:r>
              <a:rPr lang="hu-HU" b="1" dirty="0" err="1"/>
              <a:t>Hungarian</a:t>
            </a:r>
            <a:endParaRPr lang="hu-HU" b="1" dirty="0"/>
          </a:p>
          <a:p>
            <a:r>
              <a:rPr lang="hu-HU" dirty="0" err="1"/>
              <a:t>Address</a:t>
            </a:r>
            <a:r>
              <a:rPr lang="hu-HU" dirty="0"/>
              <a:t>: </a:t>
            </a:r>
            <a:r>
              <a:rPr lang="hu-HU" i="1" dirty="0"/>
              <a:t>Bocskai 201, 1132</a:t>
            </a:r>
          </a:p>
          <a:p>
            <a:endParaRPr lang="hu-HU" dirty="0"/>
          </a:p>
          <a:p>
            <a:r>
              <a:rPr lang="hu-HU" dirty="0" err="1"/>
              <a:t>Package</a:t>
            </a:r>
            <a:r>
              <a:rPr lang="hu-HU" dirty="0"/>
              <a:t>: </a:t>
            </a:r>
            <a:r>
              <a:rPr lang="hu-HU" b="1" dirty="0"/>
              <a:t>Premium </a:t>
            </a:r>
            <a:r>
              <a:rPr lang="hu-HU" b="1" dirty="0" err="1"/>
              <a:t>Light</a:t>
            </a:r>
            <a:endParaRPr lang="hu-HU" b="1" dirty="0"/>
          </a:p>
          <a:p>
            <a:r>
              <a:rPr lang="hu-HU" dirty="0"/>
              <a:t>Premium: </a:t>
            </a:r>
            <a:r>
              <a:rPr lang="hu-HU" b="1" dirty="0"/>
              <a:t>$ 7,560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164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7C0490-50F8-48D8-8722-DCB885F8A4B0}"/>
              </a:ext>
            </a:extLst>
          </p:cNvPr>
          <p:cNvSpPr txBox="1"/>
          <p:nvPr/>
        </p:nvSpPr>
        <p:spPr>
          <a:xfrm>
            <a:off x="3256767" y="1290181"/>
            <a:ext cx="914400" cy="9144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395BF-61BC-4F1B-8C44-3D7BCE7565C6}"/>
              </a:ext>
            </a:extLst>
          </p:cNvPr>
          <p:cNvSpPr txBox="1"/>
          <p:nvPr/>
        </p:nvSpPr>
        <p:spPr>
          <a:xfrm>
            <a:off x="4654307" y="2395892"/>
            <a:ext cx="914400" cy="9144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USED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8347A-60B2-426A-B5CD-F8F03DA0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10" y="28105"/>
            <a:ext cx="8670589" cy="656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9CDED3ECB2B4843831D8747C02ED9CF" ma:contentTypeVersion="10" ma:contentTypeDescription="Új dokumentum létrehozása." ma:contentTypeScope="" ma:versionID="76a815337efc6a58b2e8bd6b7d520bd1">
  <xsd:schema xmlns:xsd="http://www.w3.org/2001/XMLSchema" xmlns:xs="http://www.w3.org/2001/XMLSchema" xmlns:p="http://schemas.microsoft.com/office/2006/metadata/properties" xmlns:ns2="ffabfc81-e8aa-46c0-b37e-f3d37c1335ad" xmlns:ns3="c1503785-5146-4d31-9a3a-ab405e6c3296" targetNamespace="http://schemas.microsoft.com/office/2006/metadata/properties" ma:root="true" ma:fieldsID="ae8f8b2acb53c9f89b3f048a00ead611" ns2:_="" ns3:_="">
    <xsd:import namespace="ffabfc81-e8aa-46c0-b37e-f3d37c1335ad"/>
    <xsd:import namespace="c1503785-5146-4d31-9a3a-ab405e6c32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bfc81-e8aa-46c0-b37e-f3d37c1335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03785-5146-4d31-9a3a-ab405e6c3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D19EB7-EE39-4100-8C02-78B06972CA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CDD911-95A3-4506-8822-7EB6601EB5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abfc81-e8aa-46c0-b37e-f3d37c1335ad"/>
    <ds:schemaRef ds:uri="c1503785-5146-4d31-9a3a-ab405e6c32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638713-6AB8-4A66-BE29-296E582939C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196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Orjana Lico</dc:creator>
  <cp:lastModifiedBy>Gergő Ferenczy</cp:lastModifiedBy>
  <cp:revision>5</cp:revision>
  <dcterms:created xsi:type="dcterms:W3CDTF">2018-06-13T09:52:45Z</dcterms:created>
  <dcterms:modified xsi:type="dcterms:W3CDTF">2019-10-18T15:16:35Z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0x01010099CDED3ECB2B4843831D8747C02ED9CF</vt:lpwstr>
  </property>
</Properties>
</file>