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6" r:id="rId7"/>
    <p:sldId id="258" r:id="rId8"/>
    <p:sldId id="285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68545" autoAdjust="0"/>
  </p:normalViewPr>
  <p:slideViewPr>
    <p:cSldViewPr snapToGrid="0">
      <p:cViewPr varScale="1">
        <p:scale>
          <a:sx n="81" d="100"/>
          <a:sy n="81" d="100"/>
        </p:scale>
        <p:origin x="1684" y="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24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 links:</a:t>
            </a:r>
          </a:p>
          <a:p>
            <a:r>
              <a:rPr lang="en-US" dirty="0"/>
              <a:t>Cr - https://dev-customerrouting.gabriellawhite.com/customer?data=8xSK0SOGjMBhUbDzOMAJMMpJknlgcCnNvo34ShJ5ygLnsNcsy01i-9hKh-Pf6763</a:t>
            </a:r>
          </a:p>
          <a:p>
            <a:r>
              <a:rPr lang="en-US" dirty="0"/>
              <a:t>PU - https://dev-customerrouting.gabriellawhite.com/customer?data=javLQAt5i_pZz_XttWZt2lst0jrUFWUJGFUK9SbtCc7cTRtNAACfJStI1Wru0v1f</a:t>
            </a:r>
          </a:p>
          <a:p>
            <a:endParaRPr lang="en-US" dirty="0"/>
          </a:p>
          <a:p>
            <a:r>
              <a:rPr lang="en-US" dirty="0"/>
              <a:t>Log of real users: </a:t>
            </a:r>
          </a:p>
          <a:p>
            <a:r>
              <a:rPr lang="en-US" dirty="0"/>
              <a:t>PU - https://app.logrocket.com/ugvfei/customer-routing-prod-rii3y/s/5-b0978976-8666-4dea-890a-f30780488b9f/0?cursor=1721844011190&amp;fromTab=sessions&amp;t=1721841182547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briellawhite.atlassian.net/browse/OPS-167" TargetMode="External"/><Relationship Id="rId13" Type="http://schemas.openxmlformats.org/officeDocument/2006/relationships/hyperlink" Target="https://gabriellawhite.atlassian.net/browse/OPS-195" TargetMode="External"/><Relationship Id="rId3" Type="http://schemas.openxmlformats.org/officeDocument/2006/relationships/hyperlink" Target="https://gabriellawhite.atlassian.net/browse/OPS-144" TargetMode="External"/><Relationship Id="rId7" Type="http://schemas.openxmlformats.org/officeDocument/2006/relationships/hyperlink" Target="https://gabriellawhite.atlassian.net/browse/OPS-165" TargetMode="External"/><Relationship Id="rId12" Type="http://schemas.openxmlformats.org/officeDocument/2006/relationships/hyperlink" Target="https://gabriellawhite.atlassian.net/browse/OPS-19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abriellawhite.atlassian.net/browse/OPS-164" TargetMode="External"/><Relationship Id="rId11" Type="http://schemas.openxmlformats.org/officeDocument/2006/relationships/hyperlink" Target="https://gabriellawhite.atlassian.net/browse/OPS-176" TargetMode="External"/><Relationship Id="rId5" Type="http://schemas.openxmlformats.org/officeDocument/2006/relationships/hyperlink" Target="https://gabriellawhite.atlassian.net/browse/OPS-163" TargetMode="External"/><Relationship Id="rId15" Type="http://schemas.openxmlformats.org/officeDocument/2006/relationships/hyperlink" Target="https://gabriellawhite.atlassian.net/browse/OPS-200" TargetMode="External"/><Relationship Id="rId10" Type="http://schemas.openxmlformats.org/officeDocument/2006/relationships/hyperlink" Target="https://gabriellawhite.atlassian.net/browse/OPS-173" TargetMode="External"/><Relationship Id="rId4" Type="http://schemas.openxmlformats.org/officeDocument/2006/relationships/hyperlink" Target="https://gabriellawhite.atlassian.net/browse/OPS-1453" TargetMode="External"/><Relationship Id="rId9" Type="http://schemas.openxmlformats.org/officeDocument/2006/relationships/hyperlink" Target="https://gabriellawhite.atlassian.net/browse/OPS-172" TargetMode="External"/><Relationship Id="rId14" Type="http://schemas.openxmlformats.org/officeDocument/2006/relationships/hyperlink" Target="https://gabriellawhite.atlassian.net/browse/OPS-19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6322" y="4554186"/>
            <a:ext cx="8747367" cy="1976003"/>
          </a:xfrm>
        </p:spPr>
        <p:txBody>
          <a:bodyPr anchor="ctr"/>
          <a:lstStyle/>
          <a:p>
            <a:r>
              <a:rPr lang="en-US" dirty="0"/>
              <a:t>Customer Routing portal Updates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Enhancements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168554"/>
          </a:xfrm>
        </p:spPr>
        <p:txBody>
          <a:bodyPr/>
          <a:lstStyle/>
          <a:p>
            <a:r>
              <a:rPr lang="en-US" dirty="0"/>
              <a:t>Intro – Customer routing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725473"/>
            <a:ext cx="7288212" cy="4378443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Routing</a:t>
            </a:r>
            <a:br>
              <a:rPr lang="en-US" dirty="0"/>
            </a:br>
            <a:r>
              <a:rPr lang="en-US" dirty="0"/>
              <a:t>Captures information for customers 3</a:t>
            </a:r>
            <a:r>
              <a:rPr lang="en-US" baseline="30000" dirty="0"/>
              <a:t>rd</a:t>
            </a:r>
            <a:r>
              <a:rPr lang="en-US" dirty="0"/>
              <a:t> party logistics solution</a:t>
            </a:r>
          </a:p>
          <a:p>
            <a:pPr lvl="2"/>
            <a:r>
              <a:rPr lang="en-US" dirty="0"/>
              <a:t>Carrier and Account Number</a:t>
            </a:r>
          </a:p>
          <a:p>
            <a:pPr lvl="1"/>
            <a:r>
              <a:rPr lang="en-US" dirty="0"/>
              <a:t>Booking</a:t>
            </a:r>
            <a:br>
              <a:rPr lang="en-US" dirty="0"/>
            </a:br>
            <a:r>
              <a:rPr lang="en-US" dirty="0"/>
              <a:t>Allows customers the ability to schedule when to pick up their order</a:t>
            </a:r>
          </a:p>
          <a:p>
            <a:pPr lvl="2"/>
            <a:r>
              <a:rPr lang="en-US" dirty="0"/>
              <a:t>Microsoft Bookings Appointment</a:t>
            </a:r>
          </a:p>
          <a:p>
            <a:pPr lvl="2"/>
            <a:r>
              <a:rPr lang="en-US" dirty="0"/>
              <a:t>Contact Information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7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D2B112-269E-479E-FF5F-E64DF776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168554"/>
          </a:xfrm>
        </p:spPr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BBD6786-A55E-E7CC-A3B1-50C9864E7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725473"/>
            <a:ext cx="7288212" cy="4378443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b="1" dirty="0"/>
              <a:t>Frontend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address updates with SMARTY API address verification (OPS-167)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Valid link checking (OPS-165)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Bookings multiple Pick Ups (OPS-172)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/>
              <a:t>Pending Routes or Bookings (OPS-167)</a:t>
            </a:r>
          </a:p>
          <a:p>
            <a:pPr lvl="1"/>
            <a:r>
              <a:rPr lang="en-US" b="1" dirty="0"/>
              <a:t>Backend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Email Changes (OPS-164, OPS-195)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Syspro Integration updates (OPS-194, OPS-199)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Maintenance Windows (OPS-145)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501473"/>
          </a:xfrm>
        </p:spPr>
        <p:txBody>
          <a:bodyPr anchor="b"/>
          <a:lstStyle/>
          <a:p>
            <a:r>
              <a:rPr lang="en-US" dirty="0"/>
              <a:t>Jira Tickets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8356375"/>
              </p:ext>
            </p:extLst>
          </p:nvPr>
        </p:nvGraphicFramePr>
        <p:xfrm>
          <a:off x="831098" y="907217"/>
          <a:ext cx="10522702" cy="5120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5849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666421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JIRA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OPS-144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– Carrier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734109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OPS-145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Portal – System Maintenance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266057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5"/>
                        </a:rPr>
                        <a:t>OPS-163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Pick Up Calendar – Booking Windows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381444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6"/>
                        </a:rPr>
                        <a:t>OPS-164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Pick Up – Pelham Warehouse Address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833084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7"/>
                        </a:rPr>
                        <a:t>OPS-165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/ Pick Up – Valid Link Checking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576015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8"/>
                        </a:rPr>
                        <a:t>OPS-167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– To Email – Add email from sales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77939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9"/>
                        </a:rPr>
                        <a:t>OPS-172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Pick Up – Existing Appointment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341223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10"/>
                        </a:rPr>
                        <a:t>OPS-173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Pick Up – Multiple Pending Shipments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11"/>
                        </a:rPr>
                        <a:t>OPS-176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Pick Up Calendar Title Verbiage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08286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12"/>
                        </a:rPr>
                        <a:t>OPS-194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Suspense Issue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944448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13"/>
                        </a:rPr>
                        <a:t>OPS-195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– Email Confirmation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511169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14"/>
                        </a:rPr>
                        <a:t>OPS-199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– Change CFF updates to COMTFM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54035"/>
                  </a:ext>
                </a:extLst>
              </a:tr>
              <a:tr h="2741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15"/>
                        </a:rPr>
                        <a:t>OPS-200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Routed – Page loading animation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74370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{2728FC84-6CA9-4E43-AF9C-8118715CC961}tf67328976_win32</Template>
  <TotalTime>2082</TotalTime>
  <Words>299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Tenorite</vt:lpstr>
      <vt:lpstr>Custom</vt:lpstr>
      <vt:lpstr>Customer Routing portal Updates</vt:lpstr>
      <vt:lpstr>AGENDA</vt:lpstr>
      <vt:lpstr>Intro – Customer routing portal</vt:lpstr>
      <vt:lpstr>enhancements</vt:lpstr>
      <vt:lpstr>Jira Tickets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Pope</dc:creator>
  <cp:lastModifiedBy>Justin Pope</cp:lastModifiedBy>
  <cp:revision>5</cp:revision>
  <dcterms:created xsi:type="dcterms:W3CDTF">2024-07-19T14:38:06Z</dcterms:created>
  <dcterms:modified xsi:type="dcterms:W3CDTF">2024-07-31T13:10:35Z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