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7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B3F9-BD8F-4B5C-A638-E32EB97A8B2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CD33-C7F5-45C2-8936-0EA34014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43200" y="7620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Display log-in screen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90800" y="23622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Save user information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16002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Create user account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0" y="46482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Add food item(s) to shopping list</a:t>
            </a:r>
          </a:p>
          <a:p>
            <a:pPr algn="ctr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95600" y="54102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Manage items in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cart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61722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Checkout food item(s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43200" y="38862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Notify user about low food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items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5600" y="31242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Add food item(s)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14600" y="70866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Save item check-out data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38400" y="8001000"/>
            <a:ext cx="1295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Print shopping list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ankume\Local Settings\Temporary Internet Files\Content.IE5\08SN6ZEQ\MCj04260500000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486400" y="1143000"/>
            <a:ext cx="585550" cy="609600"/>
          </a:xfrm>
          <a:prstGeom prst="rect">
            <a:avLst/>
          </a:prstGeom>
          <a:noFill/>
        </p:spPr>
      </p:pic>
      <p:pic>
        <p:nvPicPr>
          <p:cNvPr id="1028" name="Picture 4" descr="C:\Documents and Settings\ankume\Local Settings\Temporary Internet Files\Content.IE5\F2J1J5Z6\MCj04339420000[1]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09600" y="1143000"/>
            <a:ext cx="628650" cy="62865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533400" y="3124199"/>
            <a:ext cx="1066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&lt;Actor&gt;</a:t>
            </a:r>
          </a:p>
          <a:p>
            <a:pPr algn="ctr"/>
            <a:r>
              <a:rPr lang="en-US" sz="1000" dirty="0" smtClean="0"/>
              <a:t>Food Inventory Database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533400" y="4343399"/>
            <a:ext cx="1066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&lt;Actor&gt;</a:t>
            </a:r>
          </a:p>
          <a:p>
            <a:pPr algn="ctr"/>
            <a:r>
              <a:rPr lang="en-US" sz="1000" dirty="0" smtClean="0"/>
              <a:t>Recipe Database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533400" y="5714999"/>
            <a:ext cx="1066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&lt;Actor&gt;</a:t>
            </a:r>
          </a:p>
          <a:p>
            <a:pPr algn="ctr"/>
            <a:r>
              <a:rPr lang="en-US" sz="900" dirty="0" smtClean="0"/>
              <a:t>Recommendations Database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7010399"/>
            <a:ext cx="1066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&lt;Actor&gt;</a:t>
            </a:r>
          </a:p>
          <a:p>
            <a:pPr algn="ctr"/>
            <a:r>
              <a:rPr lang="en-US" sz="1000" dirty="0" smtClean="0"/>
              <a:t>Grocer Database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181600" y="3505200"/>
            <a:ext cx="1069848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&lt;Actor&gt;</a:t>
            </a:r>
          </a:p>
          <a:p>
            <a:pPr algn="ctr"/>
            <a:r>
              <a:rPr lang="en-US" sz="1000" dirty="0" smtClean="0"/>
              <a:t>UPC Scanner / Custom Barcode Scanner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181600" y="2438400"/>
            <a:ext cx="1069848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&lt;Actor&gt;</a:t>
            </a:r>
          </a:p>
          <a:p>
            <a:pPr algn="ctr"/>
            <a:r>
              <a:rPr lang="en-US" sz="1000" dirty="0" smtClean="0"/>
              <a:t>User Database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1752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Kitchen Manager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17526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User</a:t>
            </a:r>
            <a:endParaRPr lang="en-US" sz="1000" dirty="0"/>
          </a:p>
        </p:txBody>
      </p:sp>
      <p:cxnSp>
        <p:nvCxnSpPr>
          <p:cNvPr id="32" name="Straight Connector 31"/>
          <p:cNvCxnSpPr>
            <a:stCxn id="3" idx="6"/>
            <a:endCxn id="1026" idx="1"/>
          </p:cNvCxnSpPr>
          <p:nvPr/>
        </p:nvCxnSpPr>
        <p:spPr>
          <a:xfrm>
            <a:off x="4038600" y="1104900"/>
            <a:ext cx="14478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28" idx="3"/>
            <a:endCxn id="5" idx="2"/>
          </p:cNvCxnSpPr>
          <p:nvPr/>
        </p:nvCxnSpPr>
        <p:spPr>
          <a:xfrm>
            <a:off x="1238250" y="1457325"/>
            <a:ext cx="1733550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28" idx="3"/>
            <a:endCxn id="4" idx="2"/>
          </p:cNvCxnSpPr>
          <p:nvPr/>
        </p:nvCxnSpPr>
        <p:spPr>
          <a:xfrm>
            <a:off x="1238250" y="1457325"/>
            <a:ext cx="1352550" cy="1247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6"/>
            <a:endCxn id="20" idx="1"/>
          </p:cNvCxnSpPr>
          <p:nvPr/>
        </p:nvCxnSpPr>
        <p:spPr>
          <a:xfrm>
            <a:off x="3886200" y="2705100"/>
            <a:ext cx="1295400" cy="99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28" idx="3"/>
            <a:endCxn id="10" idx="2"/>
          </p:cNvCxnSpPr>
          <p:nvPr/>
        </p:nvCxnSpPr>
        <p:spPr>
          <a:xfrm>
            <a:off x="1238250" y="1457325"/>
            <a:ext cx="1657350" cy="2009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3"/>
            <a:endCxn id="9" idx="1"/>
          </p:cNvCxnSpPr>
          <p:nvPr/>
        </p:nvCxnSpPr>
        <p:spPr>
          <a:xfrm>
            <a:off x="1600200" y="3489959"/>
            <a:ext cx="1332707" cy="49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6"/>
            <a:endCxn id="19" idx="1"/>
          </p:cNvCxnSpPr>
          <p:nvPr/>
        </p:nvCxnSpPr>
        <p:spPr>
          <a:xfrm>
            <a:off x="4191000" y="3467100"/>
            <a:ext cx="990600" cy="40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181600" y="4571999"/>
            <a:ext cx="1066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&lt;Actor&gt;</a:t>
            </a:r>
          </a:p>
          <a:p>
            <a:pPr algn="ctr"/>
            <a:r>
              <a:rPr lang="en-US" sz="1000" dirty="0" smtClean="0"/>
              <a:t>Food Inventory Database</a:t>
            </a:r>
            <a:endParaRPr lang="en-US" sz="1000" dirty="0"/>
          </a:p>
        </p:txBody>
      </p:sp>
      <p:cxnSp>
        <p:nvCxnSpPr>
          <p:cNvPr id="59" name="Straight Connector 58"/>
          <p:cNvCxnSpPr>
            <a:stCxn id="10" idx="6"/>
            <a:endCxn id="53" idx="1"/>
          </p:cNvCxnSpPr>
          <p:nvPr/>
        </p:nvCxnSpPr>
        <p:spPr>
          <a:xfrm>
            <a:off x="4191000" y="3467100"/>
            <a:ext cx="990600" cy="1470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28" idx="3"/>
            <a:endCxn id="6" idx="2"/>
          </p:cNvCxnSpPr>
          <p:nvPr/>
        </p:nvCxnSpPr>
        <p:spPr>
          <a:xfrm>
            <a:off x="1238250" y="1457325"/>
            <a:ext cx="1809750" cy="353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" idx="6"/>
            <a:endCxn id="53" idx="1"/>
          </p:cNvCxnSpPr>
          <p:nvPr/>
        </p:nvCxnSpPr>
        <p:spPr>
          <a:xfrm flipV="1">
            <a:off x="4343400" y="4937759"/>
            <a:ext cx="838200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28" idx="3"/>
            <a:endCxn id="7" idx="2"/>
          </p:cNvCxnSpPr>
          <p:nvPr/>
        </p:nvCxnSpPr>
        <p:spPr>
          <a:xfrm>
            <a:off x="1238250" y="1457325"/>
            <a:ext cx="1657350" cy="429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028" idx="3"/>
            <a:endCxn id="8" idx="1"/>
          </p:cNvCxnSpPr>
          <p:nvPr/>
        </p:nvCxnSpPr>
        <p:spPr>
          <a:xfrm>
            <a:off x="1238250" y="1457325"/>
            <a:ext cx="1237457" cy="481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" idx="6"/>
            <a:endCxn id="53" idx="1"/>
          </p:cNvCxnSpPr>
          <p:nvPr/>
        </p:nvCxnSpPr>
        <p:spPr>
          <a:xfrm flipV="1">
            <a:off x="3581400" y="4937759"/>
            <a:ext cx="1600200" cy="1577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181600" y="7086599"/>
            <a:ext cx="1066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&lt;Actor&gt;</a:t>
            </a:r>
          </a:p>
          <a:p>
            <a:pPr algn="ctr"/>
            <a:r>
              <a:rPr lang="en-US" sz="1000" dirty="0" smtClean="0"/>
              <a:t>Wi-Fi Printer</a:t>
            </a:r>
            <a:endParaRPr lang="en-US" sz="1000" dirty="0"/>
          </a:p>
        </p:txBody>
      </p:sp>
      <p:sp>
        <p:nvSpPr>
          <p:cNvPr id="99" name="Rectangle 98"/>
          <p:cNvSpPr/>
          <p:nvPr/>
        </p:nvSpPr>
        <p:spPr>
          <a:xfrm>
            <a:off x="5181600" y="5791200"/>
            <a:ext cx="1069848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&lt;Actor&gt;</a:t>
            </a:r>
          </a:p>
          <a:p>
            <a:pPr algn="ctr"/>
            <a:r>
              <a:rPr lang="en-US" sz="1000" dirty="0" smtClean="0"/>
              <a:t>Nutrition Information Database</a:t>
            </a:r>
            <a:endParaRPr lang="en-US" sz="1000" dirty="0"/>
          </a:p>
        </p:txBody>
      </p:sp>
      <p:cxnSp>
        <p:nvCxnSpPr>
          <p:cNvPr id="101" name="Straight Connector 100"/>
          <p:cNvCxnSpPr>
            <a:stCxn id="10" idx="6"/>
            <a:endCxn id="99" idx="1"/>
          </p:cNvCxnSpPr>
          <p:nvPr/>
        </p:nvCxnSpPr>
        <p:spPr>
          <a:xfrm>
            <a:off x="4191000" y="3467100"/>
            <a:ext cx="990600" cy="268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" idx="6"/>
            <a:endCxn id="99" idx="1"/>
          </p:cNvCxnSpPr>
          <p:nvPr/>
        </p:nvCxnSpPr>
        <p:spPr>
          <a:xfrm flipV="1">
            <a:off x="3581400" y="6156960"/>
            <a:ext cx="1600200" cy="358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6" idx="3"/>
            <a:endCxn id="11" idx="2"/>
          </p:cNvCxnSpPr>
          <p:nvPr/>
        </p:nvCxnSpPr>
        <p:spPr>
          <a:xfrm>
            <a:off x="1600200" y="4709159"/>
            <a:ext cx="914400" cy="27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7" idx="3"/>
            <a:endCxn id="11" idx="2"/>
          </p:cNvCxnSpPr>
          <p:nvPr/>
        </p:nvCxnSpPr>
        <p:spPr>
          <a:xfrm>
            <a:off x="1600200" y="6080759"/>
            <a:ext cx="914400" cy="134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8" idx="3"/>
            <a:endCxn id="11" idx="2"/>
          </p:cNvCxnSpPr>
          <p:nvPr/>
        </p:nvCxnSpPr>
        <p:spPr>
          <a:xfrm>
            <a:off x="1600200" y="7376159"/>
            <a:ext cx="914400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28" idx="3"/>
            <a:endCxn id="12" idx="2"/>
          </p:cNvCxnSpPr>
          <p:nvPr/>
        </p:nvCxnSpPr>
        <p:spPr>
          <a:xfrm>
            <a:off x="1238250" y="1457325"/>
            <a:ext cx="1200150" cy="688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2" idx="6"/>
            <a:endCxn id="81" idx="1"/>
          </p:cNvCxnSpPr>
          <p:nvPr/>
        </p:nvCxnSpPr>
        <p:spPr>
          <a:xfrm flipV="1">
            <a:off x="3733800" y="7452359"/>
            <a:ext cx="1447800" cy="891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96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 of M - Flint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ankume</dc:creator>
  <cp:lastModifiedBy>ankume</cp:lastModifiedBy>
  <cp:revision>16</cp:revision>
  <dcterms:created xsi:type="dcterms:W3CDTF">2010-02-01T17:00:05Z</dcterms:created>
  <dcterms:modified xsi:type="dcterms:W3CDTF">2010-02-01T21:29:07Z</dcterms:modified>
</cp:coreProperties>
</file>