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7" r:id="rId6"/>
    <p:sldId id="293" r:id="rId7"/>
    <p:sldId id="264" r:id="rId8"/>
    <p:sldId id="286" r:id="rId9"/>
    <p:sldId id="262" r:id="rId10"/>
    <p:sldId id="279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204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67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33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91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26684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3300413"/>
            <a:ext cx="6338887" cy="26685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BBAB-7E36-9B13-B681-A00E1A89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4019F1BC-941D-4606-C522-8F131A75176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ABE13-7F27-F053-A9EF-A38BAA99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7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988706"/>
          </a:xfrm>
        </p:spPr>
        <p:txBody>
          <a:bodyPr/>
          <a:lstStyle/>
          <a:p>
            <a:r>
              <a:rPr lang="en-US" dirty="0"/>
              <a:t>Milestone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0" y="3059113"/>
            <a:ext cx="6597650" cy="329565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40" y="896111"/>
            <a:ext cx="7889768" cy="2039341"/>
          </a:xfrm>
        </p:spPr>
        <p:txBody>
          <a:bodyPr/>
          <a:lstStyle/>
          <a:p>
            <a:r>
              <a:rPr lang="en-US" dirty="0"/>
              <a:t>Milestone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251268-42B4-3B45-A59B-740E2DB97A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492136-277B-808E-9D1B-052735920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7877" y="898524"/>
            <a:ext cx="7606895" cy="2029967"/>
          </a:xfrm>
        </p:spPr>
        <p:txBody>
          <a:bodyPr/>
          <a:lstStyle/>
          <a:p>
            <a:r>
              <a:rPr lang="en-US" dirty="0"/>
              <a:t>Milestone 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441910-6501-5C60-C05A-BAFF34C2579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01853" y="2682814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1C374B-40F2-4B1E-A9D8-6E5C932FF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2824876"/>
            <a:ext cx="2011680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32C7587B-DD64-0940-2F6D-21C5F453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9533131-239C-BE9E-DD8C-1E7167A6AA5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1"/>
            <a:ext cx="9866540" cy="1358140"/>
          </a:xfrm>
        </p:spPr>
        <p:txBody>
          <a:bodyPr>
            <a:normAutofit/>
          </a:bodyPr>
          <a:lstStyle/>
          <a:p>
            <a:r>
              <a:rPr lang="en-US" dirty="0"/>
              <a:t>Final notes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F2D739-E475-54F8-C832-F04A983D0F2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323639-65E1-FDBD-1BE3-374BB39C19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40B739-30F9-C86F-67ED-2197DC1E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40" y="3423773"/>
            <a:ext cx="5528217" cy="2029969"/>
          </a:xfrm>
        </p:spPr>
        <p:txBody>
          <a:bodyPr bIns="0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{1644DA09-BDAA-4257-A3CA-6C4FDA610E2D}tf33968143_win32</Template>
  <TotalTime>18</TotalTime>
  <Words>37</Words>
  <Application>Microsoft Office PowerPoint</Application>
  <PresentationFormat>Widescreen</PresentationFormat>
  <Paragraphs>25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Custom</vt:lpstr>
      <vt:lpstr>Roadmap</vt:lpstr>
      <vt:lpstr>Agenda</vt:lpstr>
      <vt:lpstr>PowerPoint Presentation</vt:lpstr>
      <vt:lpstr>Milestone 1</vt:lpstr>
      <vt:lpstr>Milestone 2</vt:lpstr>
      <vt:lpstr>Milestone 3</vt:lpstr>
      <vt:lpstr>Final notes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</dc:title>
  <dc:creator>Caleb Pope</dc:creator>
  <cp:lastModifiedBy>Caleb Pope</cp:lastModifiedBy>
  <cp:revision>1</cp:revision>
  <dcterms:created xsi:type="dcterms:W3CDTF">2024-10-23T19:12:30Z</dcterms:created>
  <dcterms:modified xsi:type="dcterms:W3CDTF">2024-10-23T19:31:04Z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