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64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439" autoAdjust="0"/>
  </p:normalViewPr>
  <p:slideViewPr>
    <p:cSldViewPr snapToGrid="0">
      <p:cViewPr varScale="1">
        <p:scale>
          <a:sx n="128" d="100"/>
          <a:sy n="128" d="100"/>
        </p:scale>
        <p:origin x="1584" y="11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 </a:t>
            </a:r>
            <a:r>
              <a:rPr lang="en-US" dirty="0" err="1"/>
              <a:t>prezint</a:t>
            </a:r>
            <a:r>
              <a:rPr lang="en-US" dirty="0"/>
              <a:t> (cum ma </a:t>
            </a:r>
            <a:r>
              <a:rPr lang="en-US" dirty="0" err="1"/>
              <a:t>numesc</a:t>
            </a:r>
            <a:r>
              <a:rPr lang="en-US" dirty="0"/>
              <a:t>, </a:t>
            </a:r>
            <a:r>
              <a:rPr lang="en-US" dirty="0" err="1"/>
              <a:t>facultate</a:t>
            </a:r>
            <a:r>
              <a:rPr lang="en-US" dirty="0"/>
              <a:t>, </a:t>
            </a:r>
            <a:r>
              <a:rPr lang="en-US" dirty="0" err="1"/>
              <a:t>specializare</a:t>
            </a:r>
            <a:r>
              <a:rPr lang="en-US" dirty="0"/>
              <a:t>) – 10 s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Despre </a:t>
            </a:r>
            <a:r>
              <a:rPr lang="en-US" dirty="0" err="1"/>
              <a:t>proiect</a:t>
            </a:r>
            <a:r>
              <a:rPr lang="en-US" dirty="0"/>
              <a:t> (</a:t>
            </a:r>
            <a:r>
              <a:rPr lang="en-US" dirty="0" err="1"/>
              <a:t>tema</a:t>
            </a:r>
            <a:r>
              <a:rPr lang="en-US" dirty="0"/>
              <a:t>, </a:t>
            </a:r>
            <a:r>
              <a:rPr lang="en-US" dirty="0" err="1"/>
              <a:t>coordonatorul</a:t>
            </a:r>
            <a:r>
              <a:rPr lang="en-US" dirty="0"/>
              <a:t>, </a:t>
            </a:r>
            <a:r>
              <a:rPr lang="en-US" dirty="0" err="1"/>
              <a:t>ce</a:t>
            </a:r>
            <a:r>
              <a:rPr lang="en-US" dirty="0"/>
              <a:t> face </a:t>
            </a:r>
            <a:r>
              <a:rPr lang="en-US" dirty="0" err="1"/>
              <a:t>aplicatia</a:t>
            </a:r>
            <a:r>
              <a:rPr lang="en-US" dirty="0"/>
              <a:t>) – 40 s 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24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Ride sharing – </a:t>
            </a:r>
            <a:r>
              <a:rPr lang="en-US" dirty="0" err="1"/>
              <a:t>conceptul</a:t>
            </a:r>
            <a:r>
              <a:rPr lang="en-US" dirty="0"/>
              <a:t> </a:t>
            </a:r>
            <a:r>
              <a:rPr lang="en-US" dirty="0" err="1"/>
              <a:t>aplicației</a:t>
            </a:r>
            <a:r>
              <a:rPr lang="en-US" dirty="0"/>
              <a:t> (</a:t>
            </a:r>
            <a:r>
              <a:rPr lang="en-US" dirty="0" err="1"/>
              <a:t>facută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ajuta</a:t>
            </a:r>
            <a:r>
              <a:rPr lang="en-US" dirty="0"/>
              <a:t> </a:t>
            </a:r>
            <a:r>
              <a:rPr lang="en-US" dirty="0" err="1"/>
              <a:t>oameni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reserve curse….) – 40 s</a:t>
            </a:r>
          </a:p>
          <a:p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prietenoasa</a:t>
            </a:r>
            <a:r>
              <a:rPr lang="en-US" dirty="0"/>
              <a:t> … - 5 s</a:t>
            </a:r>
          </a:p>
          <a:p>
            <a:r>
              <a:rPr lang="en-US" dirty="0" err="1"/>
              <a:t>Fiind</a:t>
            </a:r>
            <a:r>
              <a:rPr lang="en-US" dirty="0"/>
              <a:t> un site web, nu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instalare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folosita</a:t>
            </a:r>
            <a:r>
              <a:rPr lang="en-US" dirty="0"/>
              <a:t> de </a:t>
            </a:r>
            <a:r>
              <a:rPr lang="en-US" dirty="0" err="1"/>
              <a:t>oriunde</a:t>
            </a:r>
            <a:r>
              <a:rPr lang="en-US" dirty="0"/>
              <a:t> de pe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dispozitiv</a:t>
            </a:r>
            <a:r>
              <a:rPr lang="en-US" dirty="0"/>
              <a:t> – 10 s</a:t>
            </a:r>
          </a:p>
          <a:p>
            <a:endParaRPr lang="en-US" dirty="0"/>
          </a:p>
          <a:p>
            <a:r>
              <a:rPr lang="en-US" dirty="0"/>
              <a:t>1 min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09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Asa </a:t>
            </a:r>
            <a:r>
              <a:rPr lang="en-US" dirty="0" err="1"/>
              <a:t>arata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aplicatiei</a:t>
            </a:r>
            <a:br>
              <a:rPr lang="en-US" dirty="0"/>
            </a:b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harta</a:t>
            </a:r>
            <a:r>
              <a:rPr lang="en-US" dirty="0"/>
              <a:t>,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mesajul</a:t>
            </a:r>
            <a:r>
              <a:rPr lang="en-US" dirty="0"/>
              <a:t> ca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pronita</a:t>
            </a:r>
            <a:r>
              <a:rPr lang="en-US" dirty="0"/>
              <a:t> in </a:t>
            </a:r>
            <a:r>
              <a:rPr lang="en-US" dirty="0" err="1"/>
              <a:t>developem</a:t>
            </a:r>
            <a:r>
              <a:rPr lang="en-US" dirty="0"/>
              <a:t> mode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sunt mocked. </a:t>
            </a:r>
            <a:r>
              <a:rPr lang="en-US" dirty="0" err="1"/>
              <a:t>Regasim</a:t>
            </a:r>
            <a:r>
              <a:rPr lang="en-US" dirty="0"/>
              <a:t> un navigation bar </a:t>
            </a:r>
            <a:r>
              <a:rPr lang="en-US" dirty="0" err="1"/>
              <a:t>si</a:t>
            </a:r>
            <a:r>
              <a:rPr lang="en-US" dirty="0"/>
              <a:t> o bara de search pt </a:t>
            </a:r>
            <a:r>
              <a:rPr lang="en-US" dirty="0" err="1"/>
              <a:t>adrese</a:t>
            </a:r>
            <a:endParaRPr lang="en-US" dirty="0"/>
          </a:p>
          <a:p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punem</a:t>
            </a:r>
            <a:r>
              <a:rPr lang="en-US" dirty="0"/>
              <a:t> dam click pe </a:t>
            </a:r>
            <a:r>
              <a:rPr lang="en-US" dirty="0" err="1"/>
              <a:t>harta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pune</a:t>
            </a:r>
            <a:r>
              <a:rPr lang="en-US" dirty="0"/>
              <a:t> un pin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porni</a:t>
            </a:r>
            <a:r>
              <a:rPr lang="en-US" dirty="0"/>
              <a:t> </a:t>
            </a:r>
            <a:r>
              <a:rPr lang="en-US" dirty="0" err="1"/>
              <a:t>cursa</a:t>
            </a:r>
            <a:endParaRPr lang="en-US" dirty="0"/>
          </a:p>
          <a:p>
            <a:r>
              <a:rPr lang="en-US" dirty="0"/>
              <a:t>Ni se </a:t>
            </a:r>
            <a:r>
              <a:rPr lang="en-US" dirty="0" err="1"/>
              <a:t>mentioneaza</a:t>
            </a:r>
            <a:r>
              <a:rPr lang="en-US" dirty="0"/>
              <a:t> cat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coste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ne </a:t>
            </a:r>
            <a:r>
              <a:rPr lang="en-US" dirty="0" err="1"/>
              <a:t>punem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cardului</a:t>
            </a:r>
            <a:endParaRPr lang="en-US" dirty="0"/>
          </a:p>
          <a:p>
            <a:r>
              <a:rPr lang="en-US" dirty="0" err="1"/>
              <a:t>Apoi</a:t>
            </a:r>
            <a:r>
              <a:rPr lang="en-US" dirty="0"/>
              <a:t> pe </a:t>
            </a:r>
            <a:r>
              <a:rPr lang="en-US" dirty="0" err="1"/>
              <a:t>partea</a:t>
            </a:r>
            <a:r>
              <a:rPr lang="en-US" dirty="0"/>
              <a:t> de </a:t>
            </a:r>
            <a:r>
              <a:rPr lang="en-US" dirty="0" err="1"/>
              <a:t>sofer</a:t>
            </a:r>
            <a:r>
              <a:rPr lang="en-US" dirty="0"/>
              <a:t>, o </a:t>
            </a:r>
            <a:r>
              <a:rPr lang="en-US" dirty="0" err="1"/>
              <a:t>sa</a:t>
            </a:r>
            <a:r>
              <a:rPr lang="en-US" dirty="0"/>
              <a:t> ii </a:t>
            </a:r>
            <a:r>
              <a:rPr lang="en-US" dirty="0" err="1"/>
              <a:t>apara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accepte</a:t>
            </a:r>
            <a:r>
              <a:rPr lang="en-US" dirty="0"/>
              <a:t> </a:t>
            </a:r>
            <a:r>
              <a:rPr lang="en-US" dirty="0" err="1"/>
              <a:t>cursa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totul</a:t>
            </a:r>
            <a:r>
              <a:rPr lang="en-US" dirty="0"/>
              <a:t> </a:t>
            </a:r>
            <a:r>
              <a:rPr lang="en-US" dirty="0" err="1"/>
              <a:t>decurge</a:t>
            </a:r>
            <a:r>
              <a:rPr lang="en-US" dirty="0"/>
              <a:t> de la sine</a:t>
            </a:r>
          </a:p>
          <a:p>
            <a:r>
              <a:rPr lang="en-US" dirty="0"/>
              <a:t>Vedem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indicatiile</a:t>
            </a:r>
            <a:r>
              <a:rPr lang="en-US" dirty="0"/>
              <a:t> </a:t>
            </a:r>
            <a:r>
              <a:rPr lang="en-US" dirty="0" err="1"/>
              <a:t>traseului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Putem</a:t>
            </a:r>
            <a:r>
              <a:rPr lang="en-US" dirty="0"/>
              <a:t> de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vedem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istoricul</a:t>
            </a:r>
            <a:r>
              <a:rPr lang="en-US" dirty="0"/>
              <a:t> </a:t>
            </a:r>
            <a:r>
              <a:rPr lang="en-US" dirty="0" err="1"/>
              <a:t>curselor</a:t>
            </a:r>
            <a:r>
              <a:rPr lang="en-US" dirty="0"/>
              <a:t>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ne </a:t>
            </a:r>
            <a:r>
              <a:rPr lang="en-US" dirty="0" err="1"/>
              <a:t>setam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telefon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mergem</a:t>
            </a:r>
            <a:r>
              <a:rPr lang="en-US" dirty="0"/>
              <a:t> pe google accounts </a:t>
            </a:r>
            <a:r>
              <a:rPr lang="en-US" dirty="0" err="1"/>
              <a:t>sa</a:t>
            </a:r>
            <a:r>
              <a:rPr lang="en-US" dirty="0"/>
              <a:t> ne </a:t>
            </a:r>
            <a:r>
              <a:rPr lang="en-US" dirty="0" err="1"/>
              <a:t>schimba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admini</a:t>
            </a:r>
            <a:r>
              <a:rPr lang="en-US" dirty="0"/>
              <a:t>, au </a:t>
            </a: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seteze</a:t>
            </a:r>
            <a:r>
              <a:rPr lang="en-US" dirty="0"/>
              <a:t> </a:t>
            </a:r>
            <a:r>
              <a:rPr lang="en-US" dirty="0" err="1"/>
              <a:t>rolul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.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vedem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tarizu</a:t>
            </a:r>
            <a:r>
              <a:rPr lang="en-US" dirty="0"/>
              <a:t> in demo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43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Printre</a:t>
            </a:r>
            <a:r>
              <a:rPr lang="en-US" dirty="0"/>
              <a:t> </a:t>
            </a:r>
            <a:r>
              <a:rPr lang="en-US" dirty="0" err="1"/>
              <a:t>tehnologiile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se </a:t>
            </a:r>
            <a:r>
              <a:rPr lang="en-US" dirty="0" err="1"/>
              <a:t>enumera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Pe client-side: </a:t>
            </a:r>
            <a:r>
              <a:rPr lang="en-US" dirty="0" err="1"/>
              <a:t>blazor</a:t>
            </a:r>
            <a:r>
              <a:rPr lang="en-US" dirty="0"/>
              <a:t> web assembly – framework de la Microsoft </a:t>
            </a:r>
            <a:r>
              <a:rPr lang="en-US" dirty="0" err="1"/>
              <a:t>ce</a:t>
            </a:r>
            <a:r>
              <a:rPr lang="en-US" dirty="0"/>
              <a:t> nu </a:t>
            </a:r>
            <a:r>
              <a:rPr lang="en-US" dirty="0" err="1"/>
              <a:t>necesita</a:t>
            </a:r>
            <a:r>
              <a:rPr lang="en-US" dirty="0"/>
              <a:t> un server </a:t>
            </a:r>
            <a:r>
              <a:rPr lang="en-US" dirty="0" err="1"/>
              <a:t>hostat</a:t>
            </a:r>
            <a:r>
              <a:rPr lang="en-US" dirty="0"/>
              <a:t>,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asseturile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tot </a:t>
            </a:r>
            <a:r>
              <a:rPr lang="en-US" dirty="0" err="1"/>
              <a:t>codul</a:t>
            </a:r>
            <a:r>
              <a:rPr lang="en-US" dirty="0"/>
              <a:t> se </a:t>
            </a:r>
            <a:r>
              <a:rPr lang="en-US" dirty="0" err="1"/>
              <a:t>executa</a:t>
            </a:r>
            <a:r>
              <a:rPr lang="en-US" dirty="0"/>
              <a:t> in </a:t>
            </a:r>
            <a:r>
              <a:rPr lang="en-US" dirty="0" err="1"/>
              <a:t>browserul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perfromanta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cu </a:t>
            </a:r>
            <a:r>
              <a:rPr lang="en-US" dirty="0" err="1"/>
              <a:t>mai</a:t>
            </a:r>
            <a:r>
              <a:rPr lang="en-US" dirty="0"/>
              <a:t> multi </a:t>
            </a:r>
            <a:r>
              <a:rPr lang="en-US" dirty="0" err="1"/>
              <a:t>utilizatori</a:t>
            </a:r>
            <a:r>
              <a:rPr lang="en-US" dirty="0"/>
              <a:t> pt ca nu se </a:t>
            </a:r>
            <a:r>
              <a:rPr lang="en-US" dirty="0" err="1"/>
              <a:t>comunica</a:t>
            </a:r>
            <a:r>
              <a:rPr lang="en-US" dirty="0"/>
              <a:t> cu host-ul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internet</a:t>
            </a:r>
          </a:p>
          <a:p>
            <a:endParaRPr lang="en-US" dirty="0"/>
          </a:p>
          <a:p>
            <a:r>
              <a:rPr lang="en-US" dirty="0"/>
              <a:t>Pe </a:t>
            </a:r>
            <a:r>
              <a:rPr lang="en-US" dirty="0" err="1"/>
              <a:t>partea</a:t>
            </a:r>
            <a:r>
              <a:rPr lang="en-US" dirty="0"/>
              <a:t> de backend – </a:t>
            </a:r>
            <a:r>
              <a:rPr lang="en-US" dirty="0" err="1"/>
              <a:t>avem</a:t>
            </a:r>
            <a:r>
              <a:rPr lang="en-US" dirty="0"/>
              <a:t> durable function de la azure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avantajul</a:t>
            </a:r>
            <a:r>
              <a:rPr lang="en-US" dirty="0"/>
              <a:t> </a:t>
            </a:r>
            <a:r>
              <a:rPr lang="en-US" dirty="0" err="1"/>
              <a:t>rularii</a:t>
            </a:r>
            <a:r>
              <a:rPr lang="en-US" dirty="0"/>
              <a:t> pe termen lung,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executia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nu se </a:t>
            </a:r>
            <a:r>
              <a:rPr lang="en-US" dirty="0" err="1"/>
              <a:t>incheie</a:t>
            </a:r>
            <a:r>
              <a:rPr lang="en-US" dirty="0"/>
              <a:t> indifferent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se </a:t>
            </a:r>
            <a:r>
              <a:rPr lang="en-US" dirty="0" err="1"/>
              <a:t>deconecteaza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restart din diverse motive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</a:t>
            </a:r>
            <a:r>
              <a:rPr lang="en-US" dirty="0" err="1"/>
              <a:t>scalat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arhitectura</a:t>
            </a:r>
            <a:r>
              <a:rPr lang="en-US" dirty="0"/>
              <a:t> Azure.</a:t>
            </a:r>
          </a:p>
          <a:p>
            <a:endParaRPr lang="en-US" dirty="0"/>
          </a:p>
          <a:p>
            <a:r>
              <a:rPr lang="en-US" dirty="0" err="1"/>
              <a:t>Stocarea</a:t>
            </a:r>
            <a:r>
              <a:rPr lang="en-US" dirty="0"/>
              <a:t> am </a:t>
            </a:r>
            <a:r>
              <a:rPr lang="en-US" dirty="0" err="1"/>
              <a:t>facut</a:t>
            </a:r>
            <a:r>
              <a:rPr lang="en-US" dirty="0"/>
              <a:t>-o in azure storage account, cu table storage, </a:t>
            </a:r>
            <a:r>
              <a:rPr lang="en-US" dirty="0" err="1"/>
              <a:t>fiind</a:t>
            </a:r>
            <a:r>
              <a:rPr lang="en-US" dirty="0"/>
              <a:t> o </a:t>
            </a:r>
            <a:r>
              <a:rPr lang="en-US" dirty="0" err="1"/>
              <a:t>baza</a:t>
            </a:r>
            <a:r>
              <a:rPr lang="en-US" dirty="0"/>
              <a:t> non-</a:t>
            </a:r>
            <a:r>
              <a:rPr lang="en-US" dirty="0" err="1"/>
              <a:t>Sql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destul</a:t>
            </a:r>
            <a:r>
              <a:rPr lang="en-US" dirty="0"/>
              <a:t> de </a:t>
            </a:r>
            <a:r>
              <a:rPr lang="en-US" dirty="0" err="1"/>
              <a:t>rapida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nu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costuri</a:t>
            </a:r>
            <a:r>
              <a:rPr lang="en-US" dirty="0"/>
              <a:t> fata de un server SQL.</a:t>
            </a:r>
          </a:p>
          <a:p>
            <a:endParaRPr lang="en-US" dirty="0"/>
          </a:p>
          <a:p>
            <a:r>
              <a:rPr lang="en-US" dirty="0" err="1"/>
              <a:t>Comunicarea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facandu</a:t>
            </a:r>
            <a:r>
              <a:rPr lang="en-US" dirty="0"/>
              <a:t>-se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signalR</a:t>
            </a:r>
            <a:r>
              <a:rPr lang="en-US" dirty="0"/>
              <a:t>,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websockets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refitApi</a:t>
            </a:r>
            <a:r>
              <a:rPr lang="en-US" dirty="0"/>
              <a:t> – care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librarie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vine in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folosirii</a:t>
            </a:r>
            <a:r>
              <a:rPr lang="en-US" dirty="0"/>
              <a:t> HTTP requests.</a:t>
            </a:r>
          </a:p>
          <a:p>
            <a:endParaRPr lang="en-US" dirty="0"/>
          </a:p>
          <a:p>
            <a:r>
              <a:rPr lang="en-US" dirty="0"/>
              <a:t>1m 26s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04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Autentificare</a:t>
            </a:r>
            <a:r>
              <a:rPr lang="en-US" dirty="0"/>
              <a:t> se face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conturile</a:t>
            </a:r>
            <a:r>
              <a:rPr lang="en-US" dirty="0"/>
              <a:t> </a:t>
            </a:r>
            <a:r>
              <a:rPr lang="en-US" dirty="0" err="1"/>
              <a:t>personale</a:t>
            </a:r>
            <a:r>
              <a:rPr lang="en-US" dirty="0"/>
              <a:t> ale </a:t>
            </a:r>
            <a:r>
              <a:rPr lang="en-US" dirty="0" err="1"/>
              <a:t>utilizatorilor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platile</a:t>
            </a:r>
            <a:r>
              <a:rPr lang="en-US" dirty="0"/>
              <a:t> sunt </a:t>
            </a:r>
            <a:r>
              <a:rPr lang="en-US" dirty="0" err="1"/>
              <a:t>securizate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stripe </a:t>
            </a:r>
          </a:p>
          <a:p>
            <a:endParaRPr lang="en-US" dirty="0"/>
          </a:p>
          <a:p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harti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rute</a:t>
            </a:r>
            <a:r>
              <a:rPr lang="en-US" dirty="0"/>
              <a:t> se face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libraria</a:t>
            </a:r>
            <a:r>
              <a:rPr lang="en-US" dirty="0"/>
              <a:t> din java script, leaflet,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avantajul</a:t>
            </a:r>
            <a:r>
              <a:rPr lang="en-US" dirty="0"/>
              <a:t> principal </a:t>
            </a:r>
            <a:r>
              <a:rPr lang="en-US" dirty="0" err="1"/>
              <a:t>este</a:t>
            </a:r>
            <a:r>
              <a:rPr lang="en-US" dirty="0"/>
              <a:t> ca nu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costuri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gratis</a:t>
            </a:r>
          </a:p>
          <a:p>
            <a:endParaRPr lang="en-US" dirty="0"/>
          </a:p>
          <a:p>
            <a:r>
              <a:rPr lang="en-US" dirty="0"/>
              <a:t>Alte </a:t>
            </a:r>
            <a:r>
              <a:rPr lang="en-US" dirty="0" err="1"/>
              <a:t>api-uri</a:t>
            </a:r>
            <a:r>
              <a:rPr lang="en-US" dirty="0"/>
              <a:t> externe </a:t>
            </a:r>
            <a:r>
              <a:rPr lang="en-US" dirty="0" err="1"/>
              <a:t>ce</a:t>
            </a:r>
            <a:r>
              <a:rPr lang="en-US" dirty="0"/>
              <a:t> sunt </a:t>
            </a:r>
            <a:r>
              <a:rPr lang="en-US" dirty="0" err="1"/>
              <a:t>folosite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-ul de la OpenStreetMap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ajuta</a:t>
            </a:r>
            <a:r>
              <a:rPr lang="en-US" dirty="0"/>
              <a:t> </a:t>
            </a:r>
            <a:r>
              <a:rPr lang="en-US" dirty="0" err="1"/>
              <a:t>sugestii</a:t>
            </a:r>
            <a:r>
              <a:rPr lang="en-US" dirty="0"/>
              <a:t> de </a:t>
            </a:r>
            <a:r>
              <a:rPr lang="en-US" dirty="0" err="1"/>
              <a:t>adrese</a:t>
            </a:r>
            <a:r>
              <a:rPr lang="en-US" dirty="0"/>
              <a:t>, </a:t>
            </a:r>
            <a:r>
              <a:rPr lang="en-US" dirty="0" err="1"/>
              <a:t>aflarea</a:t>
            </a:r>
            <a:r>
              <a:rPr lang="en-US" dirty="0"/>
              <a:t> </a:t>
            </a:r>
            <a:r>
              <a:rPr lang="en-US" dirty="0" err="1"/>
              <a:t>numelui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oras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coordinate, stuff like that. Si la </a:t>
            </a:r>
            <a:r>
              <a:rPr lang="en-US" dirty="0" err="1"/>
              <a:t>fel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gratis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73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Multumesc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r>
              <a:rPr lang="en-US" dirty="0"/>
              <a:t>, </a:t>
            </a:r>
            <a:r>
              <a:rPr lang="en-US" dirty="0" err="1"/>
              <a:t>acum</a:t>
            </a:r>
            <a:r>
              <a:rPr lang="en-US" dirty="0"/>
              <a:t> </a:t>
            </a:r>
            <a:r>
              <a:rPr lang="en-US" dirty="0" err="1"/>
              <a:t>haideti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vedem</a:t>
            </a:r>
            <a:r>
              <a:rPr lang="en-US" dirty="0"/>
              <a:t> cum </a:t>
            </a:r>
            <a:r>
              <a:rPr lang="en-US" dirty="0" err="1"/>
              <a:t>arata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real </a:t>
            </a:r>
            <a:r>
              <a:rPr lang="en-US" dirty="0" err="1"/>
              <a:t>aplicatia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0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002752"/>
            <a:ext cx="4941771" cy="1122202"/>
          </a:xfrm>
        </p:spPr>
        <p:txBody>
          <a:bodyPr/>
          <a:lstStyle/>
          <a:p>
            <a:r>
              <a:rPr lang="en-US" dirty="0" err="1"/>
              <a:t>Fastride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0" y="5124954"/>
            <a:ext cx="4941770" cy="396660"/>
          </a:xfrm>
        </p:spPr>
        <p:txBody>
          <a:bodyPr/>
          <a:lstStyle/>
          <a:p>
            <a:r>
              <a:rPr lang="en-US" b="1" dirty="0" err="1"/>
              <a:t>Aplicație</a:t>
            </a:r>
            <a:r>
              <a:rPr lang="en-US" b="1" dirty="0"/>
              <a:t> de ride sharing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DBD9FC6-5243-CBB5-9F15-2A32897B5C89}"/>
              </a:ext>
            </a:extLst>
          </p:cNvPr>
          <p:cNvSpPr txBox="1">
            <a:spLocks/>
          </p:cNvSpPr>
          <p:nvPr/>
        </p:nvSpPr>
        <p:spPr>
          <a:xfrm>
            <a:off x="6416040" y="5521614"/>
            <a:ext cx="5510514" cy="139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Constantin-Mădălin Popescu</a:t>
            </a:r>
          </a:p>
          <a:p>
            <a:r>
              <a:rPr lang="en-US" sz="1200" b="1" dirty="0"/>
              <a:t>Ș. L. Dr. Ing. Cătălin </a:t>
            </a:r>
            <a:r>
              <a:rPr lang="en-US" sz="1200" b="1" dirty="0" err="1"/>
              <a:t>Cerbulescu</a:t>
            </a:r>
            <a:endParaRPr lang="en-US" sz="1200" b="1" dirty="0"/>
          </a:p>
          <a:p>
            <a:r>
              <a:rPr lang="en-US" sz="1200" dirty="0" err="1"/>
              <a:t>Facultatea</a:t>
            </a:r>
            <a:r>
              <a:rPr lang="en-US" sz="1200" dirty="0"/>
              <a:t> de </a:t>
            </a:r>
            <a:r>
              <a:rPr lang="en-US" sz="1200" dirty="0" err="1"/>
              <a:t>Automatică</a:t>
            </a:r>
            <a:r>
              <a:rPr lang="en-US" sz="1200" dirty="0"/>
              <a:t>, </a:t>
            </a:r>
            <a:r>
              <a:rPr lang="en-US" sz="1200" dirty="0" err="1"/>
              <a:t>Calculatoare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Electronică</a:t>
            </a:r>
            <a:r>
              <a:rPr lang="en-US" sz="1200" dirty="0"/>
              <a:t>, </a:t>
            </a:r>
          </a:p>
          <a:p>
            <a:r>
              <a:rPr lang="en-US" sz="1200" dirty="0"/>
              <a:t>	</a:t>
            </a:r>
            <a:r>
              <a:rPr lang="en-US" sz="1100" dirty="0" err="1"/>
              <a:t>specializarea</a:t>
            </a:r>
            <a:r>
              <a:rPr lang="en-US" sz="1100" dirty="0"/>
              <a:t> </a:t>
            </a:r>
            <a:r>
              <a:rPr lang="en-US" sz="1100" dirty="0" err="1"/>
              <a:t>Calculatoare</a:t>
            </a:r>
            <a:r>
              <a:rPr lang="en-US" sz="1100" dirty="0"/>
              <a:t> </a:t>
            </a:r>
            <a:r>
              <a:rPr lang="en-US" sz="1100" dirty="0" err="1"/>
              <a:t>Română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US" dirty="0" err="1"/>
              <a:t>Conceptul</a:t>
            </a:r>
            <a:r>
              <a:rPr lang="en-US" dirty="0"/>
              <a:t> </a:t>
            </a:r>
            <a:r>
              <a:rPr lang="en-US" dirty="0" err="1"/>
              <a:t>Aplicației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WebApp cu </a:t>
            </a:r>
            <a:r>
              <a:rPr lang="en-US" dirty="0" err="1"/>
              <a:t>scopul</a:t>
            </a:r>
            <a:r>
              <a:rPr lang="en-US" dirty="0"/>
              <a:t> - ride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Interfață</a:t>
            </a:r>
            <a:r>
              <a:rPr lang="en-US" dirty="0"/>
              <a:t> </a:t>
            </a:r>
            <a:r>
              <a:rPr lang="en-US" dirty="0" err="1"/>
              <a:t>prietenoasă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clienți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șoferi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instalare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 err="1"/>
              <a:t>FastRide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86" y="0"/>
            <a:ext cx="5111750" cy="1204912"/>
          </a:xfrm>
        </p:spPr>
        <p:txBody>
          <a:bodyPr/>
          <a:lstStyle/>
          <a:p>
            <a:r>
              <a:rPr lang="en-US" dirty="0" err="1"/>
              <a:t>Interfața</a:t>
            </a:r>
            <a:r>
              <a:rPr lang="en-US" dirty="0"/>
              <a:t> </a:t>
            </a:r>
            <a:r>
              <a:rPr lang="en-US" dirty="0" err="1"/>
              <a:t>Aplicației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 err="1"/>
              <a:t>FastRide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6C03C198-7415-6559-4E28-80103C77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924" y="1474177"/>
            <a:ext cx="3937205" cy="4198524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340C7CA5-3A20-7E8C-91B7-D9073EF9B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47" y="1468972"/>
            <a:ext cx="3937206" cy="4193319"/>
          </a:xfrm>
          <a:prstGeom prst="rect">
            <a:avLst/>
          </a:prstGeom>
        </p:spPr>
      </p:pic>
      <p:pic>
        <p:nvPicPr>
          <p:cNvPr id="14" name="Imagine 13">
            <a:extLst>
              <a:ext uri="{FF2B5EF4-FFF2-40B4-BE49-F238E27FC236}">
                <a16:creationId xmlns:a16="http://schemas.microsoft.com/office/drawing/2014/main" id="{D593B17B-B0D7-AD36-224F-031E17414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328" y="1419861"/>
            <a:ext cx="1796192" cy="2505688"/>
          </a:xfrm>
          <a:prstGeom prst="rect">
            <a:avLst/>
          </a:prstGeom>
        </p:spPr>
      </p:pic>
      <p:pic>
        <p:nvPicPr>
          <p:cNvPr id="16" name="Imagine 15">
            <a:extLst>
              <a:ext uri="{FF2B5EF4-FFF2-40B4-BE49-F238E27FC236}">
                <a16:creationId xmlns:a16="http://schemas.microsoft.com/office/drawing/2014/main" id="{9B55EC42-B79D-F9FF-FEE8-E008792DB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5196" y="4000436"/>
            <a:ext cx="3805039" cy="2355914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E27287B6-90B6-133F-BA19-27B8F524E2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8195" y="3012027"/>
            <a:ext cx="1407285" cy="83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Client-Side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Server-Side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 err="1"/>
              <a:t>Stocare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 err="1"/>
              <a:t>Comunicare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Blazor </a:t>
            </a:r>
            <a:r>
              <a:rPr lang="en-US" dirty="0" err="1"/>
              <a:t>WebAssembly</a:t>
            </a:r>
            <a:r>
              <a:rPr lang="en-US" dirty="0"/>
              <a:t>, </a:t>
            </a:r>
            <a:r>
              <a:rPr lang="en-US" dirty="0" err="1"/>
              <a:t>MudBlazor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/>
          <a:lstStyle/>
          <a:p>
            <a:r>
              <a:rPr lang="en-US" dirty="0"/>
              <a:t>Azure Durable Functions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Azure Storage Account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, Refit API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/>
          <a:p>
            <a:r>
              <a:rPr lang="en-US" dirty="0" err="1"/>
              <a:t>FastRide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AUTENTIFICARE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n-US" dirty="0" err="1"/>
              <a:t>Conturile</a:t>
            </a:r>
            <a:r>
              <a:rPr lang="en-US" dirty="0"/>
              <a:t> </a:t>
            </a:r>
            <a:r>
              <a:rPr lang="en-US" dirty="0" err="1"/>
              <a:t>personale</a:t>
            </a:r>
            <a:r>
              <a:rPr lang="en-US" dirty="0"/>
              <a:t> Google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PLĂȚI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/>
          <a:lstStyle/>
          <a:p>
            <a:r>
              <a:rPr lang="en-US" dirty="0" err="1"/>
              <a:t>Securizare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Stripe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Hărți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rute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/>
          <a:lstStyle/>
          <a:p>
            <a:r>
              <a:rPr lang="en-US" dirty="0"/>
              <a:t>Leaflet </a:t>
            </a:r>
            <a:r>
              <a:rPr lang="en-US" dirty="0" err="1"/>
              <a:t>și</a:t>
            </a:r>
            <a:r>
              <a:rPr lang="en-US" dirty="0"/>
              <a:t> Routing Machine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niciun</a:t>
            </a:r>
            <a:r>
              <a:rPr lang="en-US" dirty="0"/>
              <a:t> cost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FastRide</a:t>
            </a:r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1845F9-C5F4-4AA5-BA9E-EC2182E914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587</Words>
  <Application>Microsoft Office PowerPoint</Application>
  <PresentationFormat>Ecran lat</PresentationFormat>
  <Paragraphs>79</Paragraphs>
  <Slides>6</Slides>
  <Notes>6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Monoline</vt:lpstr>
      <vt:lpstr>Fastride</vt:lpstr>
      <vt:lpstr>Conceptul Aplicației</vt:lpstr>
      <vt:lpstr>Interfața Aplicației</vt:lpstr>
      <vt:lpstr>Tehnologii folosite</vt:lpstr>
      <vt:lpstr>Tehnologii folosite</vt:lpstr>
      <vt:lpstr>DEMO…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2023-07-24T01:11:48Z</dcterms:created>
  <dcterms:modified xsi:type="dcterms:W3CDTF">2025-06-11T20:28:20Z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