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959" autoAdjust="0"/>
  </p:normalViewPr>
  <p:slideViewPr>
    <p:cSldViewPr snapToGrid="0">
      <p:cViewPr varScale="1">
        <p:scale>
          <a:sx n="65" d="100"/>
          <a:sy n="65" d="100"/>
        </p:scale>
        <p:origin x="2316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8D8F9A-F5CB-4EF8-A859-ED5E107B9763}" type="datetimeFigureOut">
              <a:rPr lang="en-US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B9A9E5-4F7F-4A7D-9DE1-89923232926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meu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Madalin Popescu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Sunt student la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Facultatea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Automatic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Calculato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Electronica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specializarea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Calculatoare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in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limba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romana</a:t>
            </a:r>
            <a:endParaRPr dirty="0"/>
          </a:p>
          <a:p>
            <a:pPr>
              <a:defRPr/>
            </a:pP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Impreuna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Coordonator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științific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Sef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lucrari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doctor,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inginer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Catalin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Cerbulescu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propunerea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firmei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Netrom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ale ales ca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tema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FastRide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Aplicatie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ride sharing.</a:t>
            </a:r>
            <a:endParaRPr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Ride Sharing –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Conceptul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(40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secunde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ride-sharing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ajuta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oamenii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rezerve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curse rapid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ușor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Facilitează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legătura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dintre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șoferi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disponibili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pasageri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care au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nevoie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transport</a:t>
            </a:r>
          </a:p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Interfață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prietenoasă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(5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secunde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):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intuitiv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folosit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ambele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parti</a:t>
            </a:r>
          </a:p>
          <a:p>
            <a:pPr marL="0" indent="0">
              <a:buFont typeface="Arial"/>
              <a:buNone/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Accesibilitate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web (10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secunde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Platformă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web – nu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necesită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instalare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fi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folosită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oriunde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de pe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orice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dispozitiv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conexiune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la internet</a:t>
            </a:r>
            <a:endParaRPr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Tehnologii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proiect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Client-side – Blazor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WebAssembly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Backend – Azure Durable Functions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Azure Storage Account (Table Storage)</a:t>
            </a:r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între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componente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WebSockets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timp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real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Refit API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simplifică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apelurile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HTTP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printr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-o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interfață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declarativă</a:t>
            </a:r>
            <a:endParaRPr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esențiale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API-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uri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utilizate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🟦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Autentificare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loghează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conturile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lor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personale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(ex: Google)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🟩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Plăți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securizate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Procesator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Stripe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Asigură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tranzacții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sigure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protejate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🟨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hărți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Leaflet.js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o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librărie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JavaScript open-source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Principal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avantaj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Gratuit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fără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utilizare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Oferă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afișarea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hărților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rutare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marcatori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etc.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🟪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API-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uri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externe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suplimentare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OpenStreetMap API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folosit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Sugestii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adrese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(autocomplete)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Obținerea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numelui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unui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oraș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coordonate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GPS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geolocalizare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Gratuit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ideal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proiecte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fără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buget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extins</a:t>
            </a:r>
            <a:endParaRPr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645903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32994665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Arhitectura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Componente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Azure Storage Account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folosesc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doar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Azure Table Storage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bază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date NoSQL)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Alegere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motivată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reduse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Viteză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mare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Suport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Blob Storage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Queue Mechanism</a:t>
            </a:r>
            <a:b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Ușor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extins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cu:</a:t>
            </a:r>
            <a:endParaRPr sz="1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075043" lvl="2" indent="-217793">
              <a:buFont typeface="Arial"/>
              <a:buChar char="–"/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Event Grid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notificări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075043" lvl="2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suplimentare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mare</a:t>
            </a:r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Orchestrare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Azure Durable Functions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Cod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deterministic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același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input produce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același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output</a:t>
            </a:r>
            <a:endParaRPr dirty="0"/>
          </a:p>
          <a:p>
            <a:pPr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rularea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 termen lung: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 la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câteva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minute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până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luni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întregi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Execută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activități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lanț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cu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salvarea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stării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între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pași</a:t>
            </a:r>
            <a:endParaRPr lang="en-US"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marR="0" lvl="0" indent="-21779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Scalabilitate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excelentă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arhitectura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Azure</a:t>
            </a:r>
          </a:p>
          <a:p>
            <a:pPr marL="0" indent="0">
              <a:buFont typeface="Arial"/>
              <a:buNone/>
              <a:defRPr/>
            </a:pP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FrontEnd</a:t>
            </a:r>
            <a:endParaRPr lang="en-US" sz="1200" b="1" i="0" u="non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17793" marR="0" lvl="0" indent="-21779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Datele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procesate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trimise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către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frontend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afișare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prietenoasă</a:t>
            </a:r>
            <a:endParaRPr lang="en-US"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necesită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server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hostat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asset-urile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rulează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direct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browser</a:t>
            </a:r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Performanță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crescută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ales cu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mulți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</a:t>
            </a:r>
            <a:endParaRPr lang="en-US"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offline</a:t>
            </a:r>
            <a:endParaRPr b="1"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între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componente</a:t>
            </a:r>
            <a:endParaRPr dirty="0"/>
          </a:p>
          <a:p>
            <a:pPr>
              <a:defRPr/>
            </a:pP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Frontend ↔ Backend: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Cererile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utilizatorului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→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 requests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Răspunsuri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actualizări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→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în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timp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real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WebSockets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dirty="0"/>
          </a:p>
          <a:p>
            <a:pPr marL="217793" indent="-217793">
              <a:buFont typeface="Arial"/>
              <a:buChar char="–"/>
              <a:defRPr/>
            </a:pPr>
            <a:endParaRPr dirty="0"/>
          </a:p>
        </p:txBody>
      </p:sp>
      <p:sp>
        <p:nvSpPr>
          <p:cNvPr id="1119002012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6D3A9B9-2B00-1074-FC04-657201AEFF2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Hartă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interactivă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Afișează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locația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curentă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plasarea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unui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pin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click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din history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Vizualizare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rută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+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indicații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traseu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Bara de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căutare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(Search)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introducerea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căutarea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adrese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Autocomplete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selectare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ușoară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locațiilor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Funcționalitate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„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Pornește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cursa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plasarea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pinului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iniția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cursă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Istoric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curse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consulta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cursele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efectuate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anterior</a:t>
            </a:r>
            <a:endParaRPr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772041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65249174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rezervare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cursă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Client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Dupa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trebuie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efectueze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confirmare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serverul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cauta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apropiati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soferi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catre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trimite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cerere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 rand</a:t>
            </a:r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Daca nu se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accepta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cursa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niciun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sofer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atunci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cursa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se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anuleaza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Soferii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au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aproximativ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un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minut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sa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raspunda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la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cererea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Times New Roman"/>
                <a:cs typeface="Times New Roman"/>
              </a:rPr>
              <a:t>clientului</a:t>
            </a:r>
            <a:r>
              <a:rPr lang="en-US" sz="1200" b="0" i="0" u="none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Fluxul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șofer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Primește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solicitare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→ o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acceptă</a:t>
            </a:r>
            <a:endParaRPr sz="1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notificat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cu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informațiile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șoferului</a:t>
            </a:r>
            <a:endParaRPr sz="1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decurge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automat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până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la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destinație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finalul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cursei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oferi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un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rating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șoferului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Setări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cont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Posibilitatea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a seta un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telefon</a:t>
            </a:r>
            <a:endParaRPr sz="12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Redirecționare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către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Google Account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Schimbarea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numelui</a:t>
            </a:r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Actualizarea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pozei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profil</a:t>
            </a:r>
            <a:endParaRPr dirty="0"/>
          </a:p>
          <a:p>
            <a:pPr>
              <a:defRPr/>
            </a:pP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administrator</a:t>
            </a:r>
            <a:endParaRPr dirty="0"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modifica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Rolul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utilizatorilor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(ex. client,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șofer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admin)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Numărul</a:t>
            </a:r>
            <a:r>
              <a:rPr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sz="12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telefon</a:t>
            </a:r>
            <a:r>
              <a:rPr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al </a:t>
            </a:r>
            <a:r>
              <a:rPr sz="12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acestora</a:t>
            </a:r>
            <a:endParaRPr dirty="0"/>
          </a:p>
        </p:txBody>
      </p:sp>
      <p:sp>
        <p:nvSpPr>
          <p:cNvPr id="1813329326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AB6E46A-2A21-A9BB-32BE-CCBB8A33076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Multumesc pentru atentie, acum haideti sa vedem cum arata si real aplicatia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 bwMode="auto"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 bwMode="auto"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19"/>
          </p:nvPr>
        </p:nvSpPr>
        <p:spPr bwMode="auto"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0"/>
          <a:stretch/>
        </p:blipFill>
        <p:spPr bwMode="auto"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 bwMode="auto">
          <a:xfrm>
            <a:off x="838198" y="2136775"/>
            <a:ext cx="10515599" cy="36972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71693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7" name="Picture Placeholder 10"/>
          <p:cNvSpPr>
            <a:spLocks noGrp="1"/>
          </p:cNvSpPr>
          <p:nvPr>
            <p:ph type="pic" sz="quarter" idx="28"/>
          </p:nvPr>
        </p:nvSpPr>
        <p:spPr bwMode="auto">
          <a:xfrm>
            <a:off x="671693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 bwMode="auto"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2" hasCustomPrompt="1"/>
          </p:nvPr>
        </p:nvSpPr>
        <p:spPr bwMode="auto"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3" hasCustomPrompt="1"/>
          </p:nvPr>
        </p:nvSpPr>
        <p:spPr bwMode="auto"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10"/>
          <p:cNvSpPr>
            <a:spLocks noGrp="1"/>
          </p:cNvSpPr>
          <p:nvPr>
            <p:ph sz="quarter" idx="24" hasCustomPrompt="1"/>
          </p:nvPr>
        </p:nvSpPr>
        <p:spPr bwMode="auto"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3790949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half" idx="16"/>
          </p:nvPr>
        </p:nvSpPr>
        <p:spPr bwMode="auto"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 flipV="1">
            <a:off x="0" y="876299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0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8566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86412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673143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2" name="Straight Connector 1"/>
          <p:cNvCxnSpPr>
            <a:cxnSpLocks/>
          </p:cNvCxnSpPr>
          <p:nvPr userDrawn="1"/>
        </p:nvCxnSpPr>
        <p:spPr bwMode="auto"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08759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 bwMode="auto"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>
            <a:off x="6953250" y="-25401"/>
            <a:ext cx="3790949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416040" y="4002752"/>
            <a:ext cx="4941770" cy="1122202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0" y="5124954"/>
            <a:ext cx="4941770" cy="396660"/>
          </a:xfrm>
        </p:spPr>
        <p:txBody>
          <a:bodyPr/>
          <a:lstStyle/>
          <a:p>
            <a:pPr>
              <a:defRPr/>
            </a:pPr>
            <a:r>
              <a:rPr lang="en-US" b="1"/>
              <a:t>Aplicație de ride sharing</a:t>
            </a:r>
            <a:endParaRPr/>
          </a:p>
        </p:txBody>
      </p:sp>
      <p:sp>
        <p:nvSpPr>
          <p:cNvPr id="4" name="Subtitle 2"/>
          <p:cNvSpPr txBox="1"/>
          <p:nvPr/>
        </p:nvSpPr>
        <p:spPr bwMode="auto">
          <a:xfrm>
            <a:off x="6416040" y="5518728"/>
            <a:ext cx="5510514" cy="13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Constantin-Mădălin Popescu</a:t>
            </a:r>
            <a:endParaRPr dirty="0"/>
          </a:p>
          <a:p>
            <a:pPr>
              <a:defRPr/>
            </a:pPr>
            <a:r>
              <a:rPr lang="en-US" sz="1200" b="1" dirty="0"/>
              <a:t>Ș. L. Dr. Ing. Cătălin </a:t>
            </a:r>
            <a:r>
              <a:rPr lang="en-US" sz="1200" b="1" dirty="0" err="1"/>
              <a:t>Cerbulescu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3499" y="1020445"/>
            <a:ext cx="3171825" cy="1325563"/>
          </a:xfrm>
        </p:spPr>
        <p:txBody>
          <a:bodyPr/>
          <a:lstStyle/>
          <a:p>
            <a:pPr>
              <a:defRPr/>
            </a:pPr>
            <a:r>
              <a:rPr lang="en-US"/>
              <a:t>Conceptul Aplicației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/>
              <a:t>WebApp cu scopul - ride sharing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Interfață prietenoasă atât pentru clienți cât și pentru șoferi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Nu necesită instalare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/>
          <a:p>
            <a:pPr>
              <a:defRPr/>
            </a:pPr>
            <a:fld id="{19B51A1E-902D-48AF-9020-955120F399B6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Tehnologii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Client-Side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 bwMode="auto">
          <a:xfrm>
            <a:off x="714375" y="2557463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Server-Side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 bwMode="auto">
          <a:xfrm>
            <a:off x="1320800" y="3633788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Stocare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auto">
          <a:xfrm>
            <a:off x="1905000" y="4710114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Comunicare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 bwMode="auto">
          <a:xfrm>
            <a:off x="4401535" y="1594478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Blazor WebAssembly, MudBlazor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 bwMode="auto">
          <a:xfrm>
            <a:off x="4986028" y="268256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Durable Functions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 bwMode="auto">
          <a:xfrm>
            <a:off x="5576937" y="375539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Storage Account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 bwMode="auto">
          <a:xfrm>
            <a:off x="6175279" y="4824430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SignalR, Refit API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85156" y="892177"/>
            <a:ext cx="8421688" cy="1325563"/>
          </a:xfrm>
        </p:spPr>
        <p:txBody>
          <a:bodyPr/>
          <a:lstStyle/>
          <a:p>
            <a:pPr>
              <a:defRPr/>
            </a:pPr>
            <a:r>
              <a:rPr lang="en-US"/>
              <a:t>Tehnologii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/>
            </a:pPr>
            <a:r>
              <a:rPr lang="en-US"/>
              <a:t>AUTENTIFICARE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148566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Conturile personale Google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PLĂȚI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 bwMode="auto">
          <a:xfrm>
            <a:off x="667314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Securizare prin Stripe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Hărți și rute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 bwMode="auto">
          <a:xfrm>
            <a:off x="1486412" y="4826655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Leaflet și Routing Machine fără niciun cost</a:t>
            </a:r>
            <a:endParaRPr/>
          </a:p>
        </p:txBody>
      </p:sp>
      <p:sp>
        <p:nvSpPr>
          <p:cNvPr id="80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522992" name="Title 1"/>
          <p:cNvSpPr>
            <a:spLocks noGrp="1"/>
          </p:cNvSpPr>
          <p:nvPr>
            <p:ph type="title"/>
          </p:nvPr>
        </p:nvSpPr>
        <p:spPr bwMode="auto">
          <a:xfrm>
            <a:off x="1980405" y="89355"/>
            <a:ext cx="8421688" cy="1325562"/>
          </a:xfrm>
        </p:spPr>
        <p:txBody>
          <a:bodyPr/>
          <a:lstStyle/>
          <a:p>
            <a:pPr>
              <a:defRPr/>
            </a:pPr>
            <a:r>
              <a:rPr lang="en-US"/>
              <a:t>Arhitectura aplicației</a:t>
            </a:r>
          </a:p>
        </p:txBody>
      </p:sp>
      <p:sp>
        <p:nvSpPr>
          <p:cNvPr id="118492972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427037993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599" y="6356349"/>
            <a:ext cx="4114800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9564514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527FBE45-29B8-7DC2-9408-937FDFFE3222}" type="slidenum">
              <a:rPr lang="en-US"/>
              <a:t>5</a:t>
            </a:fld>
            <a:endParaRPr lang="en-US"/>
          </a:p>
        </p:txBody>
      </p:sp>
      <p:pic>
        <p:nvPicPr>
          <p:cNvPr id="1016653137" name="Imagine 101665313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67024" y="1517196"/>
            <a:ext cx="6648449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5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5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66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5229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2586" y="0"/>
            <a:ext cx="5111750" cy="1204912"/>
          </a:xfrm>
        </p:spPr>
        <p:txBody>
          <a:bodyPr/>
          <a:lstStyle/>
          <a:p>
            <a:pPr>
              <a:defRPr/>
            </a:pPr>
            <a:r>
              <a:rPr lang="en-US"/>
              <a:t>Interfața Aplicației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6</a:t>
            </a:fld>
            <a:endParaRPr lang="en-US"/>
          </a:p>
        </p:txBody>
      </p:sp>
      <p:pic>
        <p:nvPicPr>
          <p:cNvPr id="10" name="Imagin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13597" y="1463766"/>
            <a:ext cx="3937205" cy="4198524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1196" y="1463766"/>
            <a:ext cx="3937206" cy="4193319"/>
          </a:xfrm>
          <a:prstGeom prst="rect">
            <a:avLst/>
          </a:prstGeom>
        </p:spPr>
      </p:pic>
      <p:pic>
        <p:nvPicPr>
          <p:cNvPr id="173332374" name="Imagine 1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08558" y="2643258"/>
            <a:ext cx="3805038" cy="2355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3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33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663428" name="Title 1"/>
          <p:cNvSpPr>
            <a:spLocks noGrp="1"/>
          </p:cNvSpPr>
          <p:nvPr>
            <p:ph type="title"/>
          </p:nvPr>
        </p:nvSpPr>
        <p:spPr bwMode="auto">
          <a:xfrm>
            <a:off x="582585" y="0"/>
            <a:ext cx="5111749" cy="1204911"/>
          </a:xfrm>
        </p:spPr>
        <p:txBody>
          <a:bodyPr/>
          <a:lstStyle/>
          <a:p>
            <a:pPr>
              <a:defRPr/>
            </a:pPr>
            <a:r>
              <a:rPr lang="en-US"/>
              <a:t>Interfața Aplicației</a:t>
            </a:r>
          </a:p>
        </p:txBody>
      </p:sp>
      <p:sp>
        <p:nvSpPr>
          <p:cNvPr id="173482662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78016177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2" y="6356349"/>
            <a:ext cx="1743075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39384183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A50E6425-1FE4-9E73-639F-7E4378E05534}" type="slidenum">
              <a:rPr lang="en-US"/>
              <a:t>7</a:t>
            </a:fld>
            <a:endParaRPr lang="en-US"/>
          </a:p>
        </p:txBody>
      </p:sp>
      <p:pic>
        <p:nvPicPr>
          <p:cNvPr id="1048649162" name="Imagine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8061" y="1441585"/>
            <a:ext cx="1796191" cy="2505687"/>
          </a:xfrm>
          <a:prstGeom prst="rect">
            <a:avLst/>
          </a:prstGeom>
        </p:spPr>
      </p:pic>
      <p:pic>
        <p:nvPicPr>
          <p:cNvPr id="514728406" name="Imagin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96968" y="4500054"/>
            <a:ext cx="1407285" cy="833945"/>
          </a:xfrm>
          <a:prstGeom prst="rect">
            <a:avLst/>
          </a:prstGeom>
        </p:spPr>
      </p:pic>
      <p:pic>
        <p:nvPicPr>
          <p:cNvPr id="899751599" name="Imagine 89975159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92860" y="3947273"/>
            <a:ext cx="5319428" cy="1636161"/>
          </a:xfrm>
          <a:prstGeom prst="rect">
            <a:avLst/>
          </a:prstGeom>
        </p:spPr>
      </p:pic>
      <p:pic>
        <p:nvPicPr>
          <p:cNvPr id="1759672384" name="Imagine 175967238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858431" y="1631583"/>
            <a:ext cx="2209187" cy="1702588"/>
          </a:xfrm>
          <a:prstGeom prst="rect">
            <a:avLst/>
          </a:prstGeom>
        </p:spPr>
      </p:pic>
      <p:pic>
        <p:nvPicPr>
          <p:cNvPr id="1974526545" name="Imagine 197452654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774766" y="1843135"/>
            <a:ext cx="3277782" cy="127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6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066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7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2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452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7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97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67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967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6634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991350" y="2571235"/>
            <a:ext cx="4179570" cy="1715531"/>
          </a:xfrm>
        </p:spPr>
        <p:txBody>
          <a:bodyPr/>
          <a:lstStyle/>
          <a:p>
            <a:pPr>
              <a:defRPr/>
            </a:pPr>
            <a:r>
              <a:rPr lang="en-US"/>
              <a:t>DEMO…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775</Words>
  <Application>Microsoft Office PowerPoint</Application>
  <DocSecurity>0</DocSecurity>
  <PresentationFormat>Ecran lat</PresentationFormat>
  <Paragraphs>143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Times New Roman</vt:lpstr>
      <vt:lpstr>Monoline</vt:lpstr>
      <vt:lpstr>Fastride</vt:lpstr>
      <vt:lpstr>Conceptul Aplicației</vt:lpstr>
      <vt:lpstr>Tehnologii folosite</vt:lpstr>
      <vt:lpstr>Tehnologii folosite</vt:lpstr>
      <vt:lpstr>Arhitectura aplicației</vt:lpstr>
      <vt:lpstr>Interfața Aplicației</vt:lpstr>
      <vt:lpstr>Interfața Aplicației</vt:lpstr>
      <vt:lpstr>DEMO…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Constantin Mădălin Popescu</cp:lastModifiedBy>
  <cp:revision>6</cp:revision>
  <dcterms:created xsi:type="dcterms:W3CDTF">2023-07-24T01:11:48Z</dcterms:created>
  <dcterms:modified xsi:type="dcterms:W3CDTF">2025-07-03T06:07:21Z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