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260" r:id="rId5"/>
    <p:sldId id="264" r:id="rId6"/>
    <p:sldId id="261" r:id="rId7"/>
    <p:sldId id="263" r:id="rId8"/>
    <p:sldId id="262" r:id="rId9"/>
    <p:sldId id="256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6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6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9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7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2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1B8D-9604-466D-8060-AB8F60A7AAB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 4xTA-CBC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Projektziele/Eckpunkte:</a:t>
            </a:r>
          </a:p>
          <a:p>
            <a:pPr lvl="1"/>
            <a:r>
              <a:rPr lang="de-DE" dirty="0" smtClean="0"/>
              <a:t>Überlagerung von 4 TAs (im </a:t>
            </a:r>
            <a:r>
              <a:rPr lang="de-DE" dirty="0" err="1" smtClean="0"/>
              <a:t>mPA</a:t>
            </a:r>
            <a:r>
              <a:rPr lang="de-DE" dirty="0" smtClean="0"/>
              <a:t> Format) in 2-stufigem CBC-Konzept mit insgesamt 3 Regelkreisen auf einer Grundplatte mit Vorverstärker, die in ein SHG-Gehäuse gesetzt werden kann</a:t>
            </a:r>
          </a:p>
          <a:p>
            <a:pPr lvl="1"/>
            <a:r>
              <a:rPr lang="de-DE" dirty="0" smtClean="0"/>
              <a:t>Umsetzung der Regelung über Mikro Controller mit 0 DB-Sensitivitätspunkt bei etwa </a:t>
            </a:r>
            <a:r>
              <a:rPr lang="de-DE" dirty="0" smtClean="0"/>
              <a:t>10 </a:t>
            </a:r>
            <a:r>
              <a:rPr lang="de-DE" dirty="0" smtClean="0"/>
              <a:t>kHz</a:t>
            </a:r>
          </a:p>
          <a:p>
            <a:pPr lvl="1"/>
            <a:r>
              <a:rPr lang="de-DE" dirty="0" smtClean="0"/>
              <a:t>Elektronik des Proto-Systems:</a:t>
            </a:r>
          </a:p>
          <a:p>
            <a:pPr lvl="2"/>
            <a:r>
              <a:rPr lang="de-DE" dirty="0" err="1" smtClean="0"/>
              <a:t>Bestromung</a:t>
            </a:r>
            <a:r>
              <a:rPr lang="de-DE" dirty="0" smtClean="0"/>
              <a:t> und Temperaturregelung der TAs über 2x separate DLC pro mit 4x CC5000</a:t>
            </a:r>
          </a:p>
          <a:p>
            <a:pPr lvl="2"/>
            <a:r>
              <a:rPr lang="de-DE" dirty="0" err="1" smtClean="0"/>
              <a:t>Reglerhardware</a:t>
            </a:r>
            <a:r>
              <a:rPr lang="de-DE" dirty="0" smtClean="0"/>
              <a:t> mit 3 schnellen DACs und 3 langsamen DACs und 3 schnelle ADCs</a:t>
            </a:r>
          </a:p>
          <a:p>
            <a:pPr lvl="2"/>
            <a:r>
              <a:rPr lang="de-DE" dirty="0" smtClean="0"/>
              <a:t>Ansteuerung der Aktuatoren über 3x </a:t>
            </a:r>
            <a:r>
              <a:rPr lang="de-DE" dirty="0" err="1" smtClean="0"/>
              <a:t>Guidestarplatine</a:t>
            </a:r>
            <a:r>
              <a:rPr lang="de-DE" dirty="0" smtClean="0"/>
              <a:t> mit HV + LV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13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hteck 230"/>
          <p:cNvSpPr/>
          <p:nvPr/>
        </p:nvSpPr>
        <p:spPr>
          <a:xfrm>
            <a:off x="3356254" y="1237957"/>
            <a:ext cx="6063915" cy="4456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14" name="Gruppieren 213"/>
          <p:cNvGrpSpPr/>
          <p:nvPr/>
        </p:nvGrpSpPr>
        <p:grpSpPr>
          <a:xfrm>
            <a:off x="8657659" y="4938619"/>
            <a:ext cx="180000" cy="180000"/>
            <a:chOff x="3282215" y="3265714"/>
            <a:chExt cx="924025" cy="914400"/>
          </a:xfrm>
        </p:grpSpPr>
        <p:sp>
          <p:nvSpPr>
            <p:cNvPr id="215" name="Rechtwinkliges Dreieck 214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winkliges Dreieck 215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673514" y="1549159"/>
            <a:ext cx="180000" cy="180000"/>
            <a:chOff x="3282215" y="3265714"/>
            <a:chExt cx="924025" cy="914400"/>
          </a:xfrm>
        </p:grpSpPr>
        <p:sp>
          <p:nvSpPr>
            <p:cNvPr id="10" name="Rechtwinkliges Dreieck 9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winkliges Dreieck 10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4233974" y="1549158"/>
            <a:ext cx="180000" cy="180000"/>
            <a:chOff x="3282215" y="3265714"/>
            <a:chExt cx="924025" cy="914400"/>
          </a:xfrm>
        </p:grpSpPr>
        <p:sp>
          <p:nvSpPr>
            <p:cNvPr id="53" name="Rechtwinkliges Dreieck 52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winkliges Dreieck 53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3" name="Gerader Verbinder 62"/>
          <p:cNvCxnSpPr>
            <a:stCxn id="53" idx="5"/>
            <a:endCxn id="58" idx="3"/>
          </p:cNvCxnSpPr>
          <p:nvPr/>
        </p:nvCxnSpPr>
        <p:spPr>
          <a:xfrm>
            <a:off x="4324912" y="1639158"/>
            <a:ext cx="8162" cy="99160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/>
          <p:cNvGrpSpPr/>
          <p:nvPr/>
        </p:nvGrpSpPr>
        <p:grpSpPr>
          <a:xfrm>
            <a:off x="7554438" y="2844697"/>
            <a:ext cx="180000" cy="180000"/>
            <a:chOff x="3282215" y="3265714"/>
            <a:chExt cx="924025" cy="914400"/>
          </a:xfrm>
        </p:grpSpPr>
        <p:sp>
          <p:nvSpPr>
            <p:cNvPr id="93" name="Rechtwinkliges Dreieck 92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winkliges Dreieck 93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r Verbinder 5"/>
          <p:cNvCxnSpPr>
            <a:endCxn id="30" idx="1"/>
          </p:cNvCxnSpPr>
          <p:nvPr/>
        </p:nvCxnSpPr>
        <p:spPr>
          <a:xfrm flipV="1">
            <a:off x="546219" y="1627334"/>
            <a:ext cx="4430163" cy="53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H="1">
            <a:off x="4976880" y="1611062"/>
            <a:ext cx="1" cy="35442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 rot="-2700000">
            <a:off x="4934205" y="1381511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 rot="2700000">
            <a:off x="7206034" y="1571199"/>
            <a:ext cx="470605" cy="203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PZT</a:t>
            </a:r>
            <a:endParaRPr lang="de-DE" sz="1400" dirty="0"/>
          </a:p>
        </p:txBody>
      </p:sp>
      <p:sp>
        <p:nvSpPr>
          <p:cNvPr id="55" name="Rechteck 54"/>
          <p:cNvSpPr/>
          <p:nvPr/>
        </p:nvSpPr>
        <p:spPr>
          <a:xfrm rot="-2700000">
            <a:off x="4730558" y="1934692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 rot="-2700000">
            <a:off x="4523988" y="2379675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 rot="-2700000">
            <a:off x="4316204" y="2898730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 rot="-2700000">
            <a:off x="4087251" y="258858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Gerader Verbinder 61"/>
          <p:cNvCxnSpPr>
            <a:stCxn id="55" idx="3"/>
          </p:cNvCxnSpPr>
          <p:nvPr/>
        </p:nvCxnSpPr>
        <p:spPr>
          <a:xfrm flipV="1">
            <a:off x="4976381" y="1964238"/>
            <a:ext cx="2181852" cy="1263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58" idx="3"/>
            <a:endCxn id="56" idx="1"/>
          </p:cNvCxnSpPr>
          <p:nvPr/>
        </p:nvCxnSpPr>
        <p:spPr>
          <a:xfrm flipV="1">
            <a:off x="4333074" y="2625498"/>
            <a:ext cx="233091" cy="52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56" idx="1"/>
            <a:endCxn id="57" idx="3"/>
          </p:cNvCxnSpPr>
          <p:nvPr/>
        </p:nvCxnSpPr>
        <p:spPr>
          <a:xfrm flipH="1">
            <a:off x="4562027" y="2625498"/>
            <a:ext cx="4138" cy="31540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stCxn id="57" idx="3"/>
            <a:endCxn id="218" idx="1"/>
          </p:cNvCxnSpPr>
          <p:nvPr/>
        </p:nvCxnSpPr>
        <p:spPr>
          <a:xfrm flipV="1">
            <a:off x="4562027" y="2930922"/>
            <a:ext cx="3691208" cy="998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5325174" y="1812016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5656152" y="1514236"/>
            <a:ext cx="360000" cy="9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 </a:t>
            </a:r>
            <a:r>
              <a:rPr lang="de-DE" dirty="0"/>
              <a:t>1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66909" y="279096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5097887" y="2482339"/>
            <a:ext cx="360000" cy="9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 2</a:t>
            </a:r>
            <a:endParaRPr lang="de-DE" dirty="0"/>
          </a:p>
        </p:txBody>
      </p:sp>
      <p:sp>
        <p:nvSpPr>
          <p:cNvPr id="85" name="Rechteck 84"/>
          <p:cNvSpPr/>
          <p:nvPr/>
        </p:nvSpPr>
        <p:spPr>
          <a:xfrm>
            <a:off x="6063793" y="1811838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5505208" y="279096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6700405" y="1820236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6142140" y="279096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 rot="-2700000">
            <a:off x="7116016" y="1697726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/>
          <p:cNvSpPr/>
          <p:nvPr/>
        </p:nvSpPr>
        <p:spPr>
          <a:xfrm rot="-2700000">
            <a:off x="6899878" y="2411075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9" name="Gruppieren 98"/>
          <p:cNvGrpSpPr/>
          <p:nvPr/>
        </p:nvGrpSpPr>
        <p:grpSpPr>
          <a:xfrm>
            <a:off x="7606356" y="1881730"/>
            <a:ext cx="360000" cy="900000"/>
            <a:chOff x="6714454" y="1210483"/>
            <a:chExt cx="360000" cy="900000"/>
          </a:xfrm>
        </p:grpSpPr>
        <p:sp>
          <p:nvSpPr>
            <p:cNvPr id="95" name="Rechteck 94"/>
            <p:cNvSpPr/>
            <p:nvPr/>
          </p:nvSpPr>
          <p:spPr>
            <a:xfrm rot="-2700000">
              <a:off x="6714454" y="1210483"/>
              <a:ext cx="360000" cy="90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/>
            <p:cNvSpPr/>
            <p:nvPr/>
          </p:nvSpPr>
          <p:spPr>
            <a:xfrm rot="2700000">
              <a:off x="6689299" y="1678075"/>
              <a:ext cx="214103" cy="1227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" dirty="0"/>
            </a:p>
          </p:txBody>
        </p:sp>
      </p:grpSp>
      <p:cxnSp>
        <p:nvCxnSpPr>
          <p:cNvPr id="98" name="Gerader Verbinder 97"/>
          <p:cNvCxnSpPr>
            <a:stCxn id="91" idx="3"/>
            <a:endCxn id="97" idx="2"/>
          </p:cNvCxnSpPr>
          <p:nvPr/>
        </p:nvCxnSpPr>
        <p:spPr>
          <a:xfrm>
            <a:off x="7145701" y="2453252"/>
            <a:ext cx="499136" cy="88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endCxn id="91" idx="3"/>
          </p:cNvCxnSpPr>
          <p:nvPr/>
        </p:nvCxnSpPr>
        <p:spPr>
          <a:xfrm flipH="1">
            <a:off x="7145701" y="1962215"/>
            <a:ext cx="11096" cy="49103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endCxn id="107" idx="0"/>
          </p:cNvCxnSpPr>
          <p:nvPr/>
        </p:nvCxnSpPr>
        <p:spPr>
          <a:xfrm flipH="1">
            <a:off x="7643500" y="2446497"/>
            <a:ext cx="7190" cy="70569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7266058" y="3152189"/>
            <a:ext cx="754883" cy="359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 #1</a:t>
            </a:r>
            <a:endParaRPr lang="de-DE" dirty="0"/>
          </a:p>
        </p:txBody>
      </p:sp>
      <p:sp>
        <p:nvSpPr>
          <p:cNvPr id="153" name="Rechteck 152"/>
          <p:cNvSpPr/>
          <p:nvPr/>
        </p:nvSpPr>
        <p:spPr>
          <a:xfrm>
            <a:off x="4973707" y="2832907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6069484" y="1862295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5537476" y="1862692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5507991" y="2826730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6885064" y="1840149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6339467" y="2824339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9" name="Gruppieren 168"/>
          <p:cNvGrpSpPr/>
          <p:nvPr/>
        </p:nvGrpSpPr>
        <p:grpSpPr>
          <a:xfrm>
            <a:off x="3657347" y="3642140"/>
            <a:ext cx="180000" cy="180000"/>
            <a:chOff x="3282215" y="3265714"/>
            <a:chExt cx="924025" cy="914400"/>
          </a:xfrm>
        </p:grpSpPr>
        <p:sp>
          <p:nvSpPr>
            <p:cNvPr id="170" name="Rechtwinkliges Dreieck 169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winkliges Dreieck 170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2" name="Gerader Verbinder 171"/>
          <p:cNvCxnSpPr>
            <a:stCxn id="170" idx="5"/>
            <a:endCxn id="182" idx="3"/>
          </p:cNvCxnSpPr>
          <p:nvPr/>
        </p:nvCxnSpPr>
        <p:spPr>
          <a:xfrm>
            <a:off x="3748285" y="3732140"/>
            <a:ext cx="8162" cy="99160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uppieren 172"/>
          <p:cNvGrpSpPr/>
          <p:nvPr/>
        </p:nvGrpSpPr>
        <p:grpSpPr>
          <a:xfrm>
            <a:off x="6977811" y="4937679"/>
            <a:ext cx="180000" cy="180000"/>
            <a:chOff x="3282215" y="3265714"/>
            <a:chExt cx="924025" cy="914400"/>
          </a:xfrm>
        </p:grpSpPr>
        <p:sp>
          <p:nvSpPr>
            <p:cNvPr id="174" name="Rechtwinkliges Dreieck 173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Rechtwinkliges Dreieck 174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6" name="Gerader Verbinder 175"/>
          <p:cNvCxnSpPr/>
          <p:nvPr/>
        </p:nvCxnSpPr>
        <p:spPr>
          <a:xfrm flipH="1">
            <a:off x="4400253" y="3704044"/>
            <a:ext cx="1" cy="35442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eck 176"/>
          <p:cNvSpPr/>
          <p:nvPr/>
        </p:nvSpPr>
        <p:spPr>
          <a:xfrm rot="-2700000">
            <a:off x="4357578" y="3474493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/>
          <p:cNvSpPr/>
          <p:nvPr/>
        </p:nvSpPr>
        <p:spPr>
          <a:xfrm rot="2700000">
            <a:off x="6629407" y="3664181"/>
            <a:ext cx="470605" cy="203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PZT</a:t>
            </a:r>
            <a:endParaRPr lang="de-DE" sz="1400" dirty="0"/>
          </a:p>
        </p:txBody>
      </p:sp>
      <p:sp>
        <p:nvSpPr>
          <p:cNvPr id="179" name="Rechteck 178"/>
          <p:cNvSpPr/>
          <p:nvPr/>
        </p:nvSpPr>
        <p:spPr>
          <a:xfrm rot="-2700000">
            <a:off x="4153931" y="4027674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 rot="-2700000">
            <a:off x="3947361" y="4472657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 rot="-2700000">
            <a:off x="3739577" y="4991712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 rot="-2700000">
            <a:off x="3510624" y="4681571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3" name="Gerader Verbinder 182"/>
          <p:cNvCxnSpPr>
            <a:stCxn id="179" idx="3"/>
          </p:cNvCxnSpPr>
          <p:nvPr/>
        </p:nvCxnSpPr>
        <p:spPr>
          <a:xfrm flipV="1">
            <a:off x="4399754" y="4057220"/>
            <a:ext cx="2181852" cy="1263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/>
          <p:cNvCxnSpPr>
            <a:stCxn id="182" idx="3"/>
            <a:endCxn id="180" idx="1"/>
          </p:cNvCxnSpPr>
          <p:nvPr/>
        </p:nvCxnSpPr>
        <p:spPr>
          <a:xfrm flipV="1">
            <a:off x="3756447" y="4718480"/>
            <a:ext cx="233091" cy="52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/>
          <p:cNvCxnSpPr>
            <a:stCxn id="180" idx="1"/>
            <a:endCxn id="181" idx="3"/>
          </p:cNvCxnSpPr>
          <p:nvPr/>
        </p:nvCxnSpPr>
        <p:spPr>
          <a:xfrm flipH="1">
            <a:off x="3985400" y="4718480"/>
            <a:ext cx="4138" cy="31540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/>
          <p:cNvCxnSpPr>
            <a:stCxn id="181" idx="3"/>
          </p:cNvCxnSpPr>
          <p:nvPr/>
        </p:nvCxnSpPr>
        <p:spPr>
          <a:xfrm>
            <a:off x="3985400" y="5033889"/>
            <a:ext cx="568502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/>
          <p:cNvSpPr/>
          <p:nvPr/>
        </p:nvSpPr>
        <p:spPr>
          <a:xfrm>
            <a:off x="4748547" y="3904998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/>
          <p:cNvSpPr/>
          <p:nvPr/>
        </p:nvSpPr>
        <p:spPr>
          <a:xfrm>
            <a:off x="5079525" y="3607218"/>
            <a:ext cx="360000" cy="9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 3</a:t>
            </a:r>
            <a:endParaRPr lang="de-DE" dirty="0"/>
          </a:p>
        </p:txBody>
      </p:sp>
      <p:sp>
        <p:nvSpPr>
          <p:cNvPr id="189" name="Rechteck 188"/>
          <p:cNvSpPr/>
          <p:nvPr/>
        </p:nvSpPr>
        <p:spPr>
          <a:xfrm>
            <a:off x="4190282" y="4883951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4521260" y="4575321"/>
            <a:ext cx="360000" cy="9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 </a:t>
            </a:r>
            <a:r>
              <a:rPr lang="de-DE" dirty="0"/>
              <a:t>4</a:t>
            </a:r>
          </a:p>
        </p:txBody>
      </p:sp>
      <p:sp>
        <p:nvSpPr>
          <p:cNvPr id="191" name="Rechteck 190"/>
          <p:cNvSpPr/>
          <p:nvPr/>
        </p:nvSpPr>
        <p:spPr>
          <a:xfrm>
            <a:off x="5487166" y="3904820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>
            <a:off x="4928581" y="4883951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6123778" y="3913218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/>
          <p:cNvSpPr/>
          <p:nvPr/>
        </p:nvSpPr>
        <p:spPr>
          <a:xfrm>
            <a:off x="5565513" y="4883951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 rot="-2700000">
            <a:off x="6539389" y="3790708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/>
          <p:cNvSpPr/>
          <p:nvPr/>
        </p:nvSpPr>
        <p:spPr>
          <a:xfrm rot="-2700000">
            <a:off x="6323251" y="4504057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7" name="Gruppieren 196"/>
          <p:cNvGrpSpPr/>
          <p:nvPr/>
        </p:nvGrpSpPr>
        <p:grpSpPr>
          <a:xfrm>
            <a:off x="7029729" y="3974712"/>
            <a:ext cx="360000" cy="900000"/>
            <a:chOff x="6714454" y="1210483"/>
            <a:chExt cx="360000" cy="900000"/>
          </a:xfrm>
        </p:grpSpPr>
        <p:sp>
          <p:nvSpPr>
            <p:cNvPr id="198" name="Rechteck 197"/>
            <p:cNvSpPr/>
            <p:nvPr/>
          </p:nvSpPr>
          <p:spPr>
            <a:xfrm rot="-2700000">
              <a:off x="6714454" y="1210483"/>
              <a:ext cx="360000" cy="90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Rechteck 198"/>
            <p:cNvSpPr/>
            <p:nvPr/>
          </p:nvSpPr>
          <p:spPr>
            <a:xfrm rot="2700000">
              <a:off x="6689299" y="1678075"/>
              <a:ext cx="214103" cy="1227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" dirty="0"/>
            </a:p>
          </p:txBody>
        </p:sp>
      </p:grpSp>
      <p:cxnSp>
        <p:nvCxnSpPr>
          <p:cNvPr id="200" name="Gerader Verbinder 199"/>
          <p:cNvCxnSpPr>
            <a:stCxn id="196" idx="3"/>
            <a:endCxn id="199" idx="2"/>
          </p:cNvCxnSpPr>
          <p:nvPr/>
        </p:nvCxnSpPr>
        <p:spPr>
          <a:xfrm>
            <a:off x="6569074" y="4546234"/>
            <a:ext cx="499136" cy="88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>
            <a:endCxn id="196" idx="3"/>
          </p:cNvCxnSpPr>
          <p:nvPr/>
        </p:nvCxnSpPr>
        <p:spPr>
          <a:xfrm flipH="1">
            <a:off x="6569074" y="4055197"/>
            <a:ext cx="11096" cy="49103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/>
          <p:cNvCxnSpPr>
            <a:endCxn id="203" idx="0"/>
          </p:cNvCxnSpPr>
          <p:nvPr/>
        </p:nvCxnSpPr>
        <p:spPr>
          <a:xfrm flipH="1">
            <a:off x="7066873" y="4539479"/>
            <a:ext cx="7190" cy="70569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6689431" y="5245171"/>
            <a:ext cx="754883" cy="359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 #2</a:t>
            </a:r>
            <a:endParaRPr lang="de-DE" dirty="0"/>
          </a:p>
        </p:txBody>
      </p:sp>
      <p:sp>
        <p:nvSpPr>
          <p:cNvPr id="204" name="Rechteck 203"/>
          <p:cNvSpPr/>
          <p:nvPr/>
        </p:nvSpPr>
        <p:spPr>
          <a:xfrm>
            <a:off x="4397080" y="4925889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5492857" y="3955277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>
            <a:off x="4960849" y="3955674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4931364" y="4919712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/>
          <p:cNvSpPr/>
          <p:nvPr/>
        </p:nvSpPr>
        <p:spPr>
          <a:xfrm>
            <a:off x="6308437" y="3933131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5762840" y="4917321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0" name="Gerader Verbinder 209"/>
          <p:cNvCxnSpPr/>
          <p:nvPr/>
        </p:nvCxnSpPr>
        <p:spPr>
          <a:xfrm>
            <a:off x="3747849" y="1630204"/>
            <a:ext cx="0" cy="223284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171" idx="5"/>
          </p:cNvCxnSpPr>
          <p:nvPr/>
        </p:nvCxnSpPr>
        <p:spPr>
          <a:xfrm flipV="1">
            <a:off x="3746409" y="3720980"/>
            <a:ext cx="634384" cy="1116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/>
          <p:cNvSpPr/>
          <p:nvPr/>
        </p:nvSpPr>
        <p:spPr>
          <a:xfrm rot="2700000">
            <a:off x="8301076" y="2558572"/>
            <a:ext cx="470605" cy="203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PZT</a:t>
            </a:r>
            <a:endParaRPr lang="de-DE" sz="1400" dirty="0"/>
          </a:p>
        </p:txBody>
      </p:sp>
      <p:sp>
        <p:nvSpPr>
          <p:cNvPr id="218" name="Rechteck 217"/>
          <p:cNvSpPr/>
          <p:nvPr/>
        </p:nvSpPr>
        <p:spPr>
          <a:xfrm rot="-2700000">
            <a:off x="8211058" y="268509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9" name="Gruppieren 218"/>
          <p:cNvGrpSpPr/>
          <p:nvPr/>
        </p:nvGrpSpPr>
        <p:grpSpPr>
          <a:xfrm>
            <a:off x="8701398" y="2869103"/>
            <a:ext cx="360000" cy="900000"/>
            <a:chOff x="6714454" y="1210483"/>
            <a:chExt cx="360000" cy="900000"/>
          </a:xfrm>
        </p:grpSpPr>
        <p:sp>
          <p:nvSpPr>
            <p:cNvPr id="220" name="Rechteck 219"/>
            <p:cNvSpPr/>
            <p:nvPr/>
          </p:nvSpPr>
          <p:spPr>
            <a:xfrm rot="-2700000">
              <a:off x="6714454" y="1210483"/>
              <a:ext cx="360000" cy="90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Rechteck 220"/>
            <p:cNvSpPr/>
            <p:nvPr/>
          </p:nvSpPr>
          <p:spPr>
            <a:xfrm rot="2700000">
              <a:off x="6689299" y="1678075"/>
              <a:ext cx="214103" cy="1227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" dirty="0"/>
            </a:p>
          </p:txBody>
        </p:sp>
      </p:grpSp>
      <p:cxnSp>
        <p:nvCxnSpPr>
          <p:cNvPr id="222" name="Gerader Verbinder 221"/>
          <p:cNvCxnSpPr>
            <a:endCxn id="221" idx="2"/>
          </p:cNvCxnSpPr>
          <p:nvPr/>
        </p:nvCxnSpPr>
        <p:spPr>
          <a:xfrm>
            <a:off x="8240743" y="3440625"/>
            <a:ext cx="499136" cy="88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r Verbinder 222"/>
          <p:cNvCxnSpPr>
            <a:stCxn id="218" idx="1"/>
          </p:cNvCxnSpPr>
          <p:nvPr/>
        </p:nvCxnSpPr>
        <p:spPr>
          <a:xfrm flipH="1">
            <a:off x="8240743" y="2930922"/>
            <a:ext cx="12492" cy="50970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223"/>
          <p:cNvCxnSpPr>
            <a:endCxn id="225" idx="0"/>
          </p:cNvCxnSpPr>
          <p:nvPr/>
        </p:nvCxnSpPr>
        <p:spPr>
          <a:xfrm>
            <a:off x="8745886" y="3432663"/>
            <a:ext cx="6108" cy="180899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8374552" y="5241660"/>
            <a:ext cx="754883" cy="359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 #3</a:t>
            </a:r>
            <a:endParaRPr lang="de-DE" dirty="0"/>
          </a:p>
        </p:txBody>
      </p:sp>
      <p:sp>
        <p:nvSpPr>
          <p:cNvPr id="104" name="Rechteck 103"/>
          <p:cNvSpPr/>
          <p:nvPr/>
        </p:nvSpPr>
        <p:spPr>
          <a:xfrm>
            <a:off x="836541" y="148585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/>
          <p:cNvSpPr/>
          <p:nvPr/>
        </p:nvSpPr>
        <p:spPr>
          <a:xfrm>
            <a:off x="1167519" y="1188079"/>
            <a:ext cx="360000" cy="9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</a:t>
            </a:r>
            <a:endParaRPr lang="de-DE" dirty="0"/>
          </a:p>
        </p:txBody>
      </p:sp>
      <p:sp>
        <p:nvSpPr>
          <p:cNvPr id="106" name="Rechteck 105"/>
          <p:cNvSpPr/>
          <p:nvPr/>
        </p:nvSpPr>
        <p:spPr>
          <a:xfrm>
            <a:off x="1575160" y="1485681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/>
          <p:cNvSpPr/>
          <p:nvPr/>
        </p:nvSpPr>
        <p:spPr>
          <a:xfrm>
            <a:off x="2211772" y="149407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581150" y="1523360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1049142" y="1523757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4866" y="1529350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7554438" y="666750"/>
            <a:ext cx="8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PZT1_s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Gerade Verbindung mit Pfeil 3"/>
          <p:cNvCxnSpPr>
            <a:stCxn id="45" idx="0"/>
          </p:cNvCxnSpPr>
          <p:nvPr/>
        </p:nvCxnSpPr>
        <p:spPr>
          <a:xfrm flipV="1">
            <a:off x="7513179" y="1036082"/>
            <a:ext cx="294187" cy="56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8621313" y="1923973"/>
            <a:ext cx="8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PZT1_f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Gerade Verbindung mit Pfeil 6"/>
          <p:cNvCxnSpPr>
            <a:stCxn id="97" idx="0"/>
          </p:cNvCxnSpPr>
          <p:nvPr/>
        </p:nvCxnSpPr>
        <p:spPr>
          <a:xfrm flipV="1">
            <a:off x="7731669" y="2134963"/>
            <a:ext cx="889644" cy="23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5848324" y="3153248"/>
            <a:ext cx="8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PZT2_s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Gerade Verbindung mit Pfeil 12"/>
          <p:cNvCxnSpPr>
            <a:stCxn id="178" idx="1"/>
          </p:cNvCxnSpPr>
          <p:nvPr/>
        </p:nvCxnSpPr>
        <p:spPr>
          <a:xfrm flipH="1" flipV="1">
            <a:off x="6308437" y="3466205"/>
            <a:ext cx="389889" cy="13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/>
          <p:cNvSpPr txBox="1"/>
          <p:nvPr/>
        </p:nvSpPr>
        <p:spPr>
          <a:xfrm>
            <a:off x="7515572" y="3886522"/>
            <a:ext cx="8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PZT2_f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Gerade Verbindung mit Pfeil 14"/>
          <p:cNvCxnSpPr>
            <a:stCxn id="199" idx="0"/>
          </p:cNvCxnSpPr>
          <p:nvPr/>
        </p:nvCxnSpPr>
        <p:spPr>
          <a:xfrm flipV="1">
            <a:off x="7155042" y="4227944"/>
            <a:ext cx="414097" cy="23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/>
          <p:cNvSpPr txBox="1"/>
          <p:nvPr/>
        </p:nvSpPr>
        <p:spPr>
          <a:xfrm>
            <a:off x="9545612" y="3134437"/>
            <a:ext cx="8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PZT3_f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/>
          <p:cNvCxnSpPr>
            <a:stCxn id="221" idx="0"/>
            <a:endCxn id="123" idx="1"/>
          </p:cNvCxnSpPr>
          <p:nvPr/>
        </p:nvCxnSpPr>
        <p:spPr>
          <a:xfrm flipV="1">
            <a:off x="8826711" y="3319103"/>
            <a:ext cx="718901" cy="3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/>
          <p:cNvSpPr txBox="1"/>
          <p:nvPr/>
        </p:nvSpPr>
        <p:spPr>
          <a:xfrm>
            <a:off x="9393073" y="2457398"/>
            <a:ext cx="8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PZT3_s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Gerade Verbindung mit Pfeil 18"/>
          <p:cNvCxnSpPr>
            <a:stCxn id="217" idx="0"/>
            <a:endCxn id="126" idx="1"/>
          </p:cNvCxnSpPr>
          <p:nvPr/>
        </p:nvCxnSpPr>
        <p:spPr>
          <a:xfrm>
            <a:off x="8608221" y="2588330"/>
            <a:ext cx="784852" cy="5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3261119" y="3631860"/>
            <a:ext cx="6094635" cy="311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3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hteck 230"/>
          <p:cNvSpPr/>
          <p:nvPr/>
        </p:nvSpPr>
        <p:spPr>
          <a:xfrm>
            <a:off x="3356254" y="1237957"/>
            <a:ext cx="6063915" cy="4456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14" name="Gruppieren 213"/>
          <p:cNvGrpSpPr/>
          <p:nvPr/>
        </p:nvGrpSpPr>
        <p:grpSpPr>
          <a:xfrm>
            <a:off x="8159635" y="4938619"/>
            <a:ext cx="180000" cy="180000"/>
            <a:chOff x="3282215" y="3265714"/>
            <a:chExt cx="924025" cy="914400"/>
          </a:xfrm>
        </p:grpSpPr>
        <p:sp>
          <p:nvSpPr>
            <p:cNvPr id="215" name="Rechtwinkliges Dreieck 214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winkliges Dreieck 215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673514" y="1549159"/>
            <a:ext cx="180000" cy="180000"/>
            <a:chOff x="3282215" y="3265714"/>
            <a:chExt cx="924025" cy="914400"/>
          </a:xfrm>
        </p:grpSpPr>
        <p:sp>
          <p:nvSpPr>
            <p:cNvPr id="10" name="Rechtwinkliges Dreieck 9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winkliges Dreieck 10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4233974" y="1549158"/>
            <a:ext cx="180000" cy="180000"/>
            <a:chOff x="3282215" y="3265714"/>
            <a:chExt cx="924025" cy="914400"/>
          </a:xfrm>
        </p:grpSpPr>
        <p:sp>
          <p:nvSpPr>
            <p:cNvPr id="53" name="Rechtwinkliges Dreieck 52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winkliges Dreieck 53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3" name="Gerader Verbinder 62"/>
          <p:cNvCxnSpPr>
            <a:stCxn id="53" idx="5"/>
            <a:endCxn id="58" idx="3"/>
          </p:cNvCxnSpPr>
          <p:nvPr/>
        </p:nvCxnSpPr>
        <p:spPr>
          <a:xfrm>
            <a:off x="4324912" y="1639158"/>
            <a:ext cx="8162" cy="99160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/>
          <p:cNvGrpSpPr/>
          <p:nvPr/>
        </p:nvGrpSpPr>
        <p:grpSpPr>
          <a:xfrm>
            <a:off x="7046438" y="2844697"/>
            <a:ext cx="180000" cy="180000"/>
            <a:chOff x="3282215" y="3265714"/>
            <a:chExt cx="924025" cy="914400"/>
          </a:xfrm>
        </p:grpSpPr>
        <p:sp>
          <p:nvSpPr>
            <p:cNvPr id="93" name="Rechtwinkliges Dreieck 92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winkliges Dreieck 93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r Verbinder 5"/>
          <p:cNvCxnSpPr>
            <a:endCxn id="30" idx="1"/>
          </p:cNvCxnSpPr>
          <p:nvPr/>
        </p:nvCxnSpPr>
        <p:spPr>
          <a:xfrm flipV="1">
            <a:off x="546219" y="1627334"/>
            <a:ext cx="4430163" cy="53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H="1">
            <a:off x="4976880" y="1611062"/>
            <a:ext cx="1" cy="35442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 rot="-2700000">
            <a:off x="4934205" y="1381511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 rot="-2700000">
            <a:off x="4730558" y="1934692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 rot="-2700000">
            <a:off x="4523988" y="2379675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 rot="-2700000">
            <a:off x="4316204" y="2898730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 rot="-2700000">
            <a:off x="4087251" y="258858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Gerader Verbinder 61"/>
          <p:cNvCxnSpPr>
            <a:stCxn id="55" idx="3"/>
          </p:cNvCxnSpPr>
          <p:nvPr/>
        </p:nvCxnSpPr>
        <p:spPr>
          <a:xfrm flipV="1">
            <a:off x="4976381" y="1964238"/>
            <a:ext cx="2181852" cy="1263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58" idx="3"/>
            <a:endCxn id="56" idx="1"/>
          </p:cNvCxnSpPr>
          <p:nvPr/>
        </p:nvCxnSpPr>
        <p:spPr>
          <a:xfrm flipV="1">
            <a:off x="4333074" y="2625498"/>
            <a:ext cx="233091" cy="52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56" idx="1"/>
            <a:endCxn id="57" idx="3"/>
          </p:cNvCxnSpPr>
          <p:nvPr/>
        </p:nvCxnSpPr>
        <p:spPr>
          <a:xfrm flipH="1">
            <a:off x="4562027" y="2625498"/>
            <a:ext cx="4138" cy="31540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4562027" y="2930922"/>
            <a:ext cx="3691208" cy="998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4766909" y="279096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6700405" y="1820236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/>
          <p:cNvCxnSpPr/>
          <p:nvPr/>
        </p:nvCxnSpPr>
        <p:spPr>
          <a:xfrm flipH="1">
            <a:off x="7145701" y="1962215"/>
            <a:ext cx="11096" cy="49103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/>
          <p:nvPr/>
        </p:nvCxnSpPr>
        <p:spPr>
          <a:xfrm flipH="1">
            <a:off x="7135500" y="2446497"/>
            <a:ext cx="7190" cy="70569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6797011" y="3159242"/>
            <a:ext cx="754883" cy="359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 #1</a:t>
            </a:r>
            <a:endParaRPr lang="de-DE" dirty="0"/>
          </a:p>
        </p:txBody>
      </p:sp>
      <p:sp>
        <p:nvSpPr>
          <p:cNvPr id="153" name="Rechteck 152"/>
          <p:cNvSpPr/>
          <p:nvPr/>
        </p:nvSpPr>
        <p:spPr>
          <a:xfrm>
            <a:off x="4973707" y="2832907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6304434" y="1811838"/>
            <a:ext cx="295009" cy="288000"/>
            <a:chOff x="6069484" y="1811838"/>
            <a:chExt cx="295009" cy="288000"/>
          </a:xfrm>
        </p:grpSpPr>
        <p:sp>
          <p:nvSpPr>
            <p:cNvPr id="85" name="Rechteck 84"/>
            <p:cNvSpPr/>
            <p:nvPr/>
          </p:nvSpPr>
          <p:spPr>
            <a:xfrm>
              <a:off x="6076493" y="1811838"/>
              <a:ext cx="288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/>
            <p:cNvSpPr/>
            <p:nvPr/>
          </p:nvSpPr>
          <p:spPr>
            <a:xfrm>
              <a:off x="6069484" y="1862295"/>
              <a:ext cx="72000" cy="21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5198174" y="1812016"/>
            <a:ext cx="288000" cy="288000"/>
            <a:chOff x="5325174" y="1812016"/>
            <a:chExt cx="288000" cy="288000"/>
          </a:xfrm>
        </p:grpSpPr>
        <p:sp>
          <p:nvSpPr>
            <p:cNvPr id="74" name="Rechteck 73"/>
            <p:cNvSpPr/>
            <p:nvPr/>
          </p:nvSpPr>
          <p:spPr>
            <a:xfrm>
              <a:off x="5325174" y="1812016"/>
              <a:ext cx="288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Rechteck 164"/>
            <p:cNvSpPr/>
            <p:nvPr/>
          </p:nvSpPr>
          <p:spPr>
            <a:xfrm>
              <a:off x="5537476" y="1862692"/>
              <a:ext cx="72000" cy="21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60858" y="2790969"/>
            <a:ext cx="288000" cy="288000"/>
            <a:chOff x="5505208" y="2790969"/>
            <a:chExt cx="288000" cy="288000"/>
          </a:xfrm>
        </p:grpSpPr>
        <p:sp>
          <p:nvSpPr>
            <p:cNvPr id="87" name="Rechteck 86"/>
            <p:cNvSpPr/>
            <p:nvPr/>
          </p:nvSpPr>
          <p:spPr>
            <a:xfrm>
              <a:off x="5505208" y="2790969"/>
              <a:ext cx="288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Rechteck 165"/>
            <p:cNvSpPr/>
            <p:nvPr/>
          </p:nvSpPr>
          <p:spPr>
            <a:xfrm>
              <a:off x="5507991" y="2826730"/>
              <a:ext cx="72000" cy="21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7" name="Rechteck 166"/>
          <p:cNvSpPr/>
          <p:nvPr/>
        </p:nvSpPr>
        <p:spPr>
          <a:xfrm>
            <a:off x="6885064" y="1840149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6624740" y="2790969"/>
            <a:ext cx="288000" cy="288000"/>
            <a:chOff x="6142140" y="2790969"/>
            <a:chExt cx="288000" cy="288000"/>
          </a:xfrm>
        </p:grpSpPr>
        <p:sp>
          <p:nvSpPr>
            <p:cNvPr id="89" name="Rechteck 88"/>
            <p:cNvSpPr/>
            <p:nvPr/>
          </p:nvSpPr>
          <p:spPr>
            <a:xfrm>
              <a:off x="6142140" y="2790969"/>
              <a:ext cx="288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/>
            <p:cNvSpPr/>
            <p:nvPr/>
          </p:nvSpPr>
          <p:spPr>
            <a:xfrm>
              <a:off x="6339467" y="2824339"/>
              <a:ext cx="72000" cy="21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9" name="Gruppieren 168"/>
          <p:cNvGrpSpPr/>
          <p:nvPr/>
        </p:nvGrpSpPr>
        <p:grpSpPr>
          <a:xfrm>
            <a:off x="3657347" y="3642140"/>
            <a:ext cx="180000" cy="180000"/>
            <a:chOff x="3282215" y="3265714"/>
            <a:chExt cx="924025" cy="914400"/>
          </a:xfrm>
        </p:grpSpPr>
        <p:sp>
          <p:nvSpPr>
            <p:cNvPr id="170" name="Rechtwinkliges Dreieck 169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winkliges Dreieck 170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2" name="Gerader Verbinder 171"/>
          <p:cNvCxnSpPr>
            <a:stCxn id="170" idx="5"/>
            <a:endCxn id="182" idx="3"/>
          </p:cNvCxnSpPr>
          <p:nvPr/>
        </p:nvCxnSpPr>
        <p:spPr>
          <a:xfrm>
            <a:off x="3748285" y="3732140"/>
            <a:ext cx="8162" cy="99160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uppieren 172"/>
          <p:cNvGrpSpPr/>
          <p:nvPr/>
        </p:nvGrpSpPr>
        <p:grpSpPr>
          <a:xfrm>
            <a:off x="6977811" y="4937679"/>
            <a:ext cx="180000" cy="180000"/>
            <a:chOff x="3282215" y="3265714"/>
            <a:chExt cx="924025" cy="914400"/>
          </a:xfrm>
        </p:grpSpPr>
        <p:sp>
          <p:nvSpPr>
            <p:cNvPr id="174" name="Rechtwinkliges Dreieck 173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Rechtwinkliges Dreieck 174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6" name="Gerader Verbinder 175"/>
          <p:cNvCxnSpPr/>
          <p:nvPr/>
        </p:nvCxnSpPr>
        <p:spPr>
          <a:xfrm flipH="1">
            <a:off x="4400253" y="3704044"/>
            <a:ext cx="1" cy="35442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eck 176"/>
          <p:cNvSpPr/>
          <p:nvPr/>
        </p:nvSpPr>
        <p:spPr>
          <a:xfrm rot="-2700000">
            <a:off x="4357578" y="3474493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 rot="-2700000">
            <a:off x="4153931" y="4027674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 rot="-2700000">
            <a:off x="3947361" y="4472657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 rot="-2700000">
            <a:off x="3739577" y="4991712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 rot="-2700000">
            <a:off x="3510624" y="4681571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3" name="Gerader Verbinder 182"/>
          <p:cNvCxnSpPr>
            <a:stCxn id="179" idx="3"/>
          </p:cNvCxnSpPr>
          <p:nvPr/>
        </p:nvCxnSpPr>
        <p:spPr>
          <a:xfrm flipV="1">
            <a:off x="4399754" y="4048820"/>
            <a:ext cx="2670714" cy="2103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/>
          <p:cNvCxnSpPr>
            <a:stCxn id="182" idx="3"/>
            <a:endCxn id="180" idx="1"/>
          </p:cNvCxnSpPr>
          <p:nvPr/>
        </p:nvCxnSpPr>
        <p:spPr>
          <a:xfrm flipV="1">
            <a:off x="3756447" y="4718480"/>
            <a:ext cx="233091" cy="52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/>
          <p:cNvCxnSpPr>
            <a:stCxn id="180" idx="1"/>
            <a:endCxn id="181" idx="3"/>
          </p:cNvCxnSpPr>
          <p:nvPr/>
        </p:nvCxnSpPr>
        <p:spPr>
          <a:xfrm flipH="1">
            <a:off x="3985400" y="4718480"/>
            <a:ext cx="4138" cy="31540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/>
          <p:cNvCxnSpPr>
            <a:stCxn id="181" idx="3"/>
          </p:cNvCxnSpPr>
          <p:nvPr/>
        </p:nvCxnSpPr>
        <p:spPr>
          <a:xfrm>
            <a:off x="3985400" y="5033889"/>
            <a:ext cx="568502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/>
          <p:cNvSpPr/>
          <p:nvPr/>
        </p:nvSpPr>
        <p:spPr>
          <a:xfrm>
            <a:off x="4748547" y="3904998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4190282" y="4883951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1" name="Gerader Verbinder 200"/>
          <p:cNvCxnSpPr/>
          <p:nvPr/>
        </p:nvCxnSpPr>
        <p:spPr>
          <a:xfrm flipH="1">
            <a:off x="7070876" y="4057218"/>
            <a:ext cx="3187" cy="51810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/>
          <p:cNvCxnSpPr>
            <a:endCxn id="203" idx="0"/>
          </p:cNvCxnSpPr>
          <p:nvPr/>
        </p:nvCxnSpPr>
        <p:spPr>
          <a:xfrm flipH="1">
            <a:off x="7066873" y="4539479"/>
            <a:ext cx="7190" cy="70569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6689431" y="5245171"/>
            <a:ext cx="754883" cy="359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 #2</a:t>
            </a:r>
            <a:endParaRPr lang="de-DE" dirty="0"/>
          </a:p>
        </p:txBody>
      </p:sp>
      <p:sp>
        <p:nvSpPr>
          <p:cNvPr id="204" name="Rechteck 203"/>
          <p:cNvSpPr/>
          <p:nvPr/>
        </p:nvSpPr>
        <p:spPr>
          <a:xfrm>
            <a:off x="4397080" y="4925889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6242816" y="3904820"/>
            <a:ext cx="288000" cy="288000"/>
            <a:chOff x="5487166" y="3904820"/>
            <a:chExt cx="288000" cy="288000"/>
          </a:xfrm>
        </p:grpSpPr>
        <p:sp>
          <p:nvSpPr>
            <p:cNvPr id="191" name="Rechteck 190"/>
            <p:cNvSpPr/>
            <p:nvPr/>
          </p:nvSpPr>
          <p:spPr>
            <a:xfrm>
              <a:off x="5487166" y="3904820"/>
              <a:ext cx="288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5492857" y="3955277"/>
              <a:ext cx="72000" cy="21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6" name="Rechteck 205"/>
          <p:cNvSpPr/>
          <p:nvPr/>
        </p:nvSpPr>
        <p:spPr>
          <a:xfrm>
            <a:off x="4960849" y="3955674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6" name="Gruppieren 225"/>
          <p:cNvGrpSpPr/>
          <p:nvPr/>
        </p:nvGrpSpPr>
        <p:grpSpPr>
          <a:xfrm>
            <a:off x="6236681" y="4883951"/>
            <a:ext cx="288000" cy="288000"/>
            <a:chOff x="4928581" y="4883951"/>
            <a:chExt cx="288000" cy="288000"/>
          </a:xfrm>
        </p:grpSpPr>
        <p:sp>
          <p:nvSpPr>
            <p:cNvPr id="192" name="Rechteck 191"/>
            <p:cNvSpPr/>
            <p:nvPr/>
          </p:nvSpPr>
          <p:spPr>
            <a:xfrm>
              <a:off x="4928581" y="4883951"/>
              <a:ext cx="288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4931364" y="4919712"/>
              <a:ext cx="72000" cy="21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619078" y="3913218"/>
            <a:ext cx="288000" cy="288000"/>
            <a:chOff x="6123778" y="3913218"/>
            <a:chExt cx="288000" cy="288000"/>
          </a:xfrm>
        </p:grpSpPr>
        <p:sp>
          <p:nvSpPr>
            <p:cNvPr id="193" name="Rechteck 192"/>
            <p:cNvSpPr/>
            <p:nvPr/>
          </p:nvSpPr>
          <p:spPr>
            <a:xfrm>
              <a:off x="6123778" y="3913218"/>
              <a:ext cx="288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Rechteck 207"/>
            <p:cNvSpPr/>
            <p:nvPr/>
          </p:nvSpPr>
          <p:spPr>
            <a:xfrm>
              <a:off x="6308437" y="3933131"/>
              <a:ext cx="72000" cy="21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6600563" y="4883951"/>
            <a:ext cx="288000" cy="288000"/>
            <a:chOff x="5565513" y="4883951"/>
            <a:chExt cx="288000" cy="288000"/>
          </a:xfrm>
        </p:grpSpPr>
        <p:sp>
          <p:nvSpPr>
            <p:cNvPr id="194" name="Rechteck 193"/>
            <p:cNvSpPr/>
            <p:nvPr/>
          </p:nvSpPr>
          <p:spPr>
            <a:xfrm>
              <a:off x="5565513" y="4883951"/>
              <a:ext cx="288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5762840" y="4917321"/>
              <a:ext cx="72000" cy="21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0" name="Gerader Verbinder 209"/>
          <p:cNvCxnSpPr/>
          <p:nvPr/>
        </p:nvCxnSpPr>
        <p:spPr>
          <a:xfrm>
            <a:off x="3747849" y="1630204"/>
            <a:ext cx="0" cy="223284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171" idx="5"/>
          </p:cNvCxnSpPr>
          <p:nvPr/>
        </p:nvCxnSpPr>
        <p:spPr>
          <a:xfrm flipV="1">
            <a:off x="3746409" y="3720980"/>
            <a:ext cx="634384" cy="1116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r Verbinder 222"/>
          <p:cNvCxnSpPr/>
          <p:nvPr/>
        </p:nvCxnSpPr>
        <p:spPr>
          <a:xfrm flipH="1">
            <a:off x="8240743" y="2930922"/>
            <a:ext cx="12492" cy="50970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223"/>
          <p:cNvCxnSpPr/>
          <p:nvPr/>
        </p:nvCxnSpPr>
        <p:spPr>
          <a:xfrm>
            <a:off x="8240881" y="3440625"/>
            <a:ext cx="6108" cy="180899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8374552" y="5241660"/>
            <a:ext cx="754883" cy="359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 #3</a:t>
            </a:r>
            <a:endParaRPr lang="de-DE" dirty="0"/>
          </a:p>
        </p:txBody>
      </p:sp>
      <p:sp>
        <p:nvSpPr>
          <p:cNvPr id="104" name="Rechteck 103"/>
          <p:cNvSpPr/>
          <p:nvPr/>
        </p:nvSpPr>
        <p:spPr>
          <a:xfrm>
            <a:off x="836541" y="148585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/>
          <p:cNvSpPr/>
          <p:nvPr/>
        </p:nvSpPr>
        <p:spPr>
          <a:xfrm>
            <a:off x="1167519" y="1188079"/>
            <a:ext cx="360000" cy="9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</a:t>
            </a:r>
            <a:endParaRPr lang="de-DE" dirty="0"/>
          </a:p>
        </p:txBody>
      </p:sp>
      <p:sp>
        <p:nvSpPr>
          <p:cNvPr id="106" name="Rechteck 105"/>
          <p:cNvSpPr/>
          <p:nvPr/>
        </p:nvSpPr>
        <p:spPr>
          <a:xfrm>
            <a:off x="1575160" y="1485681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/>
          <p:cNvSpPr/>
          <p:nvPr/>
        </p:nvSpPr>
        <p:spPr>
          <a:xfrm>
            <a:off x="2211772" y="149407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581150" y="1523360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1049142" y="1523757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4866" y="1529350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5656151" y="1752642"/>
            <a:ext cx="564563" cy="451680"/>
            <a:chOff x="5656151" y="1752642"/>
            <a:chExt cx="564563" cy="451680"/>
          </a:xfrm>
        </p:grpSpPr>
        <p:sp>
          <p:nvSpPr>
            <p:cNvPr id="79" name="Rechteck 78"/>
            <p:cNvSpPr/>
            <p:nvPr/>
          </p:nvSpPr>
          <p:spPr>
            <a:xfrm>
              <a:off x="5656151" y="1752642"/>
              <a:ext cx="564563" cy="4516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2" name="Gerader Verbinder 11"/>
            <p:cNvCxnSpPr>
              <a:stCxn id="79" idx="1"/>
            </p:cNvCxnSpPr>
            <p:nvPr/>
          </p:nvCxnSpPr>
          <p:spPr>
            <a:xfrm flipV="1">
              <a:off x="5656151" y="1976869"/>
              <a:ext cx="293799" cy="161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 flipV="1">
              <a:off x="5949950" y="1752642"/>
              <a:ext cx="270764" cy="22422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5949950" y="1970289"/>
              <a:ext cx="270764" cy="23403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pieren 132"/>
          <p:cNvGrpSpPr/>
          <p:nvPr/>
        </p:nvGrpSpPr>
        <p:grpSpPr>
          <a:xfrm>
            <a:off x="5408345" y="2724232"/>
            <a:ext cx="564563" cy="451680"/>
            <a:chOff x="5656151" y="1752642"/>
            <a:chExt cx="564563" cy="451680"/>
          </a:xfrm>
        </p:grpSpPr>
        <p:sp>
          <p:nvSpPr>
            <p:cNvPr id="134" name="Rechteck 133"/>
            <p:cNvSpPr/>
            <p:nvPr/>
          </p:nvSpPr>
          <p:spPr>
            <a:xfrm>
              <a:off x="5656151" y="1752642"/>
              <a:ext cx="564563" cy="4516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35" name="Gerader Verbinder 134"/>
            <p:cNvCxnSpPr>
              <a:stCxn id="134" idx="1"/>
            </p:cNvCxnSpPr>
            <p:nvPr/>
          </p:nvCxnSpPr>
          <p:spPr>
            <a:xfrm flipV="1">
              <a:off x="5656151" y="1976869"/>
              <a:ext cx="293799" cy="161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/>
            <p:cNvCxnSpPr/>
            <p:nvPr/>
          </p:nvCxnSpPr>
          <p:spPr>
            <a:xfrm flipV="1">
              <a:off x="5949950" y="1752642"/>
              <a:ext cx="270764" cy="22422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/>
            <p:cNvCxnSpPr/>
            <p:nvPr/>
          </p:nvCxnSpPr>
          <p:spPr>
            <a:xfrm>
              <a:off x="5949950" y="1970289"/>
              <a:ext cx="270764" cy="23403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echteck 137"/>
          <p:cNvSpPr/>
          <p:nvPr/>
        </p:nvSpPr>
        <p:spPr>
          <a:xfrm rot="2700000">
            <a:off x="7097939" y="1876967"/>
            <a:ext cx="214103" cy="1227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/>
          </a:p>
        </p:txBody>
      </p:sp>
      <p:sp>
        <p:nvSpPr>
          <p:cNvPr id="144" name="Rechteck 143"/>
          <p:cNvSpPr/>
          <p:nvPr/>
        </p:nvSpPr>
        <p:spPr>
          <a:xfrm rot="2700000">
            <a:off x="7014472" y="3958268"/>
            <a:ext cx="214103" cy="1227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/>
          </a:p>
        </p:txBody>
      </p:sp>
      <p:grpSp>
        <p:nvGrpSpPr>
          <p:cNvPr id="147" name="Gruppieren 146"/>
          <p:cNvGrpSpPr/>
          <p:nvPr/>
        </p:nvGrpSpPr>
        <p:grpSpPr>
          <a:xfrm>
            <a:off x="5401995" y="3835482"/>
            <a:ext cx="564563" cy="451680"/>
            <a:chOff x="5656151" y="1752642"/>
            <a:chExt cx="564563" cy="451680"/>
          </a:xfrm>
        </p:grpSpPr>
        <p:sp>
          <p:nvSpPr>
            <p:cNvPr id="148" name="Rechteck 147"/>
            <p:cNvSpPr/>
            <p:nvPr/>
          </p:nvSpPr>
          <p:spPr>
            <a:xfrm>
              <a:off x="5656151" y="1752642"/>
              <a:ext cx="564563" cy="4516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49" name="Gerader Verbinder 148"/>
            <p:cNvCxnSpPr>
              <a:stCxn id="148" idx="1"/>
            </p:cNvCxnSpPr>
            <p:nvPr/>
          </p:nvCxnSpPr>
          <p:spPr>
            <a:xfrm flipV="1">
              <a:off x="5656151" y="1976869"/>
              <a:ext cx="293799" cy="161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r Verbinder 149"/>
            <p:cNvCxnSpPr/>
            <p:nvPr/>
          </p:nvCxnSpPr>
          <p:spPr>
            <a:xfrm flipV="1">
              <a:off x="5949950" y="1752642"/>
              <a:ext cx="270764" cy="22422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r Verbinder 150"/>
            <p:cNvCxnSpPr/>
            <p:nvPr/>
          </p:nvCxnSpPr>
          <p:spPr>
            <a:xfrm>
              <a:off x="5949950" y="1970289"/>
              <a:ext cx="270764" cy="23403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pieren 155"/>
          <p:cNvGrpSpPr/>
          <p:nvPr/>
        </p:nvGrpSpPr>
        <p:grpSpPr>
          <a:xfrm>
            <a:off x="5376208" y="4813402"/>
            <a:ext cx="564563" cy="451680"/>
            <a:chOff x="5656151" y="1752642"/>
            <a:chExt cx="564563" cy="451680"/>
          </a:xfrm>
        </p:grpSpPr>
        <p:sp>
          <p:nvSpPr>
            <p:cNvPr id="157" name="Rechteck 156"/>
            <p:cNvSpPr/>
            <p:nvPr/>
          </p:nvSpPr>
          <p:spPr>
            <a:xfrm>
              <a:off x="5656151" y="1752642"/>
              <a:ext cx="564563" cy="4516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58" name="Gerader Verbinder 157"/>
            <p:cNvCxnSpPr>
              <a:stCxn id="157" idx="1"/>
            </p:cNvCxnSpPr>
            <p:nvPr/>
          </p:nvCxnSpPr>
          <p:spPr>
            <a:xfrm flipV="1">
              <a:off x="5656151" y="1976869"/>
              <a:ext cx="293799" cy="161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/>
            <p:cNvCxnSpPr/>
            <p:nvPr/>
          </p:nvCxnSpPr>
          <p:spPr>
            <a:xfrm flipV="1">
              <a:off x="5949950" y="1752642"/>
              <a:ext cx="270764" cy="22422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r Verbinder 159"/>
            <p:cNvCxnSpPr/>
            <p:nvPr/>
          </p:nvCxnSpPr>
          <p:spPr>
            <a:xfrm>
              <a:off x="5949950" y="1970289"/>
              <a:ext cx="270764" cy="23403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feld 210"/>
          <p:cNvSpPr txBox="1"/>
          <p:nvPr/>
        </p:nvSpPr>
        <p:spPr>
          <a:xfrm>
            <a:off x="5939613" y="1251397"/>
            <a:ext cx="1109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Ridgestrom1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30" name="Gerade Verbindung mit Pfeil 229"/>
          <p:cNvCxnSpPr>
            <a:endCxn id="211" idx="1"/>
          </p:cNvCxnSpPr>
          <p:nvPr/>
        </p:nvCxnSpPr>
        <p:spPr>
          <a:xfrm flipV="1">
            <a:off x="5803050" y="1405286"/>
            <a:ext cx="136563" cy="54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feld 212"/>
          <p:cNvSpPr txBox="1"/>
          <p:nvPr/>
        </p:nvSpPr>
        <p:spPr>
          <a:xfrm>
            <a:off x="5948355" y="2290601"/>
            <a:ext cx="1109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Ridgestrom2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35" name="Gerade Verbindung mit Pfeil 234"/>
          <p:cNvCxnSpPr>
            <a:endCxn id="213" idx="1"/>
          </p:cNvCxnSpPr>
          <p:nvPr/>
        </p:nvCxnSpPr>
        <p:spPr>
          <a:xfrm flipV="1">
            <a:off x="5768286" y="2444490"/>
            <a:ext cx="180069" cy="25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feld 236"/>
          <p:cNvSpPr txBox="1"/>
          <p:nvPr/>
        </p:nvSpPr>
        <p:spPr>
          <a:xfrm>
            <a:off x="5761608" y="4431083"/>
            <a:ext cx="1109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Ridgestrom4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41" name="Gerade Verbindung mit Pfeil 240"/>
          <p:cNvCxnSpPr>
            <a:endCxn id="237" idx="1"/>
          </p:cNvCxnSpPr>
          <p:nvPr/>
        </p:nvCxnSpPr>
        <p:spPr>
          <a:xfrm flipV="1">
            <a:off x="5599381" y="4584972"/>
            <a:ext cx="162227" cy="17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 rot="2700000">
            <a:off x="8205632" y="2836298"/>
            <a:ext cx="214103" cy="1227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" dirty="0"/>
          </a:p>
        </p:txBody>
      </p:sp>
      <p:sp>
        <p:nvSpPr>
          <p:cNvPr id="243" name="Rechteck 242"/>
          <p:cNvSpPr/>
          <p:nvPr/>
        </p:nvSpPr>
        <p:spPr>
          <a:xfrm>
            <a:off x="5241910" y="3404824"/>
            <a:ext cx="1370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Ridgestrom3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Gewinkelte Verbindung 311"/>
          <p:cNvCxnSpPr>
            <a:stCxn id="146" idx="3"/>
          </p:cNvCxnSpPr>
          <p:nvPr/>
        </p:nvCxnSpPr>
        <p:spPr>
          <a:xfrm>
            <a:off x="8385826" y="1135837"/>
            <a:ext cx="453374" cy="25567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4231321" y="2264120"/>
            <a:ext cx="6539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120373" y="1758165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1</a:t>
            </a:r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cxnSp>
        <p:nvCxnSpPr>
          <p:cNvPr id="118" name="Gerade Verbindung mit Pfeil 117"/>
          <p:cNvCxnSpPr/>
          <p:nvPr/>
        </p:nvCxnSpPr>
        <p:spPr>
          <a:xfrm>
            <a:off x="4231321" y="3097523"/>
            <a:ext cx="6539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132061" y="2570249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2</a:t>
            </a:r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4120373" y="3461431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3</a:t>
            </a:r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cxnSp>
        <p:nvCxnSpPr>
          <p:cNvPr id="152" name="Gerade Verbindung mit Pfeil 151"/>
          <p:cNvCxnSpPr/>
          <p:nvPr/>
        </p:nvCxnSpPr>
        <p:spPr>
          <a:xfrm flipV="1">
            <a:off x="1425985" y="1601873"/>
            <a:ext cx="0" cy="2500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/>
          <p:cNvCxnSpPr/>
          <p:nvPr/>
        </p:nvCxnSpPr>
        <p:spPr>
          <a:xfrm flipV="1">
            <a:off x="2423115" y="1592000"/>
            <a:ext cx="0" cy="2500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7697096" y="1953412"/>
            <a:ext cx="1487012" cy="546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#1 HV + LV</a:t>
            </a:r>
            <a:endParaRPr lang="de-DE" sz="1200" dirty="0"/>
          </a:p>
        </p:txBody>
      </p:sp>
      <p:sp>
        <p:nvSpPr>
          <p:cNvPr id="78" name="Rechteck 77"/>
          <p:cNvSpPr/>
          <p:nvPr/>
        </p:nvSpPr>
        <p:spPr>
          <a:xfrm>
            <a:off x="7690963" y="2800809"/>
            <a:ext cx="1487012" cy="5934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#2 HV + LV</a:t>
            </a:r>
            <a:endParaRPr lang="de-DE" sz="1200" dirty="0"/>
          </a:p>
        </p:txBody>
      </p:sp>
      <p:cxnSp>
        <p:nvCxnSpPr>
          <p:cNvPr id="106" name="Gerader Verbinder 105"/>
          <p:cNvCxnSpPr/>
          <p:nvPr/>
        </p:nvCxnSpPr>
        <p:spPr>
          <a:xfrm flipH="1">
            <a:off x="1887993" y="4117695"/>
            <a:ext cx="479847" cy="2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Gewinkelte Verbindung 252"/>
          <p:cNvCxnSpPr/>
          <p:nvPr/>
        </p:nvCxnSpPr>
        <p:spPr>
          <a:xfrm rot="5400000" flipH="1" flipV="1">
            <a:off x="1871633" y="3858989"/>
            <a:ext cx="1081850" cy="167144"/>
          </a:xfrm>
          <a:prstGeom prst="bentConnector4">
            <a:avLst>
              <a:gd name="adj1" fmla="val -198"/>
              <a:gd name="adj2" fmla="val 236768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7708629" y="1039301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PWR ()</a:t>
            </a:r>
            <a:endParaRPr lang="de-DE" sz="800" dirty="0"/>
          </a:p>
        </p:txBody>
      </p:sp>
      <p:cxnSp>
        <p:nvCxnSpPr>
          <p:cNvPr id="147" name="Gerade Verbindung mit Pfeil 146"/>
          <p:cNvCxnSpPr/>
          <p:nvPr/>
        </p:nvCxnSpPr>
        <p:spPr>
          <a:xfrm flipV="1">
            <a:off x="7038403" y="2045037"/>
            <a:ext cx="658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/>
          <p:nvPr/>
        </p:nvCxnSpPr>
        <p:spPr>
          <a:xfrm flipH="1" flipV="1">
            <a:off x="1899198" y="5025263"/>
            <a:ext cx="1053" cy="4449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9265293" y="1861220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sp>
        <p:nvSpPr>
          <p:cNvPr id="149" name="Textfeld 148"/>
          <p:cNvSpPr txBox="1"/>
          <p:nvPr/>
        </p:nvSpPr>
        <p:spPr>
          <a:xfrm>
            <a:off x="9177975" y="2340650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grpSp>
        <p:nvGrpSpPr>
          <p:cNvPr id="87" name="Gruppieren 86"/>
          <p:cNvGrpSpPr/>
          <p:nvPr/>
        </p:nvGrpSpPr>
        <p:grpSpPr>
          <a:xfrm>
            <a:off x="656492" y="1842092"/>
            <a:ext cx="2578055" cy="3200172"/>
            <a:chOff x="656492" y="1842092"/>
            <a:chExt cx="2578055" cy="3200172"/>
          </a:xfrm>
        </p:grpSpPr>
        <p:grpSp>
          <p:nvGrpSpPr>
            <p:cNvPr id="82" name="Gruppieren 81"/>
            <p:cNvGrpSpPr/>
            <p:nvPr/>
          </p:nvGrpSpPr>
          <p:grpSpPr>
            <a:xfrm>
              <a:off x="656492" y="1842092"/>
              <a:ext cx="2578055" cy="3200172"/>
              <a:chOff x="656492" y="1842092"/>
              <a:chExt cx="2578055" cy="3200172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656492" y="1844430"/>
                <a:ext cx="2578055" cy="31891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2" name="Gerader Verbinder 11"/>
              <p:cNvCxnSpPr/>
              <p:nvPr/>
            </p:nvCxnSpPr>
            <p:spPr>
              <a:xfrm flipH="1">
                <a:off x="1408146" y="4117594"/>
                <a:ext cx="479847" cy="25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stCxn id="96" idx="0"/>
              </p:cNvCxnSpPr>
              <p:nvPr/>
            </p:nvCxnSpPr>
            <p:spPr>
              <a:xfrm flipH="1" flipV="1">
                <a:off x="1404220" y="2035165"/>
                <a:ext cx="4295" cy="49228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Rechteck 2"/>
              <p:cNvSpPr/>
              <p:nvPr/>
            </p:nvSpPr>
            <p:spPr>
              <a:xfrm>
                <a:off x="988645" y="3198806"/>
                <a:ext cx="875325" cy="32043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PID Slow </a:t>
                </a:r>
                <a:endParaRPr lang="de-DE" sz="1200" dirty="0"/>
              </a:p>
            </p:txBody>
          </p:sp>
          <p:sp>
            <p:nvSpPr>
              <p:cNvPr id="105" name="Rechteck 104"/>
              <p:cNvSpPr/>
              <p:nvPr/>
            </p:nvSpPr>
            <p:spPr>
              <a:xfrm>
                <a:off x="1926083" y="3197900"/>
                <a:ext cx="875325" cy="32043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PID Fast </a:t>
                </a:r>
                <a:endParaRPr lang="de-DE" sz="1200" dirty="0"/>
              </a:p>
            </p:txBody>
          </p:sp>
          <p:sp>
            <p:nvSpPr>
              <p:cNvPr id="72" name="Rechteck 71"/>
              <p:cNvSpPr/>
              <p:nvPr/>
            </p:nvSpPr>
            <p:spPr>
              <a:xfrm>
                <a:off x="1453661" y="4323271"/>
                <a:ext cx="875325" cy="32043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Lock-In</a:t>
                </a:r>
                <a:endParaRPr lang="de-DE" sz="1200" dirty="0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1542198" y="4849192"/>
                <a:ext cx="677197" cy="193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ADC</a:t>
                </a:r>
                <a:endParaRPr lang="de-DE" sz="1200" dirty="0"/>
              </a:p>
            </p:txBody>
          </p:sp>
          <p:cxnSp>
            <p:nvCxnSpPr>
              <p:cNvPr id="80" name="Gerader Verbinder 79"/>
              <p:cNvCxnSpPr/>
              <p:nvPr/>
            </p:nvCxnSpPr>
            <p:spPr>
              <a:xfrm flipH="1" flipV="1">
                <a:off x="1876425" y="4644781"/>
                <a:ext cx="220" cy="1989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96"/>
              <p:cNvCxnSpPr/>
              <p:nvPr/>
            </p:nvCxnSpPr>
            <p:spPr>
              <a:xfrm flipH="1" flipV="1">
                <a:off x="1876425" y="4121583"/>
                <a:ext cx="220" cy="1989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/>
              <p:cNvCxnSpPr/>
              <p:nvPr/>
            </p:nvCxnSpPr>
            <p:spPr>
              <a:xfrm flipH="1" flipV="1">
                <a:off x="1408146" y="3525185"/>
                <a:ext cx="2754" cy="59889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06"/>
              <p:cNvCxnSpPr/>
              <p:nvPr/>
            </p:nvCxnSpPr>
            <p:spPr>
              <a:xfrm flipH="1" flipV="1">
                <a:off x="2371746" y="3529955"/>
                <a:ext cx="2754" cy="59889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Rechteck 123"/>
              <p:cNvSpPr/>
              <p:nvPr/>
            </p:nvSpPr>
            <p:spPr>
              <a:xfrm>
                <a:off x="1087387" y="1842092"/>
                <a:ext cx="677197" cy="193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DAC1</a:t>
                </a:r>
                <a:endParaRPr lang="de-DE" sz="1200" dirty="0"/>
              </a:p>
            </p:txBody>
          </p:sp>
          <p:sp>
            <p:nvSpPr>
              <p:cNvPr id="127" name="Rechteck 126"/>
              <p:cNvSpPr/>
              <p:nvPr/>
            </p:nvSpPr>
            <p:spPr>
              <a:xfrm>
                <a:off x="2084517" y="1851965"/>
                <a:ext cx="677197" cy="193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DAC2</a:t>
                </a:r>
                <a:endParaRPr lang="de-DE" sz="1200" dirty="0"/>
              </a:p>
            </p:txBody>
          </p:sp>
          <p:cxnSp>
            <p:nvCxnSpPr>
              <p:cNvPr id="64" name="Gerader Verbinder 63"/>
              <p:cNvCxnSpPr>
                <a:stCxn id="3" idx="0"/>
              </p:cNvCxnSpPr>
              <p:nvPr/>
            </p:nvCxnSpPr>
            <p:spPr>
              <a:xfrm flipH="1" flipV="1">
                <a:off x="1425985" y="2747045"/>
                <a:ext cx="323" cy="451761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5" name="Gerader Verbinder 174"/>
            <p:cNvCxnSpPr/>
            <p:nvPr/>
          </p:nvCxnSpPr>
          <p:spPr>
            <a:xfrm flipH="1">
              <a:off x="1894510" y="4116950"/>
              <a:ext cx="479847" cy="2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Gewinkelte Verbindung 83"/>
            <p:cNvCxnSpPr>
              <a:endCxn id="98" idx="6"/>
            </p:cNvCxnSpPr>
            <p:nvPr/>
          </p:nvCxnSpPr>
          <p:spPr>
            <a:xfrm rot="5400000" flipH="1" flipV="1">
              <a:off x="1490481" y="3496651"/>
              <a:ext cx="1848735" cy="153871"/>
            </a:xfrm>
            <a:prstGeom prst="bentConnector4">
              <a:avLst>
                <a:gd name="adj1" fmla="val -1192"/>
                <a:gd name="adj2" fmla="val 454995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Rechteck 255"/>
          <p:cNvSpPr/>
          <p:nvPr/>
        </p:nvSpPr>
        <p:spPr>
          <a:xfrm>
            <a:off x="7690963" y="3692540"/>
            <a:ext cx="1487012" cy="580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#3 HV + LV</a:t>
            </a:r>
            <a:endParaRPr lang="de-DE" sz="1200" dirty="0"/>
          </a:p>
        </p:txBody>
      </p:sp>
      <p:grpSp>
        <p:nvGrpSpPr>
          <p:cNvPr id="92" name="Gruppieren 91"/>
          <p:cNvGrpSpPr/>
          <p:nvPr/>
        </p:nvGrpSpPr>
        <p:grpSpPr>
          <a:xfrm>
            <a:off x="4877091" y="1601873"/>
            <a:ext cx="2152385" cy="3138771"/>
            <a:chOff x="4391919" y="1540257"/>
            <a:chExt cx="2152385" cy="3138771"/>
          </a:xfrm>
        </p:grpSpPr>
        <p:sp>
          <p:nvSpPr>
            <p:cNvPr id="91" name="Rechteck 90"/>
            <p:cNvSpPr/>
            <p:nvPr/>
          </p:nvSpPr>
          <p:spPr>
            <a:xfrm>
              <a:off x="4401179" y="1540257"/>
              <a:ext cx="2143125" cy="313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stm32</a:t>
              </a:r>
              <a:endParaRPr lang="en-US" dirty="0"/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5867107" y="1880186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DAC1</a:t>
              </a:r>
              <a:endParaRPr lang="de-DE" sz="1200" dirty="0"/>
            </a:p>
          </p:txBody>
        </p:sp>
        <p:sp>
          <p:nvSpPr>
            <p:cNvPr id="260" name="Rechteck 259"/>
            <p:cNvSpPr/>
            <p:nvPr/>
          </p:nvSpPr>
          <p:spPr>
            <a:xfrm>
              <a:off x="5860974" y="2275435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DAC2</a:t>
              </a:r>
              <a:endParaRPr lang="de-DE" sz="1200" dirty="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5860974" y="2722854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DAC3</a:t>
              </a:r>
              <a:endParaRPr lang="de-DE" sz="1200" dirty="0"/>
            </a:p>
          </p:txBody>
        </p:sp>
        <p:sp>
          <p:nvSpPr>
            <p:cNvPr id="264" name="Rechteck 263"/>
            <p:cNvSpPr/>
            <p:nvPr/>
          </p:nvSpPr>
          <p:spPr>
            <a:xfrm>
              <a:off x="5860974" y="3132173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DAC4</a:t>
              </a:r>
              <a:endParaRPr lang="de-DE" sz="1200" dirty="0"/>
            </a:p>
          </p:txBody>
        </p:sp>
        <p:sp>
          <p:nvSpPr>
            <p:cNvPr id="265" name="Rechteck 264"/>
            <p:cNvSpPr/>
            <p:nvPr/>
          </p:nvSpPr>
          <p:spPr>
            <a:xfrm>
              <a:off x="5860974" y="3631561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DAC5</a:t>
              </a:r>
              <a:endParaRPr lang="de-DE" sz="1200" dirty="0"/>
            </a:p>
          </p:txBody>
        </p:sp>
        <p:sp>
          <p:nvSpPr>
            <p:cNvPr id="266" name="Rechteck 265"/>
            <p:cNvSpPr/>
            <p:nvPr/>
          </p:nvSpPr>
          <p:spPr>
            <a:xfrm>
              <a:off x="5860974" y="4057406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DAC6</a:t>
              </a:r>
              <a:endParaRPr lang="de-DE" sz="1200" dirty="0"/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4400082" y="2105968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268" name="Rechteck 267"/>
            <p:cNvSpPr/>
            <p:nvPr/>
          </p:nvSpPr>
          <p:spPr>
            <a:xfrm>
              <a:off x="4392252" y="2939371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269" name="Rechteck 268"/>
            <p:cNvSpPr/>
            <p:nvPr/>
          </p:nvSpPr>
          <p:spPr>
            <a:xfrm>
              <a:off x="4391919" y="2105968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270" name="Rechteck 269"/>
            <p:cNvSpPr/>
            <p:nvPr/>
          </p:nvSpPr>
          <p:spPr>
            <a:xfrm>
              <a:off x="4392251" y="3878882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</p:grpSp>
      <p:sp>
        <p:nvSpPr>
          <p:cNvPr id="273" name="Rechteck 272"/>
          <p:cNvSpPr/>
          <p:nvPr/>
        </p:nvSpPr>
        <p:spPr>
          <a:xfrm>
            <a:off x="4877090" y="4553882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PWR (5V)</a:t>
            </a:r>
            <a:endParaRPr lang="de-DE" sz="800" dirty="0"/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4231321" y="4030973"/>
            <a:ext cx="6539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5629565" y="4553882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ref</a:t>
            </a:r>
            <a:r>
              <a:rPr lang="de-DE" sz="800" dirty="0" smtClean="0"/>
              <a:t> (3.3 V)</a:t>
            </a:r>
            <a:endParaRPr lang="de-DE" sz="800" dirty="0"/>
          </a:p>
        </p:txBody>
      </p:sp>
      <p:cxnSp>
        <p:nvCxnSpPr>
          <p:cNvPr id="284" name="Gerade Verbindung mit Pfeil 283"/>
          <p:cNvCxnSpPr/>
          <p:nvPr/>
        </p:nvCxnSpPr>
        <p:spPr>
          <a:xfrm flipV="1">
            <a:off x="7038403" y="2413085"/>
            <a:ext cx="658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/>
          <p:nvPr/>
        </p:nvCxnSpPr>
        <p:spPr>
          <a:xfrm flipV="1">
            <a:off x="7023343" y="2884223"/>
            <a:ext cx="658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 Verbindung mit Pfeil 285"/>
          <p:cNvCxnSpPr/>
          <p:nvPr/>
        </p:nvCxnSpPr>
        <p:spPr>
          <a:xfrm flipV="1">
            <a:off x="7038403" y="3291810"/>
            <a:ext cx="658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 flipV="1">
            <a:off x="7023342" y="3782647"/>
            <a:ext cx="658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rade Verbindung mit Pfeil 287"/>
          <p:cNvCxnSpPr/>
          <p:nvPr/>
        </p:nvCxnSpPr>
        <p:spPr>
          <a:xfrm flipV="1">
            <a:off x="7023341" y="4215985"/>
            <a:ext cx="658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r Verbinder 289"/>
          <p:cNvCxnSpPr/>
          <p:nvPr/>
        </p:nvCxnSpPr>
        <p:spPr>
          <a:xfrm>
            <a:off x="4935020" y="2694876"/>
            <a:ext cx="208832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r Verbinder 290"/>
          <p:cNvCxnSpPr/>
          <p:nvPr/>
        </p:nvCxnSpPr>
        <p:spPr>
          <a:xfrm>
            <a:off x="4946708" y="3529955"/>
            <a:ext cx="208832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mit Pfeil 292"/>
          <p:cNvCxnSpPr/>
          <p:nvPr/>
        </p:nvCxnSpPr>
        <p:spPr>
          <a:xfrm>
            <a:off x="9193633" y="2112531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mit Pfeil 293"/>
          <p:cNvCxnSpPr/>
          <p:nvPr/>
        </p:nvCxnSpPr>
        <p:spPr>
          <a:xfrm>
            <a:off x="9203158" y="2350656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hteck 294"/>
          <p:cNvSpPr/>
          <p:nvPr/>
        </p:nvSpPr>
        <p:spPr>
          <a:xfrm>
            <a:off x="9796115" y="1990789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PZT1_f</a:t>
            </a:r>
            <a:endParaRPr lang="en-US" sz="1200" dirty="0"/>
          </a:p>
        </p:txBody>
      </p:sp>
      <p:sp>
        <p:nvSpPr>
          <p:cNvPr id="296" name="Rechteck 295"/>
          <p:cNvSpPr/>
          <p:nvPr/>
        </p:nvSpPr>
        <p:spPr>
          <a:xfrm>
            <a:off x="9805640" y="2252733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PZT1_s</a:t>
            </a:r>
            <a:endParaRPr lang="en-US" sz="1200" dirty="0"/>
          </a:p>
        </p:txBody>
      </p:sp>
      <p:sp>
        <p:nvSpPr>
          <p:cNvPr id="297" name="Textfeld 296"/>
          <p:cNvSpPr txBox="1"/>
          <p:nvPr/>
        </p:nvSpPr>
        <p:spPr>
          <a:xfrm>
            <a:off x="9255768" y="2747045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cxnSp>
        <p:nvCxnSpPr>
          <p:cNvPr id="298" name="Gerade Verbindung mit Pfeil 297"/>
          <p:cNvCxnSpPr/>
          <p:nvPr/>
        </p:nvCxnSpPr>
        <p:spPr>
          <a:xfrm>
            <a:off x="9193633" y="3236481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hteck 298"/>
          <p:cNvSpPr/>
          <p:nvPr/>
        </p:nvSpPr>
        <p:spPr>
          <a:xfrm>
            <a:off x="9786590" y="2876614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PZT2_f</a:t>
            </a:r>
            <a:endParaRPr lang="en-US" sz="1200" dirty="0"/>
          </a:p>
        </p:txBody>
      </p:sp>
      <p:sp>
        <p:nvSpPr>
          <p:cNvPr id="300" name="Rechteck 299"/>
          <p:cNvSpPr/>
          <p:nvPr/>
        </p:nvSpPr>
        <p:spPr>
          <a:xfrm>
            <a:off x="9796115" y="3138558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PZT2_s</a:t>
            </a:r>
            <a:endParaRPr lang="en-US" sz="1200" dirty="0"/>
          </a:p>
        </p:txBody>
      </p:sp>
      <p:cxnSp>
        <p:nvCxnSpPr>
          <p:cNvPr id="301" name="Gerade Verbindung mit Pfeil 300"/>
          <p:cNvCxnSpPr/>
          <p:nvPr/>
        </p:nvCxnSpPr>
        <p:spPr>
          <a:xfrm>
            <a:off x="9203158" y="2960256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feld 301"/>
          <p:cNvSpPr txBox="1"/>
          <p:nvPr/>
        </p:nvSpPr>
        <p:spPr>
          <a:xfrm>
            <a:off x="9168450" y="318837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cxnSp>
        <p:nvCxnSpPr>
          <p:cNvPr id="303" name="Gerade Verbindung mit Pfeil 302"/>
          <p:cNvCxnSpPr/>
          <p:nvPr/>
        </p:nvCxnSpPr>
        <p:spPr>
          <a:xfrm>
            <a:off x="9193633" y="4122306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hteck 303"/>
          <p:cNvSpPr/>
          <p:nvPr/>
        </p:nvSpPr>
        <p:spPr>
          <a:xfrm>
            <a:off x="9796115" y="4024383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PZT3_s</a:t>
            </a:r>
            <a:endParaRPr lang="en-US" sz="1200" dirty="0"/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9203158" y="3846081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hteck 306"/>
          <p:cNvSpPr/>
          <p:nvPr/>
        </p:nvSpPr>
        <p:spPr>
          <a:xfrm>
            <a:off x="9805640" y="3748158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PZT3_s</a:t>
            </a:r>
            <a:endParaRPr lang="en-US" sz="1200" dirty="0"/>
          </a:p>
        </p:txBody>
      </p:sp>
      <p:sp>
        <p:nvSpPr>
          <p:cNvPr id="309" name="Textfeld 308"/>
          <p:cNvSpPr txBox="1"/>
          <p:nvPr/>
        </p:nvSpPr>
        <p:spPr>
          <a:xfrm>
            <a:off x="9227193" y="3594770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sp>
        <p:nvSpPr>
          <p:cNvPr id="310" name="Textfeld 309"/>
          <p:cNvSpPr txBox="1"/>
          <p:nvPr/>
        </p:nvSpPr>
        <p:spPr>
          <a:xfrm>
            <a:off x="9216075" y="387417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sp>
        <p:nvSpPr>
          <p:cNvPr id="316" name="Textfeld 315"/>
          <p:cNvSpPr txBox="1"/>
          <p:nvPr/>
        </p:nvSpPr>
        <p:spPr>
          <a:xfrm rot="16200000">
            <a:off x="2496595" y="3638838"/>
            <a:ext cx="906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modulation</a:t>
            </a:r>
            <a:endParaRPr lang="en-US" sz="1200" dirty="0"/>
          </a:p>
        </p:txBody>
      </p:sp>
      <p:sp>
        <p:nvSpPr>
          <p:cNvPr id="317" name="Textfeld 316"/>
          <p:cNvSpPr txBox="1"/>
          <p:nvPr/>
        </p:nvSpPr>
        <p:spPr>
          <a:xfrm>
            <a:off x="1725123" y="5463615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PD</a:t>
            </a:r>
            <a:endParaRPr lang="en-US" sz="1200" dirty="0"/>
          </a:p>
        </p:txBody>
      </p:sp>
      <p:pic>
        <p:nvPicPr>
          <p:cNvPr id="318" name="Grafik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963" y="5247754"/>
            <a:ext cx="1121250" cy="1086400"/>
          </a:xfrm>
          <a:prstGeom prst="rect">
            <a:avLst/>
          </a:prstGeom>
        </p:spPr>
      </p:pic>
      <p:sp>
        <p:nvSpPr>
          <p:cNvPr id="319" name="Rechteck 318"/>
          <p:cNvSpPr/>
          <p:nvPr/>
        </p:nvSpPr>
        <p:spPr>
          <a:xfrm>
            <a:off x="6382364" y="4567898"/>
            <a:ext cx="640977" cy="1892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UART</a:t>
            </a:r>
            <a:endParaRPr lang="de-DE" sz="800" dirty="0"/>
          </a:p>
        </p:txBody>
      </p:sp>
      <p:sp>
        <p:nvSpPr>
          <p:cNvPr id="100" name="Freihandform 99"/>
          <p:cNvSpPr/>
          <p:nvPr/>
        </p:nvSpPr>
        <p:spPr>
          <a:xfrm>
            <a:off x="6671763" y="4661273"/>
            <a:ext cx="1195887" cy="1134822"/>
          </a:xfrm>
          <a:custGeom>
            <a:avLst/>
            <a:gdLst>
              <a:gd name="connsiteX0" fmla="*/ 1195887 w 1195887"/>
              <a:gd name="connsiteY0" fmla="*/ 1129927 h 1134822"/>
              <a:gd name="connsiteX1" fmla="*/ 633912 w 1195887"/>
              <a:gd name="connsiteY1" fmla="*/ 977527 h 1134822"/>
              <a:gd name="connsiteX2" fmla="*/ 52887 w 1195887"/>
              <a:gd name="connsiteY2" fmla="*/ 91702 h 1134822"/>
              <a:gd name="connsiteX3" fmla="*/ 62412 w 1195887"/>
              <a:gd name="connsiteY3" fmla="*/ 72652 h 113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887" h="1134822">
                <a:moveTo>
                  <a:pt x="1195887" y="1129927"/>
                </a:moveTo>
                <a:cubicBezTo>
                  <a:pt x="1010149" y="1140245"/>
                  <a:pt x="824412" y="1150564"/>
                  <a:pt x="633912" y="977527"/>
                </a:cubicBezTo>
                <a:cubicBezTo>
                  <a:pt x="443412" y="804490"/>
                  <a:pt x="148137" y="242514"/>
                  <a:pt x="52887" y="91702"/>
                </a:cubicBezTo>
                <a:cubicBezTo>
                  <a:pt x="-42363" y="-59110"/>
                  <a:pt x="10024" y="6771"/>
                  <a:pt x="62412" y="726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feld 100"/>
          <p:cNvSpPr txBox="1"/>
          <p:nvPr/>
        </p:nvSpPr>
        <p:spPr>
          <a:xfrm rot="3618963">
            <a:off x="6914142" y="5105062"/>
            <a:ext cx="534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decof</a:t>
            </a:r>
            <a:endParaRPr lang="en-US" sz="1200" dirty="0"/>
          </a:p>
        </p:txBody>
      </p:sp>
      <p:cxnSp>
        <p:nvCxnSpPr>
          <p:cNvPr id="94" name="Gerader Verbinder 93"/>
          <p:cNvCxnSpPr/>
          <p:nvPr/>
        </p:nvCxnSpPr>
        <p:spPr>
          <a:xfrm flipH="1" flipV="1">
            <a:off x="2370563" y="2744970"/>
            <a:ext cx="323" cy="45176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/>
          <p:cNvSpPr/>
          <p:nvPr/>
        </p:nvSpPr>
        <p:spPr>
          <a:xfrm>
            <a:off x="1286742" y="2527445"/>
            <a:ext cx="243545" cy="2435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+</a:t>
            </a:r>
            <a:endParaRPr lang="de-DE" sz="1400" dirty="0"/>
          </a:p>
        </p:txBody>
      </p:sp>
      <p:sp>
        <p:nvSpPr>
          <p:cNvPr id="98" name="Ellipse 97"/>
          <p:cNvSpPr/>
          <p:nvPr/>
        </p:nvSpPr>
        <p:spPr>
          <a:xfrm>
            <a:off x="2248239" y="2527445"/>
            <a:ext cx="243545" cy="2435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+</a:t>
            </a:r>
            <a:endParaRPr lang="de-DE" sz="1400" dirty="0"/>
          </a:p>
        </p:txBody>
      </p:sp>
      <p:cxnSp>
        <p:nvCxnSpPr>
          <p:cNvPr id="102" name="Gerader Verbinder 101"/>
          <p:cNvCxnSpPr/>
          <p:nvPr/>
        </p:nvCxnSpPr>
        <p:spPr>
          <a:xfrm flipH="1" flipV="1">
            <a:off x="2370563" y="2033559"/>
            <a:ext cx="4295" cy="49228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2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winkelte Verbindung 3"/>
          <p:cNvCxnSpPr>
            <a:stCxn id="12" idx="3"/>
          </p:cNvCxnSpPr>
          <p:nvPr/>
        </p:nvCxnSpPr>
        <p:spPr>
          <a:xfrm>
            <a:off x="9138301" y="1231087"/>
            <a:ext cx="453374" cy="25567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364421" y="2359370"/>
            <a:ext cx="6539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253473" y="1853415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1</a:t>
            </a:r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364421" y="3192773"/>
            <a:ext cx="6539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265161" y="2665499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2</a:t>
            </a:r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sp>
        <p:nvSpPr>
          <p:cNvPr id="9" name="Textfeld 8"/>
          <p:cNvSpPr txBox="1"/>
          <p:nvPr/>
        </p:nvSpPr>
        <p:spPr>
          <a:xfrm>
            <a:off x="2253473" y="3556681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3</a:t>
            </a:r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sp>
        <p:nvSpPr>
          <p:cNvPr id="10" name="Rechteck 9"/>
          <p:cNvSpPr/>
          <p:nvPr/>
        </p:nvSpPr>
        <p:spPr>
          <a:xfrm>
            <a:off x="8449571" y="2029612"/>
            <a:ext cx="1487012" cy="546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#1 HV + LV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8443438" y="2896059"/>
            <a:ext cx="1487012" cy="5934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#2 HV + LV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8461104" y="1134551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PWR ()</a:t>
            </a:r>
            <a:endParaRPr lang="de-DE" sz="800" dirty="0"/>
          </a:p>
        </p:txBody>
      </p:sp>
      <p:sp>
        <p:nvSpPr>
          <p:cNvPr id="14" name="Textfeld 13"/>
          <p:cNvSpPr txBox="1"/>
          <p:nvPr/>
        </p:nvSpPr>
        <p:spPr>
          <a:xfrm>
            <a:off x="10017768" y="1956470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9930450" y="2435900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sp>
        <p:nvSpPr>
          <p:cNvPr id="16" name="Rechteck 15"/>
          <p:cNvSpPr/>
          <p:nvPr/>
        </p:nvSpPr>
        <p:spPr>
          <a:xfrm>
            <a:off x="8443438" y="3787790"/>
            <a:ext cx="1487012" cy="580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#3 HV + LV</a:t>
            </a:r>
            <a:endParaRPr lang="de-DE" sz="1200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2983885" y="1693213"/>
            <a:ext cx="2154961" cy="3138771"/>
            <a:chOff x="4391919" y="1540257"/>
            <a:chExt cx="2154961" cy="3138771"/>
          </a:xfrm>
        </p:grpSpPr>
        <p:sp>
          <p:nvSpPr>
            <p:cNvPr id="18" name="Rechteck 17"/>
            <p:cNvSpPr/>
            <p:nvPr/>
          </p:nvSpPr>
          <p:spPr>
            <a:xfrm>
              <a:off x="4401179" y="1540257"/>
              <a:ext cx="2143125" cy="313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stm32</a:t>
              </a:r>
              <a:endParaRPr lang="en-US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5667407" y="1864893"/>
              <a:ext cx="876898" cy="20836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DAC1 CH1</a:t>
              </a:r>
              <a:endParaRPr lang="de-DE" sz="1200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5712756" y="3394779"/>
              <a:ext cx="833647" cy="1866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PWM2</a:t>
              </a:r>
              <a:endParaRPr lang="de-DE" sz="1200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5688139" y="2402553"/>
              <a:ext cx="858741" cy="2036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DAC1 CH2</a:t>
              </a:r>
              <a:endParaRPr lang="de-DE" sz="1200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5712757" y="3800082"/>
              <a:ext cx="833961" cy="17804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PWM3</a:t>
              </a:r>
              <a:endParaRPr lang="de-DE" sz="1200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5705007" y="2899360"/>
              <a:ext cx="833962" cy="201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PWM1</a:t>
              </a:r>
              <a:endParaRPr lang="de-DE" sz="1200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5715550" y="4196745"/>
              <a:ext cx="822621" cy="1970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PWM4</a:t>
              </a:r>
              <a:endParaRPr lang="de-DE" sz="120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400082" y="2105968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4392252" y="2939371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4391919" y="2105968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4392251" y="3878882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</p:grpSp>
      <p:sp>
        <p:nvSpPr>
          <p:cNvPr id="29" name="Rechteck 28"/>
          <p:cNvSpPr/>
          <p:nvPr/>
        </p:nvSpPr>
        <p:spPr>
          <a:xfrm>
            <a:off x="3010190" y="4649132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PWR (5V)</a:t>
            </a:r>
            <a:endParaRPr lang="de-DE" sz="8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2364421" y="4126223"/>
            <a:ext cx="6539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3762665" y="4649132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ref</a:t>
            </a:r>
            <a:r>
              <a:rPr lang="de-DE" sz="800" dirty="0" smtClean="0"/>
              <a:t> (3.3 V)</a:t>
            </a:r>
            <a:endParaRPr lang="de-DE" sz="800" dirty="0"/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9946108" y="2207781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9955633" y="2445906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0548590" y="2086039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PZT1_f</a:t>
            </a:r>
            <a:endParaRPr lang="en-US" sz="1200" dirty="0"/>
          </a:p>
        </p:txBody>
      </p:sp>
      <p:sp>
        <p:nvSpPr>
          <p:cNvPr id="42" name="Rechteck 41"/>
          <p:cNvSpPr/>
          <p:nvPr/>
        </p:nvSpPr>
        <p:spPr>
          <a:xfrm>
            <a:off x="10558115" y="2347983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PZT1_s</a:t>
            </a:r>
            <a:endParaRPr lang="en-US" sz="1200" dirty="0"/>
          </a:p>
        </p:txBody>
      </p:sp>
      <p:sp>
        <p:nvSpPr>
          <p:cNvPr id="43" name="Textfeld 42"/>
          <p:cNvSpPr txBox="1"/>
          <p:nvPr/>
        </p:nvSpPr>
        <p:spPr>
          <a:xfrm>
            <a:off x="10008243" y="2842295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9946108" y="3331731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0539065" y="2971864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PZT2_f</a:t>
            </a:r>
            <a:endParaRPr lang="en-US" sz="1200" dirty="0"/>
          </a:p>
        </p:txBody>
      </p:sp>
      <p:sp>
        <p:nvSpPr>
          <p:cNvPr id="46" name="Rechteck 45"/>
          <p:cNvSpPr/>
          <p:nvPr/>
        </p:nvSpPr>
        <p:spPr>
          <a:xfrm>
            <a:off x="10548590" y="3233808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PZT2_s</a:t>
            </a:r>
            <a:endParaRPr lang="en-US" sz="1200" dirty="0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9955633" y="3055506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9920925" y="328362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9946108" y="4217556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548590" y="4119633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PZT3_s</a:t>
            </a:r>
            <a:endParaRPr lang="en-US" sz="1200" dirty="0"/>
          </a:p>
        </p:txBody>
      </p:sp>
      <p:cxnSp>
        <p:nvCxnSpPr>
          <p:cNvPr id="51" name="Gerade Verbindung mit Pfeil 50"/>
          <p:cNvCxnSpPr/>
          <p:nvPr/>
        </p:nvCxnSpPr>
        <p:spPr>
          <a:xfrm>
            <a:off x="9955633" y="3941331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10558115" y="3843408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PZT3_s</a:t>
            </a:r>
            <a:endParaRPr lang="en-US" sz="1200" dirty="0"/>
          </a:p>
        </p:txBody>
      </p:sp>
      <p:sp>
        <p:nvSpPr>
          <p:cNvPr id="53" name="Textfeld 52"/>
          <p:cNvSpPr txBox="1"/>
          <p:nvPr/>
        </p:nvSpPr>
        <p:spPr>
          <a:xfrm>
            <a:off x="9979668" y="3690020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9968550" y="396942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pic>
        <p:nvPicPr>
          <p:cNvPr id="55" name="Grafik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03" y="5412583"/>
            <a:ext cx="1121250" cy="1086400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4515464" y="4663148"/>
            <a:ext cx="640977" cy="1892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UART</a:t>
            </a:r>
            <a:endParaRPr lang="de-DE" sz="800" dirty="0"/>
          </a:p>
        </p:txBody>
      </p:sp>
      <p:sp>
        <p:nvSpPr>
          <p:cNvPr id="57" name="Freihandform 56"/>
          <p:cNvSpPr/>
          <p:nvPr/>
        </p:nvSpPr>
        <p:spPr>
          <a:xfrm flipH="1">
            <a:off x="3687388" y="4756523"/>
            <a:ext cx="1117476" cy="1578634"/>
          </a:xfrm>
          <a:custGeom>
            <a:avLst/>
            <a:gdLst>
              <a:gd name="connsiteX0" fmla="*/ 1195887 w 1195887"/>
              <a:gd name="connsiteY0" fmla="*/ 1129927 h 1134822"/>
              <a:gd name="connsiteX1" fmla="*/ 633912 w 1195887"/>
              <a:gd name="connsiteY1" fmla="*/ 977527 h 1134822"/>
              <a:gd name="connsiteX2" fmla="*/ 52887 w 1195887"/>
              <a:gd name="connsiteY2" fmla="*/ 91702 h 1134822"/>
              <a:gd name="connsiteX3" fmla="*/ 62412 w 1195887"/>
              <a:gd name="connsiteY3" fmla="*/ 72652 h 113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887" h="1134822">
                <a:moveTo>
                  <a:pt x="1195887" y="1129927"/>
                </a:moveTo>
                <a:cubicBezTo>
                  <a:pt x="1010149" y="1140245"/>
                  <a:pt x="824412" y="1150564"/>
                  <a:pt x="633912" y="977527"/>
                </a:cubicBezTo>
                <a:cubicBezTo>
                  <a:pt x="443412" y="804490"/>
                  <a:pt x="148137" y="242514"/>
                  <a:pt x="52887" y="91702"/>
                </a:cubicBezTo>
                <a:cubicBezTo>
                  <a:pt x="-42363" y="-59110"/>
                  <a:pt x="10024" y="6771"/>
                  <a:pt x="62412" y="726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/>
          <p:cNvSpPr txBox="1"/>
          <p:nvPr/>
        </p:nvSpPr>
        <p:spPr>
          <a:xfrm rot="6985848">
            <a:off x="4099714" y="5361059"/>
            <a:ext cx="534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decof</a:t>
            </a:r>
            <a:endParaRPr lang="en-US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228600" y="409575"/>
            <a:ext cx="341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Vorschlag</a:t>
            </a:r>
            <a:r>
              <a:rPr lang="en-US" dirty="0" smtClean="0"/>
              <a:t> von Emilio und Christian</a:t>
            </a:r>
            <a:endParaRPr lang="en-US" dirty="0"/>
          </a:p>
        </p:txBody>
      </p:sp>
      <p:cxnSp>
        <p:nvCxnSpPr>
          <p:cNvPr id="99" name="Gerader Verbinder 98"/>
          <p:cNvCxnSpPr/>
          <p:nvPr/>
        </p:nvCxnSpPr>
        <p:spPr>
          <a:xfrm flipH="1">
            <a:off x="5400675" y="1343667"/>
            <a:ext cx="2131" cy="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winkelte Verbindung 205"/>
          <p:cNvCxnSpPr>
            <a:stCxn id="19" idx="3"/>
            <a:endCxn id="10" idx="1"/>
          </p:cNvCxnSpPr>
          <p:nvPr/>
        </p:nvCxnSpPr>
        <p:spPr>
          <a:xfrm>
            <a:off x="5136271" y="2122032"/>
            <a:ext cx="3313300" cy="18099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winkelte Verbindung 213"/>
          <p:cNvCxnSpPr/>
          <p:nvPr/>
        </p:nvCxnSpPr>
        <p:spPr>
          <a:xfrm>
            <a:off x="5155320" y="2665499"/>
            <a:ext cx="3305784" cy="38681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winkelte Verbindung 262"/>
          <p:cNvCxnSpPr>
            <a:stCxn id="20" idx="3"/>
            <a:endCxn id="2" idx="1"/>
          </p:cNvCxnSpPr>
          <p:nvPr/>
        </p:nvCxnSpPr>
        <p:spPr>
          <a:xfrm>
            <a:off x="5138369" y="3641076"/>
            <a:ext cx="1114229" cy="634445"/>
          </a:xfrm>
          <a:prstGeom prst="bentConnector3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winkelte Verbindung 264"/>
          <p:cNvCxnSpPr>
            <a:stCxn id="22" idx="3"/>
            <a:endCxn id="81" idx="1"/>
          </p:cNvCxnSpPr>
          <p:nvPr/>
        </p:nvCxnSpPr>
        <p:spPr>
          <a:xfrm>
            <a:off x="5138684" y="4042059"/>
            <a:ext cx="1113494" cy="545646"/>
          </a:xfrm>
          <a:prstGeom prst="bentConnector3">
            <a:avLst>
              <a:gd name="adj1" fmla="val 39165"/>
            </a:avLst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winkelte Verbindung 267"/>
          <p:cNvCxnSpPr>
            <a:stCxn id="24" idx="3"/>
            <a:endCxn id="71" idx="1"/>
          </p:cNvCxnSpPr>
          <p:nvPr/>
        </p:nvCxnSpPr>
        <p:spPr>
          <a:xfrm>
            <a:off x="5130137" y="4448243"/>
            <a:ext cx="1130298" cy="452549"/>
          </a:xfrm>
          <a:prstGeom prst="bentConnector3">
            <a:avLst>
              <a:gd name="adj1" fmla="val 20786"/>
            </a:avLst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r Verbinder 276"/>
          <p:cNvCxnSpPr>
            <a:stCxn id="2" idx="3"/>
          </p:cNvCxnSpPr>
          <p:nvPr/>
        </p:nvCxnSpPr>
        <p:spPr>
          <a:xfrm>
            <a:off x="6659975" y="4275521"/>
            <a:ext cx="951316" cy="114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r Verbinder 280"/>
          <p:cNvCxnSpPr/>
          <p:nvPr/>
        </p:nvCxnSpPr>
        <p:spPr>
          <a:xfrm flipV="1">
            <a:off x="7611291" y="2509438"/>
            <a:ext cx="0" cy="174969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/>
          <p:cNvCxnSpPr/>
          <p:nvPr/>
        </p:nvCxnSpPr>
        <p:spPr>
          <a:xfrm>
            <a:off x="7611291" y="2509438"/>
            <a:ext cx="849813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r Verbinder 284"/>
          <p:cNvCxnSpPr/>
          <p:nvPr/>
        </p:nvCxnSpPr>
        <p:spPr>
          <a:xfrm>
            <a:off x="6667812" y="4587704"/>
            <a:ext cx="1071786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winkelte Verbindung 286"/>
          <p:cNvCxnSpPr>
            <a:endCxn id="11" idx="1"/>
          </p:cNvCxnSpPr>
          <p:nvPr/>
        </p:nvCxnSpPr>
        <p:spPr>
          <a:xfrm rot="5400000" flipH="1" flipV="1">
            <a:off x="7389232" y="3533499"/>
            <a:ext cx="1394931" cy="713481"/>
          </a:xfrm>
          <a:prstGeom prst="bentConnector2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winkelte Verbindung 288"/>
          <p:cNvCxnSpPr/>
          <p:nvPr/>
        </p:nvCxnSpPr>
        <p:spPr>
          <a:xfrm flipV="1">
            <a:off x="6667812" y="4267326"/>
            <a:ext cx="1775626" cy="641660"/>
          </a:xfrm>
          <a:prstGeom prst="bentConnector3">
            <a:avLst>
              <a:gd name="adj1" fmla="val 67881"/>
            </a:avLst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/>
          <p:cNvGrpSpPr/>
          <p:nvPr/>
        </p:nvGrpSpPr>
        <p:grpSpPr>
          <a:xfrm>
            <a:off x="6244761" y="4144511"/>
            <a:ext cx="415214" cy="264318"/>
            <a:chOff x="5568950" y="5412583"/>
            <a:chExt cx="725972" cy="391317"/>
          </a:xfrm>
        </p:grpSpPr>
        <p:sp>
          <p:nvSpPr>
            <p:cNvPr id="2" name="Rechteck 1"/>
            <p:cNvSpPr/>
            <p:nvPr/>
          </p:nvSpPr>
          <p:spPr>
            <a:xfrm>
              <a:off x="5582653" y="5412583"/>
              <a:ext cx="712269" cy="38791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ihandform 2"/>
            <p:cNvSpPr/>
            <p:nvPr/>
          </p:nvSpPr>
          <p:spPr>
            <a:xfrm>
              <a:off x="5568950" y="5518150"/>
              <a:ext cx="666750" cy="285750"/>
            </a:xfrm>
            <a:custGeom>
              <a:avLst/>
              <a:gdLst>
                <a:gd name="connsiteX0" fmla="*/ 0 w 666750"/>
                <a:gd name="connsiteY0" fmla="*/ 0 h 285750"/>
                <a:gd name="connsiteX1" fmla="*/ 400050 w 666750"/>
                <a:gd name="connsiteY1" fmla="*/ 0 h 285750"/>
                <a:gd name="connsiteX2" fmla="*/ 400050 w 666750"/>
                <a:gd name="connsiteY2" fmla="*/ 0 h 285750"/>
                <a:gd name="connsiteX3" fmla="*/ 666750 w 666750"/>
                <a:gd name="connsiteY3" fmla="*/ 285750 h 285750"/>
                <a:gd name="connsiteX4" fmla="*/ 666750 w 666750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 h="285750">
                  <a:moveTo>
                    <a:pt x="0" y="0"/>
                  </a:moveTo>
                  <a:lnTo>
                    <a:pt x="400050" y="0"/>
                  </a:lnTo>
                  <a:lnTo>
                    <a:pt x="400050" y="0"/>
                  </a:lnTo>
                  <a:lnTo>
                    <a:pt x="666750" y="285750"/>
                  </a:lnTo>
                  <a:lnTo>
                    <a:pt x="666750" y="28575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6252598" y="4769782"/>
            <a:ext cx="415214" cy="264318"/>
            <a:chOff x="5568950" y="5412583"/>
            <a:chExt cx="725972" cy="391317"/>
          </a:xfrm>
        </p:grpSpPr>
        <p:sp>
          <p:nvSpPr>
            <p:cNvPr id="71" name="Rechteck 70"/>
            <p:cNvSpPr/>
            <p:nvPr/>
          </p:nvSpPr>
          <p:spPr>
            <a:xfrm>
              <a:off x="5582653" y="5412583"/>
              <a:ext cx="712269" cy="38791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ihandform 71"/>
            <p:cNvSpPr/>
            <p:nvPr/>
          </p:nvSpPr>
          <p:spPr>
            <a:xfrm>
              <a:off x="5568950" y="5518150"/>
              <a:ext cx="666750" cy="285750"/>
            </a:xfrm>
            <a:custGeom>
              <a:avLst/>
              <a:gdLst>
                <a:gd name="connsiteX0" fmla="*/ 0 w 666750"/>
                <a:gd name="connsiteY0" fmla="*/ 0 h 285750"/>
                <a:gd name="connsiteX1" fmla="*/ 400050 w 666750"/>
                <a:gd name="connsiteY1" fmla="*/ 0 h 285750"/>
                <a:gd name="connsiteX2" fmla="*/ 400050 w 666750"/>
                <a:gd name="connsiteY2" fmla="*/ 0 h 285750"/>
                <a:gd name="connsiteX3" fmla="*/ 666750 w 666750"/>
                <a:gd name="connsiteY3" fmla="*/ 285750 h 285750"/>
                <a:gd name="connsiteX4" fmla="*/ 666750 w 666750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 h="285750">
                  <a:moveTo>
                    <a:pt x="0" y="0"/>
                  </a:moveTo>
                  <a:lnTo>
                    <a:pt x="400050" y="0"/>
                  </a:lnTo>
                  <a:lnTo>
                    <a:pt x="400050" y="0"/>
                  </a:lnTo>
                  <a:lnTo>
                    <a:pt x="666750" y="285750"/>
                  </a:lnTo>
                  <a:lnTo>
                    <a:pt x="666750" y="28575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6244341" y="4456695"/>
            <a:ext cx="415214" cy="264318"/>
            <a:chOff x="5568950" y="5412583"/>
            <a:chExt cx="725972" cy="391317"/>
          </a:xfrm>
        </p:grpSpPr>
        <p:sp>
          <p:nvSpPr>
            <p:cNvPr id="81" name="Rechteck 80"/>
            <p:cNvSpPr/>
            <p:nvPr/>
          </p:nvSpPr>
          <p:spPr>
            <a:xfrm>
              <a:off x="5582653" y="5412583"/>
              <a:ext cx="712269" cy="38791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5568950" y="5518150"/>
              <a:ext cx="666750" cy="285750"/>
            </a:xfrm>
            <a:custGeom>
              <a:avLst/>
              <a:gdLst>
                <a:gd name="connsiteX0" fmla="*/ 0 w 666750"/>
                <a:gd name="connsiteY0" fmla="*/ 0 h 285750"/>
                <a:gd name="connsiteX1" fmla="*/ 400050 w 666750"/>
                <a:gd name="connsiteY1" fmla="*/ 0 h 285750"/>
                <a:gd name="connsiteX2" fmla="*/ 400050 w 666750"/>
                <a:gd name="connsiteY2" fmla="*/ 0 h 285750"/>
                <a:gd name="connsiteX3" fmla="*/ 666750 w 666750"/>
                <a:gd name="connsiteY3" fmla="*/ 285750 h 285750"/>
                <a:gd name="connsiteX4" fmla="*/ 666750 w 666750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 h="285750">
                  <a:moveTo>
                    <a:pt x="0" y="0"/>
                  </a:moveTo>
                  <a:lnTo>
                    <a:pt x="400050" y="0"/>
                  </a:lnTo>
                  <a:lnTo>
                    <a:pt x="400050" y="0"/>
                  </a:lnTo>
                  <a:lnTo>
                    <a:pt x="666750" y="285750"/>
                  </a:lnTo>
                  <a:lnTo>
                    <a:pt x="666750" y="28575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6175699" y="3350336"/>
            <a:ext cx="415214" cy="264318"/>
            <a:chOff x="5568950" y="5412583"/>
            <a:chExt cx="725972" cy="391317"/>
          </a:xfrm>
        </p:grpSpPr>
        <p:sp>
          <p:nvSpPr>
            <p:cNvPr id="89" name="Rechteck 88"/>
            <p:cNvSpPr/>
            <p:nvPr/>
          </p:nvSpPr>
          <p:spPr>
            <a:xfrm>
              <a:off x="5582653" y="5412583"/>
              <a:ext cx="712269" cy="38791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5568950" y="5518150"/>
              <a:ext cx="666750" cy="285750"/>
            </a:xfrm>
            <a:custGeom>
              <a:avLst/>
              <a:gdLst>
                <a:gd name="connsiteX0" fmla="*/ 0 w 666750"/>
                <a:gd name="connsiteY0" fmla="*/ 0 h 285750"/>
                <a:gd name="connsiteX1" fmla="*/ 400050 w 666750"/>
                <a:gd name="connsiteY1" fmla="*/ 0 h 285750"/>
                <a:gd name="connsiteX2" fmla="*/ 400050 w 666750"/>
                <a:gd name="connsiteY2" fmla="*/ 0 h 285750"/>
                <a:gd name="connsiteX3" fmla="*/ 666750 w 666750"/>
                <a:gd name="connsiteY3" fmla="*/ 285750 h 285750"/>
                <a:gd name="connsiteX4" fmla="*/ 666750 w 666750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 h="285750">
                  <a:moveTo>
                    <a:pt x="0" y="0"/>
                  </a:moveTo>
                  <a:lnTo>
                    <a:pt x="400050" y="0"/>
                  </a:lnTo>
                  <a:lnTo>
                    <a:pt x="400050" y="0"/>
                  </a:lnTo>
                  <a:lnTo>
                    <a:pt x="666750" y="285750"/>
                  </a:lnTo>
                  <a:lnTo>
                    <a:pt x="666750" y="28575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1" name="Gewinkelte Verbindung 240"/>
          <p:cNvCxnSpPr>
            <a:stCxn id="18" idx="3"/>
            <a:endCxn id="89" idx="1"/>
          </p:cNvCxnSpPr>
          <p:nvPr/>
        </p:nvCxnSpPr>
        <p:spPr>
          <a:xfrm>
            <a:off x="5136270" y="3262599"/>
            <a:ext cx="1047266" cy="218747"/>
          </a:xfrm>
          <a:prstGeom prst="bentConnector3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winkelte Verbindung 242"/>
          <p:cNvCxnSpPr>
            <a:stCxn id="89" idx="3"/>
          </p:cNvCxnSpPr>
          <p:nvPr/>
        </p:nvCxnSpPr>
        <p:spPr>
          <a:xfrm>
            <a:off x="6590913" y="3481346"/>
            <a:ext cx="1870191" cy="485673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63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rafik 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18" y="4035748"/>
            <a:ext cx="4018724" cy="2391470"/>
          </a:xfrm>
          <a:prstGeom prst="rect">
            <a:avLst/>
          </a:prstGeom>
        </p:spPr>
      </p:pic>
      <p:cxnSp>
        <p:nvCxnSpPr>
          <p:cNvPr id="4" name="Gewinkelte Verbindung 3"/>
          <p:cNvCxnSpPr>
            <a:stCxn id="12" idx="3"/>
          </p:cNvCxnSpPr>
          <p:nvPr/>
        </p:nvCxnSpPr>
        <p:spPr>
          <a:xfrm>
            <a:off x="9138301" y="1231087"/>
            <a:ext cx="453374" cy="25567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364421" y="2359370"/>
            <a:ext cx="6539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253473" y="1853415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1</a:t>
            </a:r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364421" y="3192773"/>
            <a:ext cx="6539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265161" y="2665499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2</a:t>
            </a:r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sp>
        <p:nvSpPr>
          <p:cNvPr id="9" name="Textfeld 8"/>
          <p:cNvSpPr txBox="1"/>
          <p:nvPr/>
        </p:nvSpPr>
        <p:spPr>
          <a:xfrm>
            <a:off x="2253473" y="3556681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3</a:t>
            </a:r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sp>
        <p:nvSpPr>
          <p:cNvPr id="10" name="Rechteck 9"/>
          <p:cNvSpPr/>
          <p:nvPr/>
        </p:nvSpPr>
        <p:spPr>
          <a:xfrm>
            <a:off x="8449571" y="2029612"/>
            <a:ext cx="1487012" cy="546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#1 HV + LV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8443438" y="2896059"/>
            <a:ext cx="1487012" cy="5934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#2 HV + LV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8461104" y="1134551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PWR ()</a:t>
            </a:r>
            <a:endParaRPr lang="de-DE" sz="800" dirty="0"/>
          </a:p>
        </p:txBody>
      </p:sp>
      <p:sp>
        <p:nvSpPr>
          <p:cNvPr id="14" name="Textfeld 13"/>
          <p:cNvSpPr txBox="1"/>
          <p:nvPr/>
        </p:nvSpPr>
        <p:spPr>
          <a:xfrm>
            <a:off x="10017768" y="1956470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9930450" y="2435900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sp>
        <p:nvSpPr>
          <p:cNvPr id="16" name="Rechteck 15"/>
          <p:cNvSpPr/>
          <p:nvPr/>
        </p:nvSpPr>
        <p:spPr>
          <a:xfrm>
            <a:off x="8443438" y="3787790"/>
            <a:ext cx="1487012" cy="580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#3 HV + LV</a:t>
            </a:r>
            <a:endParaRPr lang="de-DE" sz="1200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2983885" y="1693213"/>
            <a:ext cx="2154961" cy="3138771"/>
            <a:chOff x="4391919" y="1540257"/>
            <a:chExt cx="2154961" cy="3138771"/>
          </a:xfrm>
        </p:grpSpPr>
        <p:sp>
          <p:nvSpPr>
            <p:cNvPr id="18" name="Rechteck 17"/>
            <p:cNvSpPr/>
            <p:nvPr/>
          </p:nvSpPr>
          <p:spPr>
            <a:xfrm>
              <a:off x="4401179" y="1540257"/>
              <a:ext cx="2143125" cy="313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stm32</a:t>
              </a:r>
              <a:endParaRPr lang="en-US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5667407" y="1864893"/>
              <a:ext cx="876898" cy="20836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DAC1 CH1</a:t>
              </a:r>
              <a:endParaRPr lang="de-DE" sz="1200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5712756" y="3394779"/>
              <a:ext cx="833647" cy="1866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PWM2</a:t>
              </a:r>
              <a:endParaRPr lang="de-DE" sz="1200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5688139" y="2402553"/>
              <a:ext cx="858741" cy="2036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DAC1 CH2</a:t>
              </a:r>
              <a:endParaRPr lang="de-DE" sz="1200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5712757" y="3800082"/>
              <a:ext cx="833961" cy="17804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PWM3</a:t>
              </a:r>
              <a:endParaRPr lang="de-DE" sz="1200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5705007" y="2899360"/>
              <a:ext cx="833962" cy="201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PWM1</a:t>
              </a:r>
              <a:endParaRPr lang="de-DE" sz="1200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5715550" y="4196745"/>
              <a:ext cx="822621" cy="1970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PWM4</a:t>
              </a:r>
              <a:endParaRPr lang="de-DE" sz="120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400082" y="2105968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4392252" y="2939371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4391919" y="2105968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4392251" y="3878882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</p:grpSp>
      <p:sp>
        <p:nvSpPr>
          <p:cNvPr id="29" name="Rechteck 28"/>
          <p:cNvSpPr/>
          <p:nvPr/>
        </p:nvSpPr>
        <p:spPr>
          <a:xfrm>
            <a:off x="3010190" y="4649132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PWR (5V)</a:t>
            </a:r>
            <a:endParaRPr lang="de-DE" sz="8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2364421" y="4126223"/>
            <a:ext cx="6539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3762665" y="4649132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ref</a:t>
            </a:r>
            <a:r>
              <a:rPr lang="de-DE" sz="800" dirty="0" smtClean="0"/>
              <a:t> (3.3 V)</a:t>
            </a:r>
            <a:endParaRPr lang="de-DE" sz="800" dirty="0"/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9946108" y="2207781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9955633" y="2445906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0548590" y="2086039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PZT1_f</a:t>
            </a:r>
            <a:endParaRPr lang="en-US" sz="1200" dirty="0"/>
          </a:p>
        </p:txBody>
      </p:sp>
      <p:sp>
        <p:nvSpPr>
          <p:cNvPr id="42" name="Rechteck 41"/>
          <p:cNvSpPr/>
          <p:nvPr/>
        </p:nvSpPr>
        <p:spPr>
          <a:xfrm>
            <a:off x="10558115" y="2347983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PZT1_s</a:t>
            </a:r>
            <a:endParaRPr lang="en-US" sz="1200" dirty="0"/>
          </a:p>
        </p:txBody>
      </p:sp>
      <p:sp>
        <p:nvSpPr>
          <p:cNvPr id="43" name="Textfeld 42"/>
          <p:cNvSpPr txBox="1"/>
          <p:nvPr/>
        </p:nvSpPr>
        <p:spPr>
          <a:xfrm>
            <a:off x="10008243" y="2842295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9946108" y="3331731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0539065" y="2971864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PZT2_f</a:t>
            </a:r>
            <a:endParaRPr lang="en-US" sz="1200" dirty="0"/>
          </a:p>
        </p:txBody>
      </p:sp>
      <p:sp>
        <p:nvSpPr>
          <p:cNvPr id="46" name="Rechteck 45"/>
          <p:cNvSpPr/>
          <p:nvPr/>
        </p:nvSpPr>
        <p:spPr>
          <a:xfrm>
            <a:off x="10548590" y="3233808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PZT2_s</a:t>
            </a:r>
            <a:endParaRPr lang="en-US" sz="1200" dirty="0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9955633" y="3055506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9920925" y="328362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9946108" y="4217556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548590" y="4119633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PZT3_s</a:t>
            </a:r>
            <a:endParaRPr lang="en-US" sz="1200" dirty="0"/>
          </a:p>
        </p:txBody>
      </p:sp>
      <p:cxnSp>
        <p:nvCxnSpPr>
          <p:cNvPr id="51" name="Gerade Verbindung mit Pfeil 50"/>
          <p:cNvCxnSpPr/>
          <p:nvPr/>
        </p:nvCxnSpPr>
        <p:spPr>
          <a:xfrm>
            <a:off x="9955633" y="3941331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10558115" y="3843408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PZT3_s</a:t>
            </a:r>
            <a:endParaRPr lang="en-US" sz="1200" dirty="0"/>
          </a:p>
        </p:txBody>
      </p:sp>
      <p:sp>
        <p:nvSpPr>
          <p:cNvPr id="53" name="Textfeld 52"/>
          <p:cNvSpPr txBox="1"/>
          <p:nvPr/>
        </p:nvSpPr>
        <p:spPr>
          <a:xfrm>
            <a:off x="9979668" y="3690020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9968550" y="396942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pic>
        <p:nvPicPr>
          <p:cNvPr id="55" name="Grafik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703" y="5412583"/>
            <a:ext cx="1121250" cy="1086400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4515464" y="4663148"/>
            <a:ext cx="640977" cy="1892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UART</a:t>
            </a:r>
            <a:endParaRPr lang="de-DE" sz="800" dirty="0"/>
          </a:p>
        </p:txBody>
      </p:sp>
      <p:sp>
        <p:nvSpPr>
          <p:cNvPr id="57" name="Freihandform 56"/>
          <p:cNvSpPr/>
          <p:nvPr/>
        </p:nvSpPr>
        <p:spPr>
          <a:xfrm flipH="1">
            <a:off x="3687388" y="4756523"/>
            <a:ext cx="1117476" cy="1578634"/>
          </a:xfrm>
          <a:custGeom>
            <a:avLst/>
            <a:gdLst>
              <a:gd name="connsiteX0" fmla="*/ 1195887 w 1195887"/>
              <a:gd name="connsiteY0" fmla="*/ 1129927 h 1134822"/>
              <a:gd name="connsiteX1" fmla="*/ 633912 w 1195887"/>
              <a:gd name="connsiteY1" fmla="*/ 977527 h 1134822"/>
              <a:gd name="connsiteX2" fmla="*/ 52887 w 1195887"/>
              <a:gd name="connsiteY2" fmla="*/ 91702 h 1134822"/>
              <a:gd name="connsiteX3" fmla="*/ 62412 w 1195887"/>
              <a:gd name="connsiteY3" fmla="*/ 72652 h 113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887" h="1134822">
                <a:moveTo>
                  <a:pt x="1195887" y="1129927"/>
                </a:moveTo>
                <a:cubicBezTo>
                  <a:pt x="1010149" y="1140245"/>
                  <a:pt x="824412" y="1150564"/>
                  <a:pt x="633912" y="977527"/>
                </a:cubicBezTo>
                <a:cubicBezTo>
                  <a:pt x="443412" y="804490"/>
                  <a:pt x="148137" y="242514"/>
                  <a:pt x="52887" y="91702"/>
                </a:cubicBezTo>
                <a:cubicBezTo>
                  <a:pt x="-42363" y="-59110"/>
                  <a:pt x="10024" y="6771"/>
                  <a:pt x="62412" y="726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/>
          <p:cNvSpPr txBox="1"/>
          <p:nvPr/>
        </p:nvSpPr>
        <p:spPr>
          <a:xfrm rot="6985848">
            <a:off x="4099714" y="5361059"/>
            <a:ext cx="534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decof</a:t>
            </a:r>
            <a:endParaRPr lang="en-US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228600" y="409575"/>
            <a:ext cx="341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Vorschlag</a:t>
            </a:r>
            <a:r>
              <a:rPr lang="en-US" dirty="0" smtClean="0"/>
              <a:t> von Emilio und Christian</a:t>
            </a:r>
            <a:endParaRPr lang="en-US" dirty="0"/>
          </a:p>
        </p:txBody>
      </p:sp>
      <p:cxnSp>
        <p:nvCxnSpPr>
          <p:cNvPr id="99" name="Gerader Verbinder 98"/>
          <p:cNvCxnSpPr/>
          <p:nvPr/>
        </p:nvCxnSpPr>
        <p:spPr>
          <a:xfrm flipH="1">
            <a:off x="5400675" y="1343667"/>
            <a:ext cx="2131" cy="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winkelte Verbindung 205"/>
          <p:cNvCxnSpPr>
            <a:stCxn id="19" idx="3"/>
            <a:endCxn id="10" idx="1"/>
          </p:cNvCxnSpPr>
          <p:nvPr/>
        </p:nvCxnSpPr>
        <p:spPr>
          <a:xfrm>
            <a:off x="5136271" y="2122032"/>
            <a:ext cx="3313300" cy="18099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winkelte Verbindung 213"/>
          <p:cNvCxnSpPr/>
          <p:nvPr/>
        </p:nvCxnSpPr>
        <p:spPr>
          <a:xfrm>
            <a:off x="5155320" y="2665499"/>
            <a:ext cx="3305784" cy="38681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r Verbinder 276"/>
          <p:cNvCxnSpPr/>
          <p:nvPr/>
        </p:nvCxnSpPr>
        <p:spPr>
          <a:xfrm>
            <a:off x="7271656" y="4276670"/>
            <a:ext cx="339635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r Verbinder 280"/>
          <p:cNvCxnSpPr/>
          <p:nvPr/>
        </p:nvCxnSpPr>
        <p:spPr>
          <a:xfrm flipV="1">
            <a:off x="7611291" y="2509438"/>
            <a:ext cx="0" cy="174969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/>
          <p:cNvCxnSpPr/>
          <p:nvPr/>
        </p:nvCxnSpPr>
        <p:spPr>
          <a:xfrm>
            <a:off x="7611291" y="2509438"/>
            <a:ext cx="849813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r Verbinder 284"/>
          <p:cNvCxnSpPr/>
          <p:nvPr/>
        </p:nvCxnSpPr>
        <p:spPr>
          <a:xfrm>
            <a:off x="7271656" y="4476206"/>
            <a:ext cx="487681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winkelte Verbindung 286"/>
          <p:cNvCxnSpPr>
            <a:endCxn id="11" idx="1"/>
          </p:cNvCxnSpPr>
          <p:nvPr/>
        </p:nvCxnSpPr>
        <p:spPr>
          <a:xfrm rot="5400000" flipH="1" flipV="1">
            <a:off x="7464026" y="3496794"/>
            <a:ext cx="1283433" cy="675392"/>
          </a:xfrm>
          <a:prstGeom prst="bentConnector2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winkelte Verbindung 288"/>
          <p:cNvCxnSpPr/>
          <p:nvPr/>
        </p:nvCxnSpPr>
        <p:spPr>
          <a:xfrm flipV="1">
            <a:off x="7271656" y="4259132"/>
            <a:ext cx="1171782" cy="390000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>
            <a:stCxn id="18" idx="3"/>
          </p:cNvCxnSpPr>
          <p:nvPr/>
        </p:nvCxnSpPr>
        <p:spPr>
          <a:xfrm>
            <a:off x="5136270" y="3262599"/>
            <a:ext cx="1041246" cy="1014071"/>
          </a:xfrm>
          <a:prstGeom prst="bentConnector3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winkelte Verbindung 223"/>
          <p:cNvCxnSpPr/>
          <p:nvPr/>
        </p:nvCxnSpPr>
        <p:spPr>
          <a:xfrm>
            <a:off x="5138369" y="3690020"/>
            <a:ext cx="1049780" cy="786186"/>
          </a:xfrm>
          <a:prstGeom prst="bentConnector3">
            <a:avLst>
              <a:gd name="adj1" fmla="val 41897"/>
            </a:avLst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winkelte Verbindung 227"/>
          <p:cNvCxnSpPr/>
          <p:nvPr/>
        </p:nvCxnSpPr>
        <p:spPr>
          <a:xfrm>
            <a:off x="5155320" y="4039253"/>
            <a:ext cx="1022196" cy="623895"/>
          </a:xfrm>
          <a:prstGeom prst="bentConnector3">
            <a:avLst>
              <a:gd name="adj1" fmla="val 28157"/>
            </a:avLst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winkelte Verbindung 230"/>
          <p:cNvCxnSpPr/>
          <p:nvPr/>
        </p:nvCxnSpPr>
        <p:spPr>
          <a:xfrm>
            <a:off x="5138369" y="4476206"/>
            <a:ext cx="1039147" cy="376191"/>
          </a:xfrm>
          <a:prstGeom prst="bentConnector3">
            <a:avLst>
              <a:gd name="adj1" fmla="val 18281"/>
            </a:avLst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9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erade Verbindung mit Pfeil 117"/>
          <p:cNvCxnSpPr>
            <a:stCxn id="54" idx="6"/>
          </p:cNvCxnSpPr>
          <p:nvPr/>
        </p:nvCxnSpPr>
        <p:spPr>
          <a:xfrm flipV="1">
            <a:off x="6080125" y="3220991"/>
            <a:ext cx="4222824" cy="52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endCxn id="99" idx="2"/>
          </p:cNvCxnSpPr>
          <p:nvPr/>
        </p:nvCxnSpPr>
        <p:spPr>
          <a:xfrm>
            <a:off x="776243" y="4687908"/>
            <a:ext cx="4701121" cy="117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endCxn id="32" idx="2"/>
          </p:cNvCxnSpPr>
          <p:nvPr/>
        </p:nvCxnSpPr>
        <p:spPr>
          <a:xfrm>
            <a:off x="762000" y="2253468"/>
            <a:ext cx="4314825" cy="3570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1968500" y="2114550"/>
            <a:ext cx="6350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Lock</a:t>
            </a:r>
            <a:r>
              <a:rPr lang="de-DE" sz="1000" dirty="0" smtClean="0"/>
              <a:t>-In1</a:t>
            </a:r>
            <a:endParaRPr lang="en-US" sz="1000" dirty="0"/>
          </a:p>
        </p:txBody>
      </p:sp>
      <p:sp>
        <p:nvSpPr>
          <p:cNvPr id="5" name="Rechteck 4"/>
          <p:cNvSpPr/>
          <p:nvPr/>
        </p:nvSpPr>
        <p:spPr>
          <a:xfrm>
            <a:off x="2834003" y="2112149"/>
            <a:ext cx="645797" cy="28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PID1</a:t>
            </a:r>
            <a:endParaRPr lang="en-US" sz="1200" dirty="0"/>
          </a:p>
        </p:txBody>
      </p:sp>
      <p:sp>
        <p:nvSpPr>
          <p:cNvPr id="10" name="Rechteck 9"/>
          <p:cNvSpPr/>
          <p:nvPr/>
        </p:nvSpPr>
        <p:spPr>
          <a:xfrm>
            <a:off x="4451350" y="2112148"/>
            <a:ext cx="510965" cy="28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TA2</a:t>
            </a:r>
          </a:p>
        </p:txBody>
      </p:sp>
      <p:sp>
        <p:nvSpPr>
          <p:cNvPr id="18" name="Ellipse 17"/>
          <p:cNvSpPr/>
          <p:nvPr/>
        </p:nvSpPr>
        <p:spPr>
          <a:xfrm>
            <a:off x="3727450" y="218440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cxnSp>
        <p:nvCxnSpPr>
          <p:cNvPr id="22" name="Gewinkelte Verbindung 21"/>
          <p:cNvCxnSpPr>
            <a:stCxn id="89" idx="0"/>
            <a:endCxn id="18" idx="0"/>
          </p:cNvCxnSpPr>
          <p:nvPr/>
        </p:nvCxnSpPr>
        <p:spPr>
          <a:xfrm rot="16200000" flipH="1">
            <a:off x="3079644" y="1450870"/>
            <a:ext cx="115570" cy="1351491"/>
          </a:xfrm>
          <a:prstGeom prst="bentConnector3">
            <a:avLst>
              <a:gd name="adj1" fmla="val -1978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824017" y="209790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PD1</a:t>
            </a:r>
            <a:endParaRPr lang="en-US" sz="1200" dirty="0"/>
          </a:p>
        </p:txBody>
      </p:sp>
      <p:sp>
        <p:nvSpPr>
          <p:cNvPr id="29" name="Rechteck 28"/>
          <p:cNvSpPr/>
          <p:nvPr/>
        </p:nvSpPr>
        <p:spPr>
          <a:xfrm>
            <a:off x="4455581" y="2806695"/>
            <a:ext cx="510965" cy="28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TA1</a:t>
            </a:r>
          </a:p>
        </p:txBody>
      </p:sp>
      <p:sp>
        <p:nvSpPr>
          <p:cNvPr id="32" name="Ellipse 31"/>
          <p:cNvSpPr/>
          <p:nvPr/>
        </p:nvSpPr>
        <p:spPr>
          <a:xfrm>
            <a:off x="5076825" y="220345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36" name="Rechteck 35"/>
          <p:cNvSpPr/>
          <p:nvPr/>
        </p:nvSpPr>
        <p:spPr>
          <a:xfrm>
            <a:off x="1981051" y="4527550"/>
            <a:ext cx="6350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Lock</a:t>
            </a:r>
            <a:r>
              <a:rPr lang="de-DE" sz="1000" dirty="0" smtClean="0"/>
              <a:t>-In2</a:t>
            </a:r>
            <a:endParaRPr lang="en-US" sz="1000" dirty="0"/>
          </a:p>
        </p:txBody>
      </p:sp>
      <p:sp>
        <p:nvSpPr>
          <p:cNvPr id="37" name="Rechteck 36"/>
          <p:cNvSpPr/>
          <p:nvPr/>
        </p:nvSpPr>
        <p:spPr>
          <a:xfrm>
            <a:off x="2846554" y="4525149"/>
            <a:ext cx="645797" cy="28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PID2</a:t>
            </a:r>
            <a:endParaRPr lang="en-US" sz="1200" dirty="0"/>
          </a:p>
        </p:txBody>
      </p:sp>
      <p:sp>
        <p:nvSpPr>
          <p:cNvPr id="38" name="Rechteck 37"/>
          <p:cNvSpPr/>
          <p:nvPr/>
        </p:nvSpPr>
        <p:spPr>
          <a:xfrm>
            <a:off x="4349601" y="4525148"/>
            <a:ext cx="510965" cy="28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TA4</a:t>
            </a:r>
          </a:p>
        </p:txBody>
      </p:sp>
      <p:sp>
        <p:nvSpPr>
          <p:cNvPr id="39" name="Ellipse 38"/>
          <p:cNvSpPr/>
          <p:nvPr/>
        </p:nvSpPr>
        <p:spPr>
          <a:xfrm>
            <a:off x="5102076" y="461010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40" name="Ellipse 39"/>
          <p:cNvSpPr/>
          <p:nvPr/>
        </p:nvSpPr>
        <p:spPr>
          <a:xfrm>
            <a:off x="3740001" y="459740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cxnSp>
        <p:nvCxnSpPr>
          <p:cNvPr id="41" name="Gewinkelte Verbindung 40"/>
          <p:cNvCxnSpPr>
            <a:stCxn id="101" idx="4"/>
            <a:endCxn id="40" idx="4"/>
          </p:cNvCxnSpPr>
          <p:nvPr/>
        </p:nvCxnSpPr>
        <p:spPr>
          <a:xfrm rot="5400000" flipH="1" flipV="1">
            <a:off x="3118343" y="4134795"/>
            <a:ext cx="73328" cy="1341438"/>
          </a:xfrm>
          <a:prstGeom prst="bentConnector3">
            <a:avLst>
              <a:gd name="adj1" fmla="val -3117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879907" y="451090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PD2</a:t>
            </a:r>
            <a:endParaRPr lang="en-US" sz="1200" dirty="0"/>
          </a:p>
        </p:txBody>
      </p:sp>
      <p:sp>
        <p:nvSpPr>
          <p:cNvPr id="44" name="Rechteck 43"/>
          <p:cNvSpPr/>
          <p:nvPr/>
        </p:nvSpPr>
        <p:spPr>
          <a:xfrm>
            <a:off x="4349600" y="4017982"/>
            <a:ext cx="510965" cy="28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TA3</a:t>
            </a:r>
          </a:p>
        </p:txBody>
      </p:sp>
      <p:sp>
        <p:nvSpPr>
          <p:cNvPr id="47" name="Rechteck 46"/>
          <p:cNvSpPr/>
          <p:nvPr/>
        </p:nvSpPr>
        <p:spPr>
          <a:xfrm>
            <a:off x="1239201" y="2115129"/>
            <a:ext cx="481649" cy="2730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ADC1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>
          <a:xfrm>
            <a:off x="1267417" y="4524181"/>
            <a:ext cx="472334" cy="2827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ADC2</a:t>
            </a:r>
            <a:endParaRPr lang="en-US" sz="1000" dirty="0"/>
          </a:p>
        </p:txBody>
      </p:sp>
      <p:sp>
        <p:nvSpPr>
          <p:cNvPr id="49" name="Rechteck 48"/>
          <p:cNvSpPr/>
          <p:nvPr/>
        </p:nvSpPr>
        <p:spPr>
          <a:xfrm>
            <a:off x="7538145" y="3081291"/>
            <a:ext cx="6350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Lock</a:t>
            </a:r>
            <a:r>
              <a:rPr lang="de-DE" sz="1000" dirty="0" smtClean="0"/>
              <a:t>-In3</a:t>
            </a:r>
            <a:endParaRPr lang="en-US" sz="1000" dirty="0"/>
          </a:p>
        </p:txBody>
      </p:sp>
      <p:sp>
        <p:nvSpPr>
          <p:cNvPr id="50" name="Rechteck 49"/>
          <p:cNvSpPr/>
          <p:nvPr/>
        </p:nvSpPr>
        <p:spPr>
          <a:xfrm>
            <a:off x="8545831" y="3077398"/>
            <a:ext cx="645797" cy="28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PID3</a:t>
            </a:r>
            <a:endParaRPr lang="en-US" sz="1200" dirty="0"/>
          </a:p>
        </p:txBody>
      </p:sp>
      <p:sp>
        <p:nvSpPr>
          <p:cNvPr id="53" name="Ellipse 52"/>
          <p:cNvSpPr/>
          <p:nvPr/>
        </p:nvSpPr>
        <p:spPr>
          <a:xfrm>
            <a:off x="9511474" y="312663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54" name="Ellipse 53"/>
          <p:cNvSpPr/>
          <p:nvPr/>
        </p:nvSpPr>
        <p:spPr>
          <a:xfrm>
            <a:off x="5908675" y="318729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cxnSp>
        <p:nvCxnSpPr>
          <p:cNvPr id="62" name="Gewinkelte Verbindung 61"/>
          <p:cNvCxnSpPr>
            <a:stCxn id="32" idx="6"/>
            <a:endCxn id="54" idx="0"/>
          </p:cNvCxnSpPr>
          <p:nvPr/>
        </p:nvCxnSpPr>
        <p:spPr>
          <a:xfrm>
            <a:off x="5248275" y="2289175"/>
            <a:ext cx="746125" cy="89812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99" idx="6"/>
            <a:endCxn id="54" idx="4"/>
          </p:cNvCxnSpPr>
          <p:nvPr/>
        </p:nvCxnSpPr>
        <p:spPr>
          <a:xfrm flipV="1">
            <a:off x="5523083" y="3358748"/>
            <a:ext cx="471317" cy="134089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53" idx="0"/>
          </p:cNvCxnSpPr>
          <p:nvPr/>
        </p:nvCxnSpPr>
        <p:spPr>
          <a:xfrm rot="16200000" flipH="1">
            <a:off x="8703752" y="2233184"/>
            <a:ext cx="45340" cy="1741554"/>
          </a:xfrm>
          <a:prstGeom prst="bentConnector3">
            <a:avLst>
              <a:gd name="adj1" fmla="val -5041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6588418" y="3107729"/>
            <a:ext cx="481649" cy="2730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ADC3</a:t>
            </a:r>
            <a:endParaRPr lang="en-US" sz="1000" dirty="0"/>
          </a:p>
        </p:txBody>
      </p:sp>
      <p:sp>
        <p:nvSpPr>
          <p:cNvPr id="72" name="Textfeld 71"/>
          <p:cNvSpPr txBox="1"/>
          <p:nvPr/>
        </p:nvSpPr>
        <p:spPr>
          <a:xfrm>
            <a:off x="6127388" y="2958997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PD3</a:t>
            </a:r>
            <a:endParaRPr lang="en-US" sz="1200" dirty="0"/>
          </a:p>
        </p:txBody>
      </p:sp>
      <p:sp>
        <p:nvSpPr>
          <p:cNvPr id="89" name="Ellipse 88"/>
          <p:cNvSpPr/>
          <p:nvPr/>
        </p:nvSpPr>
        <p:spPr>
          <a:xfrm>
            <a:off x="2438824" y="20688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lipse 94"/>
          <p:cNvSpPr/>
          <p:nvPr/>
        </p:nvSpPr>
        <p:spPr>
          <a:xfrm>
            <a:off x="5588424" y="2259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llipse 98"/>
          <p:cNvSpPr/>
          <p:nvPr/>
        </p:nvSpPr>
        <p:spPr>
          <a:xfrm>
            <a:off x="5477364" y="46767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lipse 100"/>
          <p:cNvSpPr/>
          <p:nvPr/>
        </p:nvSpPr>
        <p:spPr>
          <a:xfrm>
            <a:off x="2461428" y="47964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Gewinkelte Verbindung 108"/>
          <p:cNvCxnSpPr>
            <a:stCxn id="44" idx="3"/>
            <a:endCxn id="39" idx="0"/>
          </p:cNvCxnSpPr>
          <p:nvPr/>
        </p:nvCxnSpPr>
        <p:spPr>
          <a:xfrm>
            <a:off x="4860565" y="4158883"/>
            <a:ext cx="327236" cy="4512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112"/>
          <p:cNvCxnSpPr>
            <a:stCxn id="29" idx="3"/>
            <a:endCxn id="32" idx="4"/>
          </p:cNvCxnSpPr>
          <p:nvPr/>
        </p:nvCxnSpPr>
        <p:spPr>
          <a:xfrm flipV="1">
            <a:off x="4966546" y="2374900"/>
            <a:ext cx="196004" cy="57269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121"/>
          <p:cNvGrpSpPr/>
          <p:nvPr/>
        </p:nvGrpSpPr>
        <p:grpSpPr>
          <a:xfrm rot="10800000">
            <a:off x="10312151" y="3028212"/>
            <a:ext cx="354282" cy="385557"/>
            <a:chOff x="9080205" y="1137686"/>
            <a:chExt cx="431269" cy="434266"/>
          </a:xfrm>
          <a:solidFill>
            <a:srgbClr val="FF0000"/>
          </a:solidFill>
        </p:grpSpPr>
        <p:sp>
          <p:nvSpPr>
            <p:cNvPr id="120" name="Gleichschenkliges Dreieck 119"/>
            <p:cNvSpPr/>
            <p:nvPr/>
          </p:nvSpPr>
          <p:spPr>
            <a:xfrm rot="5400000">
              <a:off x="9189516" y="1249993"/>
              <a:ext cx="434264" cy="20965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9080205" y="1137686"/>
              <a:ext cx="221616" cy="4342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3129774" y="2822876"/>
            <a:ext cx="315758" cy="303755"/>
            <a:chOff x="9080205" y="1137686"/>
            <a:chExt cx="431269" cy="434266"/>
          </a:xfrm>
          <a:solidFill>
            <a:srgbClr val="FF0000"/>
          </a:solidFill>
        </p:grpSpPr>
        <p:sp>
          <p:nvSpPr>
            <p:cNvPr id="124" name="Gleichschenkliges Dreieck 123"/>
            <p:cNvSpPr/>
            <p:nvPr/>
          </p:nvSpPr>
          <p:spPr>
            <a:xfrm rot="5400000">
              <a:off x="9189516" y="1249993"/>
              <a:ext cx="434264" cy="20965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9080205" y="1137686"/>
              <a:ext cx="221616" cy="4342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7" name="Gewinkelte Verbindung 126"/>
          <p:cNvCxnSpPr>
            <a:stCxn id="124" idx="0"/>
            <a:endCxn id="18" idx="4"/>
          </p:cNvCxnSpPr>
          <p:nvPr/>
        </p:nvCxnSpPr>
        <p:spPr>
          <a:xfrm flipV="1">
            <a:off x="3445533" y="2355850"/>
            <a:ext cx="367642" cy="6189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/>
          <p:nvPr/>
        </p:nvCxnSpPr>
        <p:spPr>
          <a:xfrm flipV="1">
            <a:off x="3813175" y="2968862"/>
            <a:ext cx="642406" cy="11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>
            <a:endCxn id="44" idx="1"/>
          </p:cNvCxnSpPr>
          <p:nvPr/>
        </p:nvCxnSpPr>
        <p:spPr>
          <a:xfrm>
            <a:off x="3825726" y="4158882"/>
            <a:ext cx="5238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lipse 146"/>
          <p:cNvSpPr/>
          <p:nvPr/>
        </p:nvSpPr>
        <p:spPr>
          <a:xfrm>
            <a:off x="3778517" y="2912010"/>
            <a:ext cx="81921" cy="819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Ellipse 147"/>
          <p:cNvSpPr/>
          <p:nvPr/>
        </p:nvSpPr>
        <p:spPr>
          <a:xfrm>
            <a:off x="3784764" y="4105674"/>
            <a:ext cx="81921" cy="819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Gewinkelte Verbindung 149"/>
          <p:cNvCxnSpPr>
            <a:stCxn id="95" idx="6"/>
            <a:endCxn id="25" idx="1"/>
          </p:cNvCxnSpPr>
          <p:nvPr/>
        </p:nvCxnSpPr>
        <p:spPr>
          <a:xfrm flipH="1" flipV="1">
            <a:off x="824017" y="2236401"/>
            <a:ext cx="4810126" cy="45789"/>
          </a:xfrm>
          <a:prstGeom prst="bentConnector5">
            <a:avLst>
              <a:gd name="adj1" fmla="val -4752"/>
              <a:gd name="adj2" fmla="val 2170639"/>
              <a:gd name="adj3" fmla="val 104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winkelte Verbindung 152"/>
          <p:cNvCxnSpPr>
            <a:stCxn id="99" idx="5"/>
            <a:endCxn id="43" idx="1"/>
          </p:cNvCxnSpPr>
          <p:nvPr/>
        </p:nvCxnSpPr>
        <p:spPr>
          <a:xfrm rot="5400000" flipH="1">
            <a:off x="3164944" y="2364365"/>
            <a:ext cx="66408" cy="4636481"/>
          </a:xfrm>
          <a:prstGeom prst="bentConnector4">
            <a:avLst>
              <a:gd name="adj1" fmla="val -1327729"/>
              <a:gd name="adj2" fmla="val 104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8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winkelte Verbindung 3"/>
          <p:cNvCxnSpPr>
            <a:stCxn id="16" idx="3"/>
          </p:cNvCxnSpPr>
          <p:nvPr/>
        </p:nvCxnSpPr>
        <p:spPr>
          <a:xfrm>
            <a:off x="5173069" y="608614"/>
            <a:ext cx="566648" cy="463494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484339" y="842690"/>
            <a:ext cx="1487012" cy="1113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#1 HV + LV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4495872" y="512078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PWR ()</a:t>
            </a:r>
            <a:endParaRPr lang="de-DE" sz="800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216266" y="975044"/>
            <a:ext cx="1288858" cy="12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953683" y="1037433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5956981" y="151686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cxnSp>
        <p:nvCxnSpPr>
          <p:cNvPr id="55" name="Gerade Verbindung mit Pfeil 54"/>
          <p:cNvCxnSpPr/>
          <p:nvPr/>
        </p:nvCxnSpPr>
        <p:spPr>
          <a:xfrm>
            <a:off x="3225700" y="1410932"/>
            <a:ext cx="1246126" cy="54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>
            <a:off x="5972639" y="1288744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5982164" y="1526869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583357" y="1167002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PZT1_f</a:t>
            </a:r>
            <a:endParaRPr lang="en-US" sz="1200" dirty="0"/>
          </a:p>
        </p:txBody>
      </p:sp>
      <p:sp>
        <p:nvSpPr>
          <p:cNvPr id="65" name="Rechteck 64"/>
          <p:cNvSpPr/>
          <p:nvPr/>
        </p:nvSpPr>
        <p:spPr>
          <a:xfrm>
            <a:off x="6592882" y="1428946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PZT1_s</a:t>
            </a:r>
            <a:endParaRPr lang="en-US" sz="1200" dirty="0"/>
          </a:p>
        </p:txBody>
      </p:sp>
      <p:sp>
        <p:nvSpPr>
          <p:cNvPr id="66" name="Textfeld 65"/>
          <p:cNvSpPr txBox="1"/>
          <p:nvPr/>
        </p:nvSpPr>
        <p:spPr>
          <a:xfrm>
            <a:off x="6075958" y="3084797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cxnSp>
        <p:nvCxnSpPr>
          <p:cNvPr id="67" name="Gerade Verbindung mit Pfeil 66"/>
          <p:cNvCxnSpPr/>
          <p:nvPr/>
        </p:nvCxnSpPr>
        <p:spPr>
          <a:xfrm>
            <a:off x="5997349" y="3607185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6590304" y="3247318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PZT2_f</a:t>
            </a:r>
            <a:endParaRPr lang="en-US" sz="1200" dirty="0"/>
          </a:p>
        </p:txBody>
      </p:sp>
      <p:sp>
        <p:nvSpPr>
          <p:cNvPr id="69" name="Rechteck 68"/>
          <p:cNvSpPr/>
          <p:nvPr/>
        </p:nvSpPr>
        <p:spPr>
          <a:xfrm>
            <a:off x="6599829" y="3509262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PZT2_s</a:t>
            </a:r>
            <a:endParaRPr lang="en-US" sz="1200" dirty="0"/>
          </a:p>
        </p:txBody>
      </p:sp>
      <p:cxnSp>
        <p:nvCxnSpPr>
          <p:cNvPr id="70" name="Gerade Verbindung mit Pfeil 69"/>
          <p:cNvCxnSpPr/>
          <p:nvPr/>
        </p:nvCxnSpPr>
        <p:spPr>
          <a:xfrm>
            <a:off x="6006874" y="3330960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972166" y="355907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5956165" y="5539213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6715167" y="5441290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PZT3_s</a:t>
            </a:r>
            <a:endParaRPr lang="en-US" sz="1200" dirty="0"/>
          </a:p>
        </p:txBody>
      </p:sp>
      <p:cxnSp>
        <p:nvCxnSpPr>
          <p:cNvPr id="74" name="Gerade Verbindung mit Pfeil 73"/>
          <p:cNvCxnSpPr/>
          <p:nvPr/>
        </p:nvCxnSpPr>
        <p:spPr>
          <a:xfrm>
            <a:off x="5965690" y="5262988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6724692" y="5165065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PZT3_s</a:t>
            </a:r>
            <a:endParaRPr lang="en-US" sz="1200" dirty="0"/>
          </a:p>
        </p:txBody>
      </p:sp>
      <p:sp>
        <p:nvSpPr>
          <p:cNvPr id="76" name="Textfeld 75"/>
          <p:cNvSpPr txBox="1"/>
          <p:nvPr/>
        </p:nvSpPr>
        <p:spPr>
          <a:xfrm>
            <a:off x="5989725" y="5011677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sp>
        <p:nvSpPr>
          <p:cNvPr id="77" name="Textfeld 76"/>
          <p:cNvSpPr txBox="1"/>
          <p:nvPr/>
        </p:nvSpPr>
        <p:spPr>
          <a:xfrm>
            <a:off x="5978607" y="5291082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pic>
        <p:nvPicPr>
          <p:cNvPr id="80" name="Grafik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251" y="5247754"/>
            <a:ext cx="1121250" cy="1086400"/>
          </a:xfrm>
          <a:prstGeom prst="rect">
            <a:avLst/>
          </a:prstGeom>
        </p:spPr>
      </p:pic>
      <p:sp>
        <p:nvSpPr>
          <p:cNvPr id="82" name="Freihandform 81"/>
          <p:cNvSpPr/>
          <p:nvPr/>
        </p:nvSpPr>
        <p:spPr>
          <a:xfrm>
            <a:off x="9778994" y="4234249"/>
            <a:ext cx="938944" cy="1561846"/>
          </a:xfrm>
          <a:custGeom>
            <a:avLst/>
            <a:gdLst>
              <a:gd name="connsiteX0" fmla="*/ 1195887 w 1195887"/>
              <a:gd name="connsiteY0" fmla="*/ 1129927 h 1134822"/>
              <a:gd name="connsiteX1" fmla="*/ 633912 w 1195887"/>
              <a:gd name="connsiteY1" fmla="*/ 977527 h 1134822"/>
              <a:gd name="connsiteX2" fmla="*/ 52887 w 1195887"/>
              <a:gd name="connsiteY2" fmla="*/ 91702 h 1134822"/>
              <a:gd name="connsiteX3" fmla="*/ 62412 w 1195887"/>
              <a:gd name="connsiteY3" fmla="*/ 72652 h 113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887" h="1134822">
                <a:moveTo>
                  <a:pt x="1195887" y="1129927"/>
                </a:moveTo>
                <a:cubicBezTo>
                  <a:pt x="1010149" y="1140245"/>
                  <a:pt x="824412" y="1150564"/>
                  <a:pt x="633912" y="977527"/>
                </a:cubicBezTo>
                <a:cubicBezTo>
                  <a:pt x="443412" y="804490"/>
                  <a:pt x="148137" y="242514"/>
                  <a:pt x="52887" y="91702"/>
                </a:cubicBezTo>
                <a:cubicBezTo>
                  <a:pt x="-42363" y="-59110"/>
                  <a:pt x="10024" y="6771"/>
                  <a:pt x="62412" y="726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feld 82"/>
          <p:cNvSpPr txBox="1"/>
          <p:nvPr/>
        </p:nvSpPr>
        <p:spPr>
          <a:xfrm rot="3618963">
            <a:off x="9764430" y="5105062"/>
            <a:ext cx="534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decof</a:t>
            </a:r>
            <a:endParaRPr lang="en-US" sz="1200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1074892" y="510746"/>
            <a:ext cx="2174854" cy="1624128"/>
            <a:chOff x="4391919" y="1540258"/>
            <a:chExt cx="2174854" cy="1525712"/>
          </a:xfrm>
        </p:grpSpPr>
        <p:sp>
          <p:nvSpPr>
            <p:cNvPr id="89" name="Rechteck 88"/>
            <p:cNvSpPr/>
            <p:nvPr/>
          </p:nvSpPr>
          <p:spPr>
            <a:xfrm>
              <a:off x="4401179" y="1540258"/>
              <a:ext cx="2143125" cy="1525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stm32</a:t>
              </a:r>
              <a:endParaRPr lang="en-US" dirty="0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5867107" y="1880186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DAC1</a:t>
              </a:r>
              <a:endParaRPr lang="de-DE" sz="1200" dirty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5889576" y="2706799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GPIO1</a:t>
              </a:r>
              <a:endParaRPr lang="de-DE" sz="1200" dirty="0"/>
            </a:p>
          </p:txBody>
        </p:sp>
        <p:sp>
          <p:nvSpPr>
            <p:cNvPr id="96" name="Rechteck 95"/>
            <p:cNvSpPr/>
            <p:nvPr/>
          </p:nvSpPr>
          <p:spPr>
            <a:xfrm>
              <a:off x="4400082" y="2105968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4391919" y="2105968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</p:grpSp>
      <p:sp>
        <p:nvSpPr>
          <p:cNvPr id="100" name="Textfeld 99"/>
          <p:cNvSpPr txBox="1"/>
          <p:nvPr/>
        </p:nvSpPr>
        <p:spPr>
          <a:xfrm>
            <a:off x="287738" y="666568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1</a:t>
            </a:r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cxnSp>
        <p:nvCxnSpPr>
          <p:cNvPr id="103" name="Gerade Verbindung mit Pfeil 102"/>
          <p:cNvCxnSpPr>
            <a:endCxn id="98" idx="1"/>
          </p:cNvCxnSpPr>
          <p:nvPr/>
        </p:nvCxnSpPr>
        <p:spPr>
          <a:xfrm flipV="1">
            <a:off x="395886" y="1215710"/>
            <a:ext cx="679006" cy="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uppieren 104"/>
          <p:cNvGrpSpPr/>
          <p:nvPr/>
        </p:nvGrpSpPr>
        <p:grpSpPr>
          <a:xfrm>
            <a:off x="1068287" y="2478261"/>
            <a:ext cx="2174854" cy="1624128"/>
            <a:chOff x="4391919" y="1540258"/>
            <a:chExt cx="2174854" cy="1525712"/>
          </a:xfrm>
        </p:grpSpPr>
        <p:sp>
          <p:nvSpPr>
            <p:cNvPr id="106" name="Rechteck 105"/>
            <p:cNvSpPr/>
            <p:nvPr/>
          </p:nvSpPr>
          <p:spPr>
            <a:xfrm>
              <a:off x="4401179" y="1540258"/>
              <a:ext cx="2143125" cy="1525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stm32</a:t>
              </a:r>
              <a:endParaRPr lang="en-US" dirty="0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5867107" y="1880186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DAC1</a:t>
              </a:r>
              <a:endParaRPr lang="de-DE" sz="1200" dirty="0"/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5889576" y="2706799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GPIO1</a:t>
              </a:r>
              <a:endParaRPr lang="de-DE" sz="1200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4400082" y="2105968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4391919" y="2105968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1041412" y="4464244"/>
            <a:ext cx="2161572" cy="1624128"/>
            <a:chOff x="4391919" y="1540258"/>
            <a:chExt cx="2161572" cy="1525712"/>
          </a:xfrm>
        </p:grpSpPr>
        <p:sp>
          <p:nvSpPr>
            <p:cNvPr id="112" name="Rechteck 111"/>
            <p:cNvSpPr/>
            <p:nvPr/>
          </p:nvSpPr>
          <p:spPr>
            <a:xfrm>
              <a:off x="4401179" y="1540258"/>
              <a:ext cx="2143125" cy="1525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stm32</a:t>
              </a:r>
              <a:endParaRPr lang="en-US" dirty="0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5867107" y="1801835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DAC1</a:t>
              </a:r>
              <a:endParaRPr lang="de-DE" sz="1200" dirty="0"/>
            </a:p>
          </p:txBody>
        </p:sp>
        <p:sp>
          <p:nvSpPr>
            <p:cNvPr id="114" name="Rechteck 113"/>
            <p:cNvSpPr/>
            <p:nvPr/>
          </p:nvSpPr>
          <p:spPr>
            <a:xfrm>
              <a:off x="5876294" y="2472270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GPIO1</a:t>
              </a:r>
              <a:endParaRPr lang="de-DE" sz="1200" dirty="0"/>
            </a:p>
          </p:txBody>
        </p:sp>
        <p:sp>
          <p:nvSpPr>
            <p:cNvPr id="115" name="Rechteck 114"/>
            <p:cNvSpPr/>
            <p:nvPr/>
          </p:nvSpPr>
          <p:spPr>
            <a:xfrm>
              <a:off x="4400082" y="2105968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4391919" y="2105968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</p:grpSp>
      <p:sp>
        <p:nvSpPr>
          <p:cNvPr id="117" name="Textfeld 116"/>
          <p:cNvSpPr txBox="1"/>
          <p:nvPr/>
        </p:nvSpPr>
        <p:spPr>
          <a:xfrm>
            <a:off x="224003" y="2518461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</a:t>
            </a:r>
            <a:r>
              <a:rPr lang="de-DE" sz="1000" dirty="0" smtClean="0"/>
              <a:t>2</a:t>
            </a:r>
            <a:endParaRPr lang="de-DE" sz="1000" dirty="0" smtClean="0"/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247842" y="4496638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</a:t>
            </a:r>
            <a:r>
              <a:rPr lang="de-DE" sz="1000" dirty="0" smtClean="0"/>
              <a:t>3</a:t>
            </a:r>
            <a:endParaRPr lang="de-DE" sz="1000" dirty="0" smtClean="0"/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cxnSp>
        <p:nvCxnSpPr>
          <p:cNvPr id="119" name="Gerade Verbindung mit Pfeil 118"/>
          <p:cNvCxnSpPr/>
          <p:nvPr/>
        </p:nvCxnSpPr>
        <p:spPr>
          <a:xfrm flipV="1">
            <a:off x="374212" y="3180693"/>
            <a:ext cx="679006" cy="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/>
          <p:nvPr/>
        </p:nvCxnSpPr>
        <p:spPr>
          <a:xfrm flipV="1">
            <a:off x="359644" y="5166723"/>
            <a:ext cx="679006" cy="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hteck 120"/>
          <p:cNvSpPr/>
          <p:nvPr/>
        </p:nvSpPr>
        <p:spPr>
          <a:xfrm>
            <a:off x="1075331" y="1930128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PWR (5V)</a:t>
            </a:r>
            <a:endParaRPr lang="de-DE" sz="800" dirty="0"/>
          </a:p>
        </p:txBody>
      </p:sp>
      <p:sp>
        <p:nvSpPr>
          <p:cNvPr id="122" name="Rechteck 121"/>
          <p:cNvSpPr/>
          <p:nvPr/>
        </p:nvSpPr>
        <p:spPr>
          <a:xfrm>
            <a:off x="1827806" y="1930128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ref</a:t>
            </a:r>
            <a:r>
              <a:rPr lang="de-DE" sz="800" dirty="0" smtClean="0"/>
              <a:t> (3.3 V)</a:t>
            </a:r>
            <a:endParaRPr lang="de-DE" sz="800" dirty="0"/>
          </a:p>
        </p:txBody>
      </p:sp>
      <p:sp>
        <p:nvSpPr>
          <p:cNvPr id="123" name="Rechteck 122"/>
          <p:cNvSpPr/>
          <p:nvPr/>
        </p:nvSpPr>
        <p:spPr>
          <a:xfrm>
            <a:off x="2580605" y="1944144"/>
            <a:ext cx="640977" cy="1892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UART</a:t>
            </a:r>
            <a:endParaRPr lang="de-DE" sz="800" dirty="0"/>
          </a:p>
        </p:txBody>
      </p:sp>
      <p:sp>
        <p:nvSpPr>
          <p:cNvPr id="124" name="Rechteck 123"/>
          <p:cNvSpPr/>
          <p:nvPr/>
        </p:nvSpPr>
        <p:spPr>
          <a:xfrm>
            <a:off x="1087685" y="3919566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PWR (5V)</a:t>
            </a:r>
            <a:endParaRPr lang="de-DE" sz="800" dirty="0"/>
          </a:p>
        </p:txBody>
      </p:sp>
      <p:sp>
        <p:nvSpPr>
          <p:cNvPr id="125" name="Rechteck 124"/>
          <p:cNvSpPr/>
          <p:nvPr/>
        </p:nvSpPr>
        <p:spPr>
          <a:xfrm>
            <a:off x="1840160" y="3919566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ref</a:t>
            </a:r>
            <a:r>
              <a:rPr lang="de-DE" sz="800" dirty="0" smtClean="0"/>
              <a:t> (3.3 V)</a:t>
            </a:r>
            <a:endParaRPr lang="de-DE" sz="800" dirty="0"/>
          </a:p>
        </p:txBody>
      </p:sp>
      <p:sp>
        <p:nvSpPr>
          <p:cNvPr id="126" name="Rechteck 125"/>
          <p:cNvSpPr/>
          <p:nvPr/>
        </p:nvSpPr>
        <p:spPr>
          <a:xfrm>
            <a:off x="2592959" y="3933582"/>
            <a:ext cx="640977" cy="1892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UART</a:t>
            </a:r>
            <a:endParaRPr lang="de-DE" sz="800" dirty="0"/>
          </a:p>
        </p:txBody>
      </p:sp>
      <p:sp>
        <p:nvSpPr>
          <p:cNvPr id="127" name="Rechteck 126"/>
          <p:cNvSpPr/>
          <p:nvPr/>
        </p:nvSpPr>
        <p:spPr>
          <a:xfrm>
            <a:off x="1054733" y="5921354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PWR (5V)</a:t>
            </a:r>
            <a:endParaRPr lang="de-DE" sz="800" dirty="0"/>
          </a:p>
        </p:txBody>
      </p:sp>
      <p:sp>
        <p:nvSpPr>
          <p:cNvPr id="128" name="Rechteck 127"/>
          <p:cNvSpPr/>
          <p:nvPr/>
        </p:nvSpPr>
        <p:spPr>
          <a:xfrm>
            <a:off x="1807208" y="5921354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ref</a:t>
            </a:r>
            <a:r>
              <a:rPr lang="de-DE" sz="800" dirty="0" smtClean="0"/>
              <a:t> (3.3 V)</a:t>
            </a:r>
            <a:endParaRPr lang="de-DE" sz="800" dirty="0"/>
          </a:p>
        </p:txBody>
      </p:sp>
      <p:sp>
        <p:nvSpPr>
          <p:cNvPr id="129" name="Rechteck 128"/>
          <p:cNvSpPr/>
          <p:nvPr/>
        </p:nvSpPr>
        <p:spPr>
          <a:xfrm>
            <a:off x="2560007" y="5935370"/>
            <a:ext cx="640977" cy="1892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UART</a:t>
            </a:r>
            <a:endParaRPr lang="de-DE" sz="800" dirty="0"/>
          </a:p>
        </p:txBody>
      </p:sp>
      <p:sp>
        <p:nvSpPr>
          <p:cNvPr id="133" name="Rechteck 132"/>
          <p:cNvSpPr/>
          <p:nvPr/>
        </p:nvSpPr>
        <p:spPr>
          <a:xfrm>
            <a:off x="4490806" y="2842462"/>
            <a:ext cx="1487012" cy="1113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</a:t>
            </a:r>
            <a:r>
              <a:rPr lang="de-DE" sz="1200" dirty="0" smtClean="0"/>
              <a:t>#2 </a:t>
            </a:r>
            <a:r>
              <a:rPr lang="de-DE" sz="1200" dirty="0" smtClean="0"/>
              <a:t>HV + LV</a:t>
            </a:r>
            <a:endParaRPr lang="de-DE" sz="1200" dirty="0"/>
          </a:p>
        </p:txBody>
      </p:sp>
      <p:sp>
        <p:nvSpPr>
          <p:cNvPr id="135" name="Rechteck 134"/>
          <p:cNvSpPr/>
          <p:nvPr/>
        </p:nvSpPr>
        <p:spPr>
          <a:xfrm>
            <a:off x="4484339" y="4783166"/>
            <a:ext cx="1487012" cy="1113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</a:t>
            </a:r>
            <a:r>
              <a:rPr lang="de-DE" sz="1200" dirty="0" smtClean="0"/>
              <a:t>#3 </a:t>
            </a:r>
            <a:r>
              <a:rPr lang="de-DE" sz="1200" dirty="0" smtClean="0"/>
              <a:t>HV + LV</a:t>
            </a:r>
            <a:endParaRPr lang="de-DE" sz="1200" dirty="0"/>
          </a:p>
        </p:txBody>
      </p:sp>
      <p:cxnSp>
        <p:nvCxnSpPr>
          <p:cNvPr id="137" name="Gerade Verbindung mit Pfeil 136"/>
          <p:cNvCxnSpPr>
            <a:stCxn id="107" idx="3"/>
          </p:cNvCxnSpPr>
          <p:nvPr/>
        </p:nvCxnSpPr>
        <p:spPr>
          <a:xfrm flipV="1">
            <a:off x="3220672" y="2938151"/>
            <a:ext cx="1284452" cy="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/>
          <p:nvPr/>
        </p:nvCxnSpPr>
        <p:spPr>
          <a:xfrm>
            <a:off x="3263937" y="3420226"/>
            <a:ext cx="1261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3216266" y="4928862"/>
            <a:ext cx="1288858" cy="1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/>
          <p:nvPr/>
        </p:nvCxnSpPr>
        <p:spPr>
          <a:xfrm>
            <a:off x="3225700" y="5228684"/>
            <a:ext cx="126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/>
          <p:cNvSpPr/>
          <p:nvPr/>
        </p:nvSpPr>
        <p:spPr>
          <a:xfrm>
            <a:off x="2548503" y="1296857"/>
            <a:ext cx="677197" cy="2055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DAC2</a:t>
            </a:r>
            <a:endParaRPr lang="de-DE" sz="1200" dirty="0"/>
          </a:p>
        </p:txBody>
      </p:sp>
      <p:sp>
        <p:nvSpPr>
          <p:cNvPr id="145" name="Rechteck 144"/>
          <p:cNvSpPr/>
          <p:nvPr/>
        </p:nvSpPr>
        <p:spPr>
          <a:xfrm>
            <a:off x="2563782" y="3282671"/>
            <a:ext cx="677197" cy="2055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DAC2</a:t>
            </a:r>
            <a:endParaRPr lang="de-DE" sz="1200" dirty="0"/>
          </a:p>
        </p:txBody>
      </p:sp>
      <p:sp>
        <p:nvSpPr>
          <p:cNvPr id="146" name="Rechteck 145"/>
          <p:cNvSpPr/>
          <p:nvPr/>
        </p:nvSpPr>
        <p:spPr>
          <a:xfrm>
            <a:off x="2539067" y="5115468"/>
            <a:ext cx="677197" cy="2055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DAC2</a:t>
            </a:r>
            <a:endParaRPr lang="de-DE" sz="1200" dirty="0"/>
          </a:p>
        </p:txBody>
      </p:sp>
      <p:sp>
        <p:nvSpPr>
          <p:cNvPr id="149" name="Rechteck 148"/>
          <p:cNvSpPr/>
          <p:nvPr/>
        </p:nvSpPr>
        <p:spPr>
          <a:xfrm>
            <a:off x="2510504" y="5708710"/>
            <a:ext cx="677197" cy="2055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GPIO2</a:t>
            </a:r>
            <a:endParaRPr lang="de-DE" sz="1200" dirty="0"/>
          </a:p>
        </p:txBody>
      </p:sp>
      <p:cxnSp>
        <p:nvCxnSpPr>
          <p:cNvPr id="151" name="Gewinkelte Verbindung 150"/>
          <p:cNvCxnSpPr>
            <a:endCxn id="114" idx="3"/>
          </p:cNvCxnSpPr>
          <p:nvPr/>
        </p:nvCxnSpPr>
        <p:spPr>
          <a:xfrm rot="5400000">
            <a:off x="1749359" y="3307040"/>
            <a:ext cx="3705723" cy="798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/>
          <p:nvPr/>
        </p:nvCxnSpPr>
        <p:spPr>
          <a:xfrm>
            <a:off x="3249746" y="1853414"/>
            <a:ext cx="751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winkelte Verbindung 160"/>
          <p:cNvCxnSpPr>
            <a:stCxn id="108" idx="3"/>
            <a:endCxn id="149" idx="3"/>
          </p:cNvCxnSpPr>
          <p:nvPr/>
        </p:nvCxnSpPr>
        <p:spPr>
          <a:xfrm flipH="1">
            <a:off x="3187701" y="3822813"/>
            <a:ext cx="55440" cy="1988660"/>
          </a:xfrm>
          <a:prstGeom prst="bentConnector3">
            <a:avLst>
              <a:gd name="adj1" fmla="val -412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3909402" y="2362600"/>
            <a:ext cx="557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status</a:t>
            </a:r>
            <a:endParaRPr lang="en-US" sz="12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3211594" y="4218261"/>
            <a:ext cx="557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status</a:t>
            </a:r>
            <a:endParaRPr lang="en-US" sz="1200" dirty="0"/>
          </a:p>
        </p:txBody>
      </p:sp>
      <p:sp>
        <p:nvSpPr>
          <p:cNvPr id="164" name="Freihandform 163"/>
          <p:cNvSpPr/>
          <p:nvPr/>
        </p:nvSpPr>
        <p:spPr>
          <a:xfrm>
            <a:off x="3212757" y="2025245"/>
            <a:ext cx="6172283" cy="1832751"/>
          </a:xfrm>
          <a:custGeom>
            <a:avLst/>
            <a:gdLst>
              <a:gd name="connsiteX0" fmla="*/ 0 w 6172283"/>
              <a:gd name="connsiteY0" fmla="*/ 1263 h 1832751"/>
              <a:gd name="connsiteX1" fmla="*/ 4695567 w 6172283"/>
              <a:gd name="connsiteY1" fmla="*/ 264874 h 1832751"/>
              <a:gd name="connsiteX2" fmla="*/ 5955957 w 6172283"/>
              <a:gd name="connsiteY2" fmla="*/ 1640593 h 1832751"/>
              <a:gd name="connsiteX3" fmla="*/ 6161902 w 6172283"/>
              <a:gd name="connsiteY3" fmla="*/ 1788874 h 18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83" h="1832751">
                <a:moveTo>
                  <a:pt x="0" y="1263"/>
                </a:moveTo>
                <a:cubicBezTo>
                  <a:pt x="1851454" y="-3543"/>
                  <a:pt x="3702908" y="-8348"/>
                  <a:pt x="4695567" y="264874"/>
                </a:cubicBezTo>
                <a:cubicBezTo>
                  <a:pt x="5688226" y="538096"/>
                  <a:pt x="5711568" y="1386593"/>
                  <a:pt x="5955957" y="1640593"/>
                </a:cubicBezTo>
                <a:cubicBezTo>
                  <a:pt x="6200346" y="1894593"/>
                  <a:pt x="6181124" y="1841733"/>
                  <a:pt x="6161902" y="17888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ihandform 164"/>
          <p:cNvSpPr/>
          <p:nvPr/>
        </p:nvSpPr>
        <p:spPr>
          <a:xfrm>
            <a:off x="3253946" y="4036541"/>
            <a:ext cx="6038335" cy="74180"/>
          </a:xfrm>
          <a:custGeom>
            <a:avLst/>
            <a:gdLst>
              <a:gd name="connsiteX0" fmla="*/ 0 w 6038335"/>
              <a:gd name="connsiteY0" fmla="*/ 0 h 74180"/>
              <a:gd name="connsiteX1" fmla="*/ 3534032 w 6038335"/>
              <a:gd name="connsiteY1" fmla="*/ 74140 h 74180"/>
              <a:gd name="connsiteX2" fmla="*/ 6038335 w 6038335"/>
              <a:gd name="connsiteY2" fmla="*/ 8237 h 7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8335" h="74180">
                <a:moveTo>
                  <a:pt x="0" y="0"/>
                </a:moveTo>
                <a:lnTo>
                  <a:pt x="3534032" y="74140"/>
                </a:lnTo>
                <a:cubicBezTo>
                  <a:pt x="4540421" y="75513"/>
                  <a:pt x="5289378" y="41875"/>
                  <a:pt x="6038335" y="82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ihandform 165"/>
          <p:cNvSpPr/>
          <p:nvPr/>
        </p:nvSpPr>
        <p:spPr>
          <a:xfrm>
            <a:off x="3179805" y="4234249"/>
            <a:ext cx="6211330" cy="2302215"/>
          </a:xfrm>
          <a:custGeom>
            <a:avLst/>
            <a:gdLst>
              <a:gd name="connsiteX0" fmla="*/ 0 w 6211330"/>
              <a:gd name="connsiteY0" fmla="*/ 1820562 h 2302215"/>
              <a:gd name="connsiteX1" fmla="*/ 4506098 w 6211330"/>
              <a:gd name="connsiteY1" fmla="*/ 2183027 h 2302215"/>
              <a:gd name="connsiteX2" fmla="*/ 6211330 w 6211330"/>
              <a:gd name="connsiteY2" fmla="*/ 0 h 230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1330" h="2302215">
                <a:moveTo>
                  <a:pt x="0" y="1820562"/>
                </a:moveTo>
                <a:cubicBezTo>
                  <a:pt x="1735438" y="2153508"/>
                  <a:pt x="3470876" y="2486454"/>
                  <a:pt x="4506098" y="2183027"/>
                </a:cubicBezTo>
                <a:cubicBezTo>
                  <a:pt x="5541320" y="1879600"/>
                  <a:pt x="5876325" y="939800"/>
                  <a:pt x="62113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Ellipse 173"/>
          <p:cNvSpPr/>
          <p:nvPr/>
        </p:nvSpPr>
        <p:spPr>
          <a:xfrm>
            <a:off x="9326983" y="3815637"/>
            <a:ext cx="115916" cy="115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Ellipse 174"/>
          <p:cNvSpPr/>
          <p:nvPr/>
        </p:nvSpPr>
        <p:spPr>
          <a:xfrm>
            <a:off x="9234323" y="3986473"/>
            <a:ext cx="115916" cy="115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llipse 175"/>
          <p:cNvSpPr/>
          <p:nvPr/>
        </p:nvSpPr>
        <p:spPr>
          <a:xfrm>
            <a:off x="9324244" y="4200492"/>
            <a:ext cx="115916" cy="115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Gerader Verbinder 177"/>
          <p:cNvCxnSpPr>
            <a:endCxn id="174" idx="7"/>
          </p:cNvCxnSpPr>
          <p:nvPr/>
        </p:nvCxnSpPr>
        <p:spPr>
          <a:xfrm flipH="1" flipV="1">
            <a:off x="9425923" y="3832613"/>
            <a:ext cx="355604" cy="4680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Ellipse 179"/>
          <p:cNvSpPr/>
          <p:nvPr/>
        </p:nvSpPr>
        <p:spPr>
          <a:xfrm>
            <a:off x="9699023" y="4200492"/>
            <a:ext cx="115916" cy="115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3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639331" y="101021"/>
            <a:ext cx="914400" cy="32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 1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1639331" y="665307"/>
            <a:ext cx="914400" cy="3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Lock-In</a:t>
            </a:r>
            <a:endParaRPr lang="en-US" dirty="0"/>
          </a:p>
        </p:txBody>
      </p:sp>
      <p:cxnSp>
        <p:nvCxnSpPr>
          <p:cNvPr id="7" name="Gerade Verbindung mit Pfeil 6"/>
          <p:cNvCxnSpPr>
            <a:stCxn id="4" idx="2"/>
            <a:endCxn id="5" idx="0"/>
          </p:cNvCxnSpPr>
          <p:nvPr/>
        </p:nvCxnSpPr>
        <p:spPr>
          <a:xfrm>
            <a:off x="2096531" y="426415"/>
            <a:ext cx="0" cy="23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869095" y="1888632"/>
            <a:ext cx="914400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PID  fast</a:t>
            </a:r>
            <a:endParaRPr lang="en-US" sz="1200" dirty="0"/>
          </a:p>
        </p:txBody>
      </p:sp>
      <p:sp>
        <p:nvSpPr>
          <p:cNvPr id="9" name="Rechteck 8"/>
          <p:cNvSpPr/>
          <p:nvPr/>
        </p:nvSpPr>
        <p:spPr>
          <a:xfrm>
            <a:off x="2393092" y="1888632"/>
            <a:ext cx="914400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PID slow</a:t>
            </a:r>
            <a:endParaRPr lang="en-US" sz="1200" dirty="0"/>
          </a:p>
        </p:txBody>
      </p:sp>
      <p:sp>
        <p:nvSpPr>
          <p:cNvPr id="10" name="Ellipse 9"/>
          <p:cNvSpPr/>
          <p:nvPr/>
        </p:nvSpPr>
        <p:spPr>
          <a:xfrm>
            <a:off x="1165657" y="2596726"/>
            <a:ext cx="321276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>
            <a:off x="2689654" y="2596726"/>
            <a:ext cx="321276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3" name="Gewinkelte Verbindung 12"/>
          <p:cNvCxnSpPr>
            <a:stCxn id="5" idx="2"/>
            <a:endCxn id="8" idx="0"/>
          </p:cNvCxnSpPr>
          <p:nvPr/>
        </p:nvCxnSpPr>
        <p:spPr>
          <a:xfrm rot="5400000">
            <a:off x="1266567" y="1058668"/>
            <a:ext cx="889692" cy="770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endCxn id="9" idx="0"/>
          </p:cNvCxnSpPr>
          <p:nvPr/>
        </p:nvCxnSpPr>
        <p:spPr>
          <a:xfrm rot="16200000" flipH="1">
            <a:off x="1945158" y="983497"/>
            <a:ext cx="1056507" cy="753761"/>
          </a:xfrm>
          <a:prstGeom prst="bentConnector3">
            <a:avLst>
              <a:gd name="adj1" fmla="val 58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851183" y="3116787"/>
            <a:ext cx="914400" cy="32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DAC fast 1</a:t>
            </a:r>
            <a:endParaRPr lang="en-US" sz="1200" dirty="0"/>
          </a:p>
        </p:txBody>
      </p:sp>
      <p:cxnSp>
        <p:nvCxnSpPr>
          <p:cNvPr id="18" name="Gerade Verbindung mit Pfeil 17"/>
          <p:cNvCxnSpPr>
            <a:stCxn id="8" idx="2"/>
            <a:endCxn id="10" idx="0"/>
          </p:cNvCxnSpPr>
          <p:nvPr/>
        </p:nvCxnSpPr>
        <p:spPr>
          <a:xfrm>
            <a:off x="1326295" y="2160481"/>
            <a:ext cx="0" cy="4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2"/>
            <a:endCxn id="11" idx="0"/>
          </p:cNvCxnSpPr>
          <p:nvPr/>
        </p:nvCxnSpPr>
        <p:spPr>
          <a:xfrm>
            <a:off x="2850292" y="2160481"/>
            <a:ext cx="0" cy="4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423984" y="3124665"/>
            <a:ext cx="883508" cy="313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DAC slow 1</a:t>
            </a:r>
            <a:endParaRPr lang="en-US" sz="1200" dirty="0"/>
          </a:p>
        </p:txBody>
      </p:sp>
      <p:cxnSp>
        <p:nvCxnSpPr>
          <p:cNvPr id="23" name="Gerade Verbindung mit Pfeil 22"/>
          <p:cNvCxnSpPr>
            <a:stCxn id="11" idx="4"/>
            <a:endCxn id="21" idx="0"/>
          </p:cNvCxnSpPr>
          <p:nvPr/>
        </p:nvCxnSpPr>
        <p:spPr>
          <a:xfrm>
            <a:off x="2850292" y="2918002"/>
            <a:ext cx="15446" cy="20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0" idx="4"/>
            <a:endCxn id="16" idx="0"/>
          </p:cNvCxnSpPr>
          <p:nvPr/>
        </p:nvCxnSpPr>
        <p:spPr>
          <a:xfrm flipH="1">
            <a:off x="1308383" y="2918002"/>
            <a:ext cx="17912" cy="19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5" idx="3"/>
            <a:endCxn id="11" idx="6"/>
          </p:cNvCxnSpPr>
          <p:nvPr/>
        </p:nvCxnSpPr>
        <p:spPr>
          <a:xfrm>
            <a:off x="2553731" y="832124"/>
            <a:ext cx="457199" cy="1925240"/>
          </a:xfrm>
          <a:prstGeom prst="bentConnector3">
            <a:avLst>
              <a:gd name="adj1" fmla="val 22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435264" y="4131230"/>
            <a:ext cx="689130" cy="3554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 rot="2325881">
            <a:off x="819984" y="4759965"/>
            <a:ext cx="545756" cy="1318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Gewinkelte Verbindung 72"/>
          <p:cNvCxnSpPr>
            <a:stCxn id="5" idx="1"/>
            <a:endCxn id="10" idx="2"/>
          </p:cNvCxnSpPr>
          <p:nvPr/>
        </p:nvCxnSpPr>
        <p:spPr>
          <a:xfrm rot="10800000" flipV="1">
            <a:off x="1165657" y="832124"/>
            <a:ext cx="473674" cy="1925240"/>
          </a:xfrm>
          <a:prstGeom prst="bentConnector3">
            <a:avLst>
              <a:gd name="adj1" fmla="val 205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1124394" y="4134784"/>
            <a:ext cx="0" cy="63969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 rot="2325881">
            <a:off x="892779" y="4017496"/>
            <a:ext cx="545756" cy="13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 rot="2325881">
            <a:off x="1732264" y="4623741"/>
            <a:ext cx="545756" cy="13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Gerade Verbindung mit Pfeil 79"/>
          <p:cNvCxnSpPr>
            <a:stCxn id="38" idx="0"/>
          </p:cNvCxnSpPr>
          <p:nvPr/>
        </p:nvCxnSpPr>
        <p:spPr>
          <a:xfrm flipV="1">
            <a:off x="1134125" y="4774480"/>
            <a:ext cx="839484" cy="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751109" y="5218963"/>
            <a:ext cx="722302" cy="664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ihandform 83"/>
          <p:cNvSpPr/>
          <p:nvPr/>
        </p:nvSpPr>
        <p:spPr>
          <a:xfrm>
            <a:off x="1251284" y="3445584"/>
            <a:ext cx="57100" cy="686984"/>
          </a:xfrm>
          <a:custGeom>
            <a:avLst/>
            <a:gdLst>
              <a:gd name="connsiteX0" fmla="*/ 57752 w 57752"/>
              <a:gd name="connsiteY0" fmla="*/ 0 h 657848"/>
              <a:gd name="connsiteX1" fmla="*/ 9625 w 57752"/>
              <a:gd name="connsiteY1" fmla="*/ 587141 h 657848"/>
              <a:gd name="connsiteX2" fmla="*/ 0 w 57752"/>
              <a:gd name="connsiteY2" fmla="*/ 625642 h 65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2" h="657848">
                <a:moveTo>
                  <a:pt x="57752" y="0"/>
                </a:moveTo>
                <a:cubicBezTo>
                  <a:pt x="38501" y="241433"/>
                  <a:pt x="19250" y="482867"/>
                  <a:pt x="9625" y="587141"/>
                </a:cubicBezTo>
                <a:cubicBezTo>
                  <a:pt x="0" y="691415"/>
                  <a:pt x="0" y="658528"/>
                  <a:pt x="0" y="625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ihandform 84"/>
          <p:cNvSpPr/>
          <p:nvPr/>
        </p:nvSpPr>
        <p:spPr>
          <a:xfrm>
            <a:off x="2136808" y="3436218"/>
            <a:ext cx="794698" cy="1222409"/>
          </a:xfrm>
          <a:custGeom>
            <a:avLst/>
            <a:gdLst>
              <a:gd name="connsiteX0" fmla="*/ 750771 w 794698"/>
              <a:gd name="connsiteY0" fmla="*/ 0 h 1222409"/>
              <a:gd name="connsiteX1" fmla="*/ 712270 w 794698"/>
              <a:gd name="connsiteY1" fmla="*/ 693019 h 1222409"/>
              <a:gd name="connsiteX2" fmla="*/ 0 w 794698"/>
              <a:gd name="connsiteY2" fmla="*/ 1222409 h 122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698" h="1222409">
                <a:moveTo>
                  <a:pt x="750771" y="0"/>
                </a:moveTo>
                <a:cubicBezTo>
                  <a:pt x="794084" y="244642"/>
                  <a:pt x="837398" y="489284"/>
                  <a:pt x="712270" y="693019"/>
                </a:cubicBezTo>
                <a:cubicBezTo>
                  <a:pt x="587142" y="896754"/>
                  <a:pt x="293571" y="1059581"/>
                  <a:pt x="0" y="12224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Gerader Verbinder 86"/>
          <p:cNvCxnSpPr/>
          <p:nvPr/>
        </p:nvCxnSpPr>
        <p:spPr>
          <a:xfrm>
            <a:off x="1783495" y="5243322"/>
            <a:ext cx="689916" cy="63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endCxn id="82" idx="1"/>
          </p:cNvCxnSpPr>
          <p:nvPr/>
        </p:nvCxnSpPr>
        <p:spPr>
          <a:xfrm>
            <a:off x="221381" y="5516949"/>
            <a:ext cx="1529728" cy="3408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78" idx="2"/>
          </p:cNvCxnSpPr>
          <p:nvPr/>
        </p:nvCxnSpPr>
        <p:spPr>
          <a:xfrm>
            <a:off x="1963879" y="4741029"/>
            <a:ext cx="9730" cy="47793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1703388" y="6103378"/>
            <a:ext cx="808523" cy="30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</a:t>
            </a:r>
            <a:endParaRPr lang="en-US" dirty="0"/>
          </a:p>
        </p:txBody>
      </p:sp>
      <p:cxnSp>
        <p:nvCxnSpPr>
          <p:cNvPr id="96" name="Gerade Verbindung mit Pfeil 95"/>
          <p:cNvCxnSpPr>
            <a:stCxn id="82" idx="2"/>
            <a:endCxn id="94" idx="0"/>
          </p:cNvCxnSpPr>
          <p:nvPr/>
        </p:nvCxnSpPr>
        <p:spPr>
          <a:xfrm flipH="1">
            <a:off x="2107650" y="5883106"/>
            <a:ext cx="4610" cy="22027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winkelte Verbindung 97"/>
          <p:cNvCxnSpPr>
            <a:stCxn id="94" idx="3"/>
            <a:endCxn id="4" idx="3"/>
          </p:cNvCxnSpPr>
          <p:nvPr/>
        </p:nvCxnSpPr>
        <p:spPr>
          <a:xfrm flipV="1">
            <a:off x="2511911" y="263718"/>
            <a:ext cx="41820" cy="5993664"/>
          </a:xfrm>
          <a:prstGeom prst="bentConnector3">
            <a:avLst>
              <a:gd name="adj1" fmla="val 3454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5709223" y="80166"/>
            <a:ext cx="914400" cy="32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 2</a:t>
            </a:r>
            <a:endParaRPr lang="en-US" dirty="0"/>
          </a:p>
        </p:txBody>
      </p:sp>
      <p:sp>
        <p:nvSpPr>
          <p:cNvPr id="102" name="Rechteck 101"/>
          <p:cNvSpPr/>
          <p:nvPr/>
        </p:nvSpPr>
        <p:spPr>
          <a:xfrm>
            <a:off x="5709223" y="644452"/>
            <a:ext cx="914400" cy="3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Lock-In</a:t>
            </a:r>
            <a:endParaRPr lang="en-US" dirty="0"/>
          </a:p>
        </p:txBody>
      </p:sp>
      <p:cxnSp>
        <p:nvCxnSpPr>
          <p:cNvPr id="103" name="Gerade Verbindung mit Pfeil 102"/>
          <p:cNvCxnSpPr>
            <a:stCxn id="101" idx="2"/>
            <a:endCxn id="102" idx="0"/>
          </p:cNvCxnSpPr>
          <p:nvPr/>
        </p:nvCxnSpPr>
        <p:spPr>
          <a:xfrm>
            <a:off x="6166423" y="405560"/>
            <a:ext cx="0" cy="23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/>
          <p:cNvSpPr/>
          <p:nvPr/>
        </p:nvSpPr>
        <p:spPr>
          <a:xfrm>
            <a:off x="4938987" y="1867777"/>
            <a:ext cx="914400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PID  fast</a:t>
            </a:r>
            <a:endParaRPr lang="en-US" sz="1200" dirty="0"/>
          </a:p>
        </p:txBody>
      </p:sp>
      <p:sp>
        <p:nvSpPr>
          <p:cNvPr id="105" name="Rechteck 104"/>
          <p:cNvSpPr/>
          <p:nvPr/>
        </p:nvSpPr>
        <p:spPr>
          <a:xfrm>
            <a:off x="6462984" y="1867777"/>
            <a:ext cx="914400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PID slow</a:t>
            </a:r>
            <a:endParaRPr lang="en-US" sz="1200" dirty="0"/>
          </a:p>
        </p:txBody>
      </p:sp>
      <p:sp>
        <p:nvSpPr>
          <p:cNvPr id="106" name="Ellipse 105"/>
          <p:cNvSpPr/>
          <p:nvPr/>
        </p:nvSpPr>
        <p:spPr>
          <a:xfrm>
            <a:off x="5235549" y="2575871"/>
            <a:ext cx="321276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7" name="Ellipse 106"/>
          <p:cNvSpPr/>
          <p:nvPr/>
        </p:nvSpPr>
        <p:spPr>
          <a:xfrm>
            <a:off x="6759546" y="2575871"/>
            <a:ext cx="321276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08" name="Gewinkelte Verbindung 107"/>
          <p:cNvCxnSpPr>
            <a:stCxn id="102" idx="2"/>
            <a:endCxn id="104" idx="0"/>
          </p:cNvCxnSpPr>
          <p:nvPr/>
        </p:nvCxnSpPr>
        <p:spPr>
          <a:xfrm rot="5400000">
            <a:off x="5336459" y="1037813"/>
            <a:ext cx="889692" cy="770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winkelte Verbindung 108"/>
          <p:cNvCxnSpPr>
            <a:endCxn id="105" idx="0"/>
          </p:cNvCxnSpPr>
          <p:nvPr/>
        </p:nvCxnSpPr>
        <p:spPr>
          <a:xfrm rot="16200000" flipH="1">
            <a:off x="6015050" y="962642"/>
            <a:ext cx="1056507" cy="753761"/>
          </a:xfrm>
          <a:prstGeom prst="bentConnector3">
            <a:avLst>
              <a:gd name="adj1" fmla="val 58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921075" y="3095932"/>
            <a:ext cx="914400" cy="32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DAC fast 2</a:t>
            </a:r>
            <a:endParaRPr lang="en-US" sz="1200" dirty="0"/>
          </a:p>
        </p:txBody>
      </p:sp>
      <p:cxnSp>
        <p:nvCxnSpPr>
          <p:cNvPr id="111" name="Gerade Verbindung mit Pfeil 110"/>
          <p:cNvCxnSpPr>
            <a:stCxn id="104" idx="2"/>
            <a:endCxn id="106" idx="0"/>
          </p:cNvCxnSpPr>
          <p:nvPr/>
        </p:nvCxnSpPr>
        <p:spPr>
          <a:xfrm>
            <a:off x="5396187" y="2139626"/>
            <a:ext cx="0" cy="4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05" idx="2"/>
            <a:endCxn id="107" idx="0"/>
          </p:cNvCxnSpPr>
          <p:nvPr/>
        </p:nvCxnSpPr>
        <p:spPr>
          <a:xfrm>
            <a:off x="6920184" y="2139626"/>
            <a:ext cx="0" cy="4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6493876" y="3103810"/>
            <a:ext cx="883508" cy="313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DAC slow 2</a:t>
            </a:r>
            <a:endParaRPr lang="en-US" sz="1200" dirty="0"/>
          </a:p>
        </p:txBody>
      </p:sp>
      <p:cxnSp>
        <p:nvCxnSpPr>
          <p:cNvPr id="114" name="Gerade Verbindung mit Pfeil 113"/>
          <p:cNvCxnSpPr>
            <a:stCxn id="107" idx="4"/>
            <a:endCxn id="113" idx="0"/>
          </p:cNvCxnSpPr>
          <p:nvPr/>
        </p:nvCxnSpPr>
        <p:spPr>
          <a:xfrm>
            <a:off x="6920184" y="2897147"/>
            <a:ext cx="15446" cy="20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06" idx="4"/>
            <a:endCxn id="110" idx="0"/>
          </p:cNvCxnSpPr>
          <p:nvPr/>
        </p:nvCxnSpPr>
        <p:spPr>
          <a:xfrm flipH="1">
            <a:off x="5378275" y="2897147"/>
            <a:ext cx="17912" cy="19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winkelte Verbindung 115"/>
          <p:cNvCxnSpPr>
            <a:stCxn id="102" idx="3"/>
            <a:endCxn id="107" idx="6"/>
          </p:cNvCxnSpPr>
          <p:nvPr/>
        </p:nvCxnSpPr>
        <p:spPr>
          <a:xfrm>
            <a:off x="6623623" y="811269"/>
            <a:ext cx="457199" cy="1925240"/>
          </a:xfrm>
          <a:prstGeom prst="bentConnector3">
            <a:avLst>
              <a:gd name="adj1" fmla="val 22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/>
          <p:nvPr/>
        </p:nvCxnSpPr>
        <p:spPr>
          <a:xfrm>
            <a:off x="4505156" y="4110375"/>
            <a:ext cx="689130" cy="3554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 rot="2325881">
            <a:off x="4889876" y="4739110"/>
            <a:ext cx="545756" cy="1318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Gewinkelte Verbindung 118"/>
          <p:cNvCxnSpPr>
            <a:stCxn id="102" idx="1"/>
            <a:endCxn id="106" idx="2"/>
          </p:cNvCxnSpPr>
          <p:nvPr/>
        </p:nvCxnSpPr>
        <p:spPr>
          <a:xfrm rot="10800000" flipV="1">
            <a:off x="5235549" y="811269"/>
            <a:ext cx="473674" cy="1925240"/>
          </a:xfrm>
          <a:prstGeom prst="bentConnector3">
            <a:avLst>
              <a:gd name="adj1" fmla="val 205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/>
          <p:nvPr/>
        </p:nvCxnSpPr>
        <p:spPr>
          <a:xfrm>
            <a:off x="5194286" y="4113929"/>
            <a:ext cx="0" cy="63969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hteck 120"/>
          <p:cNvSpPr/>
          <p:nvPr/>
        </p:nvSpPr>
        <p:spPr>
          <a:xfrm rot="2325881">
            <a:off x="4962671" y="3996641"/>
            <a:ext cx="545756" cy="13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 rot="2325881">
            <a:off x="5802156" y="4602886"/>
            <a:ext cx="545756" cy="13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Gerade Verbindung mit Pfeil 122"/>
          <p:cNvCxnSpPr>
            <a:stCxn id="118" idx="0"/>
          </p:cNvCxnSpPr>
          <p:nvPr/>
        </p:nvCxnSpPr>
        <p:spPr>
          <a:xfrm flipV="1">
            <a:off x="5204017" y="4753625"/>
            <a:ext cx="839484" cy="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5821001" y="5198108"/>
            <a:ext cx="722302" cy="664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ihandform 124"/>
          <p:cNvSpPr/>
          <p:nvPr/>
        </p:nvSpPr>
        <p:spPr>
          <a:xfrm>
            <a:off x="5321176" y="3424729"/>
            <a:ext cx="57100" cy="686984"/>
          </a:xfrm>
          <a:custGeom>
            <a:avLst/>
            <a:gdLst>
              <a:gd name="connsiteX0" fmla="*/ 57752 w 57752"/>
              <a:gd name="connsiteY0" fmla="*/ 0 h 657848"/>
              <a:gd name="connsiteX1" fmla="*/ 9625 w 57752"/>
              <a:gd name="connsiteY1" fmla="*/ 587141 h 657848"/>
              <a:gd name="connsiteX2" fmla="*/ 0 w 57752"/>
              <a:gd name="connsiteY2" fmla="*/ 625642 h 65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2" h="657848">
                <a:moveTo>
                  <a:pt x="57752" y="0"/>
                </a:moveTo>
                <a:cubicBezTo>
                  <a:pt x="38501" y="241433"/>
                  <a:pt x="19250" y="482867"/>
                  <a:pt x="9625" y="587141"/>
                </a:cubicBezTo>
                <a:cubicBezTo>
                  <a:pt x="0" y="691415"/>
                  <a:pt x="0" y="658528"/>
                  <a:pt x="0" y="625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ihandform 125"/>
          <p:cNvSpPr/>
          <p:nvPr/>
        </p:nvSpPr>
        <p:spPr>
          <a:xfrm>
            <a:off x="6206700" y="3415363"/>
            <a:ext cx="794698" cy="1222409"/>
          </a:xfrm>
          <a:custGeom>
            <a:avLst/>
            <a:gdLst>
              <a:gd name="connsiteX0" fmla="*/ 750771 w 794698"/>
              <a:gd name="connsiteY0" fmla="*/ 0 h 1222409"/>
              <a:gd name="connsiteX1" fmla="*/ 712270 w 794698"/>
              <a:gd name="connsiteY1" fmla="*/ 693019 h 1222409"/>
              <a:gd name="connsiteX2" fmla="*/ 0 w 794698"/>
              <a:gd name="connsiteY2" fmla="*/ 1222409 h 122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698" h="1222409">
                <a:moveTo>
                  <a:pt x="750771" y="0"/>
                </a:moveTo>
                <a:cubicBezTo>
                  <a:pt x="794084" y="244642"/>
                  <a:pt x="837398" y="489284"/>
                  <a:pt x="712270" y="693019"/>
                </a:cubicBezTo>
                <a:cubicBezTo>
                  <a:pt x="587142" y="896754"/>
                  <a:pt x="293571" y="1059581"/>
                  <a:pt x="0" y="12224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Gerader Verbinder 126"/>
          <p:cNvCxnSpPr/>
          <p:nvPr/>
        </p:nvCxnSpPr>
        <p:spPr>
          <a:xfrm>
            <a:off x="5853387" y="5222467"/>
            <a:ext cx="689916" cy="63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/>
          <p:cNvCxnSpPr>
            <a:endCxn id="124" idx="1"/>
          </p:cNvCxnSpPr>
          <p:nvPr/>
        </p:nvCxnSpPr>
        <p:spPr>
          <a:xfrm>
            <a:off x="4291273" y="5496094"/>
            <a:ext cx="1529728" cy="3408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122" idx="2"/>
          </p:cNvCxnSpPr>
          <p:nvPr/>
        </p:nvCxnSpPr>
        <p:spPr>
          <a:xfrm>
            <a:off x="6033771" y="4720174"/>
            <a:ext cx="9730" cy="47793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/>
          <p:cNvSpPr/>
          <p:nvPr/>
        </p:nvSpPr>
        <p:spPr>
          <a:xfrm>
            <a:off x="5773280" y="6082523"/>
            <a:ext cx="808523" cy="30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</a:t>
            </a:r>
            <a:endParaRPr lang="en-US" dirty="0"/>
          </a:p>
        </p:txBody>
      </p:sp>
      <p:cxnSp>
        <p:nvCxnSpPr>
          <p:cNvPr id="131" name="Gerade Verbindung mit Pfeil 130"/>
          <p:cNvCxnSpPr>
            <a:stCxn id="124" idx="2"/>
            <a:endCxn id="130" idx="0"/>
          </p:cNvCxnSpPr>
          <p:nvPr/>
        </p:nvCxnSpPr>
        <p:spPr>
          <a:xfrm flipH="1">
            <a:off x="6177542" y="5862251"/>
            <a:ext cx="4610" cy="22027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winkelte Verbindung 131"/>
          <p:cNvCxnSpPr>
            <a:stCxn id="130" idx="3"/>
            <a:endCxn id="101" idx="3"/>
          </p:cNvCxnSpPr>
          <p:nvPr/>
        </p:nvCxnSpPr>
        <p:spPr>
          <a:xfrm flipV="1">
            <a:off x="6581803" y="242863"/>
            <a:ext cx="41820" cy="5993664"/>
          </a:xfrm>
          <a:prstGeom prst="bentConnector3">
            <a:avLst>
              <a:gd name="adj1" fmla="val 3454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/>
          <p:cNvSpPr/>
          <p:nvPr/>
        </p:nvSpPr>
        <p:spPr>
          <a:xfrm>
            <a:off x="9702112" y="49685"/>
            <a:ext cx="914400" cy="32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 3</a:t>
            </a:r>
            <a:endParaRPr lang="en-US" dirty="0"/>
          </a:p>
        </p:txBody>
      </p:sp>
      <p:sp>
        <p:nvSpPr>
          <p:cNvPr id="134" name="Rechteck 133"/>
          <p:cNvSpPr/>
          <p:nvPr/>
        </p:nvSpPr>
        <p:spPr>
          <a:xfrm>
            <a:off x="9702112" y="613971"/>
            <a:ext cx="914400" cy="3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Lock-In</a:t>
            </a:r>
            <a:endParaRPr lang="en-US" dirty="0"/>
          </a:p>
        </p:txBody>
      </p:sp>
      <p:cxnSp>
        <p:nvCxnSpPr>
          <p:cNvPr id="135" name="Gerade Verbindung mit Pfeil 134"/>
          <p:cNvCxnSpPr>
            <a:stCxn id="133" idx="2"/>
            <a:endCxn id="134" idx="0"/>
          </p:cNvCxnSpPr>
          <p:nvPr/>
        </p:nvCxnSpPr>
        <p:spPr>
          <a:xfrm>
            <a:off x="10159312" y="375079"/>
            <a:ext cx="0" cy="23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8931876" y="1837296"/>
            <a:ext cx="914400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PID  fast</a:t>
            </a:r>
            <a:endParaRPr lang="en-US" sz="1200" dirty="0"/>
          </a:p>
        </p:txBody>
      </p:sp>
      <p:sp>
        <p:nvSpPr>
          <p:cNvPr id="137" name="Rechteck 136"/>
          <p:cNvSpPr/>
          <p:nvPr/>
        </p:nvSpPr>
        <p:spPr>
          <a:xfrm>
            <a:off x="10455873" y="1837296"/>
            <a:ext cx="914400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PID slow</a:t>
            </a:r>
            <a:endParaRPr lang="en-US" sz="1200" dirty="0"/>
          </a:p>
        </p:txBody>
      </p:sp>
      <p:sp>
        <p:nvSpPr>
          <p:cNvPr id="138" name="Ellipse 137"/>
          <p:cNvSpPr/>
          <p:nvPr/>
        </p:nvSpPr>
        <p:spPr>
          <a:xfrm>
            <a:off x="9228438" y="2545390"/>
            <a:ext cx="321276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9" name="Ellipse 138"/>
          <p:cNvSpPr/>
          <p:nvPr/>
        </p:nvSpPr>
        <p:spPr>
          <a:xfrm>
            <a:off x="10752435" y="2545390"/>
            <a:ext cx="321276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40" name="Gewinkelte Verbindung 139"/>
          <p:cNvCxnSpPr>
            <a:stCxn id="134" idx="2"/>
            <a:endCxn id="136" idx="0"/>
          </p:cNvCxnSpPr>
          <p:nvPr/>
        </p:nvCxnSpPr>
        <p:spPr>
          <a:xfrm rot="5400000">
            <a:off x="9329348" y="1007332"/>
            <a:ext cx="889692" cy="770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winkelte Verbindung 140"/>
          <p:cNvCxnSpPr>
            <a:endCxn id="137" idx="0"/>
          </p:cNvCxnSpPr>
          <p:nvPr/>
        </p:nvCxnSpPr>
        <p:spPr>
          <a:xfrm rot="16200000" flipH="1">
            <a:off x="10007939" y="932161"/>
            <a:ext cx="1056507" cy="753761"/>
          </a:xfrm>
          <a:prstGeom prst="bentConnector3">
            <a:avLst>
              <a:gd name="adj1" fmla="val 58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8913964" y="3065451"/>
            <a:ext cx="914400" cy="32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DAC fast 3</a:t>
            </a:r>
            <a:endParaRPr lang="en-US" sz="1200" dirty="0"/>
          </a:p>
        </p:txBody>
      </p:sp>
      <p:cxnSp>
        <p:nvCxnSpPr>
          <p:cNvPr id="143" name="Gerade Verbindung mit Pfeil 142"/>
          <p:cNvCxnSpPr>
            <a:stCxn id="136" idx="2"/>
            <a:endCxn id="138" idx="0"/>
          </p:cNvCxnSpPr>
          <p:nvPr/>
        </p:nvCxnSpPr>
        <p:spPr>
          <a:xfrm>
            <a:off x="9389076" y="2109145"/>
            <a:ext cx="0" cy="4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>
            <a:stCxn id="137" idx="2"/>
            <a:endCxn id="139" idx="0"/>
          </p:cNvCxnSpPr>
          <p:nvPr/>
        </p:nvCxnSpPr>
        <p:spPr>
          <a:xfrm>
            <a:off x="10913073" y="2109145"/>
            <a:ext cx="0" cy="4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10486765" y="3073329"/>
            <a:ext cx="883508" cy="313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DAC slow 3</a:t>
            </a:r>
            <a:endParaRPr lang="en-US" sz="1200" dirty="0"/>
          </a:p>
        </p:txBody>
      </p:sp>
      <p:cxnSp>
        <p:nvCxnSpPr>
          <p:cNvPr id="146" name="Gerade Verbindung mit Pfeil 145"/>
          <p:cNvCxnSpPr>
            <a:stCxn id="139" idx="4"/>
            <a:endCxn id="145" idx="0"/>
          </p:cNvCxnSpPr>
          <p:nvPr/>
        </p:nvCxnSpPr>
        <p:spPr>
          <a:xfrm>
            <a:off x="10913073" y="2866666"/>
            <a:ext cx="15446" cy="20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>
            <a:stCxn id="138" idx="4"/>
            <a:endCxn id="142" idx="0"/>
          </p:cNvCxnSpPr>
          <p:nvPr/>
        </p:nvCxnSpPr>
        <p:spPr>
          <a:xfrm flipH="1">
            <a:off x="9371164" y="2866666"/>
            <a:ext cx="17912" cy="19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winkelte Verbindung 147"/>
          <p:cNvCxnSpPr>
            <a:stCxn id="134" idx="3"/>
            <a:endCxn id="139" idx="6"/>
          </p:cNvCxnSpPr>
          <p:nvPr/>
        </p:nvCxnSpPr>
        <p:spPr>
          <a:xfrm>
            <a:off x="10616512" y="780788"/>
            <a:ext cx="457199" cy="1925240"/>
          </a:xfrm>
          <a:prstGeom prst="bentConnector3">
            <a:avLst>
              <a:gd name="adj1" fmla="val 22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8498045" y="4079894"/>
            <a:ext cx="689130" cy="3554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 rot="2325881">
            <a:off x="8882765" y="4708629"/>
            <a:ext cx="545756" cy="1318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>
            <a:stCxn id="134" idx="1"/>
            <a:endCxn id="138" idx="2"/>
          </p:cNvCxnSpPr>
          <p:nvPr/>
        </p:nvCxnSpPr>
        <p:spPr>
          <a:xfrm rot="10800000" flipV="1">
            <a:off x="9228438" y="780788"/>
            <a:ext cx="473674" cy="1925240"/>
          </a:xfrm>
          <a:prstGeom prst="bentConnector3">
            <a:avLst>
              <a:gd name="adj1" fmla="val 205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/>
          <p:nvPr/>
        </p:nvCxnSpPr>
        <p:spPr>
          <a:xfrm>
            <a:off x="9187175" y="4083448"/>
            <a:ext cx="0" cy="639696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/>
          <p:cNvSpPr/>
          <p:nvPr/>
        </p:nvSpPr>
        <p:spPr>
          <a:xfrm rot="2325881">
            <a:off x="8955560" y="3966160"/>
            <a:ext cx="545756" cy="13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/>
          <p:cNvSpPr/>
          <p:nvPr/>
        </p:nvSpPr>
        <p:spPr>
          <a:xfrm rot="2325881">
            <a:off x="9795045" y="4572405"/>
            <a:ext cx="545756" cy="13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Gerade Verbindung mit Pfeil 154"/>
          <p:cNvCxnSpPr>
            <a:stCxn id="150" idx="0"/>
          </p:cNvCxnSpPr>
          <p:nvPr/>
        </p:nvCxnSpPr>
        <p:spPr>
          <a:xfrm flipV="1">
            <a:off x="9196906" y="4723144"/>
            <a:ext cx="839484" cy="2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/>
          <p:cNvSpPr/>
          <p:nvPr/>
        </p:nvSpPr>
        <p:spPr>
          <a:xfrm>
            <a:off x="9813890" y="5167627"/>
            <a:ext cx="722302" cy="664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ihandform 156"/>
          <p:cNvSpPr/>
          <p:nvPr/>
        </p:nvSpPr>
        <p:spPr>
          <a:xfrm>
            <a:off x="9314065" y="3394248"/>
            <a:ext cx="57100" cy="686984"/>
          </a:xfrm>
          <a:custGeom>
            <a:avLst/>
            <a:gdLst>
              <a:gd name="connsiteX0" fmla="*/ 57752 w 57752"/>
              <a:gd name="connsiteY0" fmla="*/ 0 h 657848"/>
              <a:gd name="connsiteX1" fmla="*/ 9625 w 57752"/>
              <a:gd name="connsiteY1" fmla="*/ 587141 h 657848"/>
              <a:gd name="connsiteX2" fmla="*/ 0 w 57752"/>
              <a:gd name="connsiteY2" fmla="*/ 625642 h 65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2" h="657848">
                <a:moveTo>
                  <a:pt x="57752" y="0"/>
                </a:moveTo>
                <a:cubicBezTo>
                  <a:pt x="38501" y="241433"/>
                  <a:pt x="19250" y="482867"/>
                  <a:pt x="9625" y="587141"/>
                </a:cubicBezTo>
                <a:cubicBezTo>
                  <a:pt x="0" y="691415"/>
                  <a:pt x="0" y="658528"/>
                  <a:pt x="0" y="625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ihandform 157"/>
          <p:cNvSpPr/>
          <p:nvPr/>
        </p:nvSpPr>
        <p:spPr>
          <a:xfrm>
            <a:off x="10199589" y="3384882"/>
            <a:ext cx="794698" cy="1222409"/>
          </a:xfrm>
          <a:custGeom>
            <a:avLst/>
            <a:gdLst>
              <a:gd name="connsiteX0" fmla="*/ 750771 w 794698"/>
              <a:gd name="connsiteY0" fmla="*/ 0 h 1222409"/>
              <a:gd name="connsiteX1" fmla="*/ 712270 w 794698"/>
              <a:gd name="connsiteY1" fmla="*/ 693019 h 1222409"/>
              <a:gd name="connsiteX2" fmla="*/ 0 w 794698"/>
              <a:gd name="connsiteY2" fmla="*/ 1222409 h 122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698" h="1222409">
                <a:moveTo>
                  <a:pt x="750771" y="0"/>
                </a:moveTo>
                <a:cubicBezTo>
                  <a:pt x="794084" y="244642"/>
                  <a:pt x="837398" y="489284"/>
                  <a:pt x="712270" y="693019"/>
                </a:cubicBezTo>
                <a:cubicBezTo>
                  <a:pt x="587142" y="896754"/>
                  <a:pt x="293571" y="1059581"/>
                  <a:pt x="0" y="12224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Gerader Verbinder 158"/>
          <p:cNvCxnSpPr/>
          <p:nvPr/>
        </p:nvCxnSpPr>
        <p:spPr>
          <a:xfrm>
            <a:off x="9846276" y="5191986"/>
            <a:ext cx="689916" cy="63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endCxn id="156" idx="1"/>
          </p:cNvCxnSpPr>
          <p:nvPr/>
        </p:nvCxnSpPr>
        <p:spPr>
          <a:xfrm>
            <a:off x="8284162" y="5465613"/>
            <a:ext cx="1529728" cy="34086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/>
          <p:cNvCxnSpPr>
            <a:stCxn id="154" idx="2"/>
          </p:cNvCxnSpPr>
          <p:nvPr/>
        </p:nvCxnSpPr>
        <p:spPr>
          <a:xfrm>
            <a:off x="10026660" y="4689693"/>
            <a:ext cx="9730" cy="477934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hteck 161"/>
          <p:cNvSpPr/>
          <p:nvPr/>
        </p:nvSpPr>
        <p:spPr>
          <a:xfrm>
            <a:off x="9766169" y="6052042"/>
            <a:ext cx="808523" cy="30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</a:t>
            </a:r>
            <a:endParaRPr lang="en-US" dirty="0"/>
          </a:p>
        </p:txBody>
      </p:sp>
      <p:cxnSp>
        <p:nvCxnSpPr>
          <p:cNvPr id="163" name="Gerade Verbindung mit Pfeil 162"/>
          <p:cNvCxnSpPr>
            <a:stCxn id="156" idx="2"/>
            <a:endCxn id="162" idx="0"/>
          </p:cNvCxnSpPr>
          <p:nvPr/>
        </p:nvCxnSpPr>
        <p:spPr>
          <a:xfrm flipH="1">
            <a:off x="10170431" y="5831770"/>
            <a:ext cx="4610" cy="22027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winkelte Verbindung 163"/>
          <p:cNvCxnSpPr>
            <a:stCxn id="162" idx="3"/>
            <a:endCxn id="133" idx="3"/>
          </p:cNvCxnSpPr>
          <p:nvPr/>
        </p:nvCxnSpPr>
        <p:spPr>
          <a:xfrm flipV="1">
            <a:off x="10574692" y="212382"/>
            <a:ext cx="41820" cy="5993664"/>
          </a:xfrm>
          <a:prstGeom prst="bentConnector3">
            <a:avLst>
              <a:gd name="adj1" fmla="val 3454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/>
          <p:cNvCxnSpPr>
            <a:stCxn id="82" idx="3"/>
          </p:cNvCxnSpPr>
          <p:nvPr/>
        </p:nvCxnSpPr>
        <p:spPr>
          <a:xfrm>
            <a:off x="2473411" y="5551035"/>
            <a:ext cx="914682" cy="1217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/>
          <p:nvPr/>
        </p:nvCxnSpPr>
        <p:spPr>
          <a:xfrm>
            <a:off x="6541281" y="5518000"/>
            <a:ext cx="914682" cy="1217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156" idx="3"/>
          </p:cNvCxnSpPr>
          <p:nvPr/>
        </p:nvCxnSpPr>
        <p:spPr>
          <a:xfrm>
            <a:off x="10536192" y="5499699"/>
            <a:ext cx="834081" cy="12179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21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Breitbild</PresentationFormat>
  <Paragraphs>271</Paragraphs>
  <Slides>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Projekt 4xTA-CBC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TOPTICA Photonics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Xiaodong Zhang</dc:creator>
  <cp:lastModifiedBy>Xiaodong Zhang</cp:lastModifiedBy>
  <cp:revision>33</cp:revision>
  <cp:lastPrinted>2021-06-07T12:47:29Z</cp:lastPrinted>
  <dcterms:created xsi:type="dcterms:W3CDTF">2021-06-07T12:27:56Z</dcterms:created>
  <dcterms:modified xsi:type="dcterms:W3CDTF">2021-06-16T08:18:18Z</dcterms:modified>
</cp:coreProperties>
</file>