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1457" r:id="rId2"/>
    <p:sldId id="1461" r:id="rId3"/>
    <p:sldId id="1462" r:id="rId4"/>
    <p:sldId id="1463" r:id="rId5"/>
    <p:sldId id="1465" r:id="rId6"/>
    <p:sldId id="1464" r:id="rId7"/>
    <p:sldId id="14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2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3"/>
    <a:srgbClr val="00ADD3"/>
    <a:srgbClr val="4081D0"/>
    <a:srgbClr val="6498D9"/>
    <a:srgbClr val="25C778"/>
    <a:srgbClr val="0066CC"/>
    <a:srgbClr val="F2F2F2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13" autoAdjust="0"/>
  </p:normalViewPr>
  <p:slideViewPr>
    <p:cSldViewPr snapToGrid="0">
      <p:cViewPr varScale="1">
        <p:scale>
          <a:sx n="61" d="100"/>
          <a:sy n="61" d="100"/>
        </p:scale>
        <p:origin x="90" y="78"/>
      </p:cViewPr>
      <p:guideLst>
        <p:guide orient="horz" pos="2452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A937-D29C-4AE2-BDCC-59120BD73784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1605-4749-4CB4-B768-DD108B6F2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15813" r="6902" b="15548"/>
          <a:stretch>
            <a:fillRect/>
          </a:stretch>
        </p:blipFill>
        <p:spPr>
          <a:xfrm>
            <a:off x="4296000" y="1427614"/>
            <a:ext cx="3600000" cy="882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4212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5168"/>
            <a:ext cx="9144000" cy="1006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2022/10/16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2022/10/16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9A6DFC2-A6F5-45D9-80E3-7A4EFA8C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EACF64-0177-4AAF-8B01-EE983D2295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12304" y="1253330"/>
            <a:ext cx="4941498" cy="493892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﹘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497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2436" y="309262"/>
            <a:ext cx="10030691" cy="545259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0F8A856-7006-4B22-9B0A-46857881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A22B-378E-47BC-8F39-91368CCFD85B}" type="datetime1">
              <a:rPr lang="zh-CN" altLang="en-US" smtClean="0"/>
              <a:pPr/>
              <a:t>2022/10/16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CE1617B-B180-4EBC-BA46-B2C406F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                       </a:t>
            </a:r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A86BEE8-E3B5-4394-9445-AED1CE1D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81AEB-07EC-42BD-BA3B-0262F1DD41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鸟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9596"/>
            <a:ext cx="12192000" cy="18166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6F43D7-E65C-44BF-B536-2FCD688E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6AAB0-D3CB-437F-A2C2-53C6CA3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D2D25-D069-49C5-A3BE-A8CD87F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8063-6780-4E22-9AA5-3D322D1A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BE9E7-A022-45A1-8F9F-9650B5D8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BCB98-AEE4-419D-8AF8-5D6D30CD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9C03A-E0BA-4078-8BA7-B032BE1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A3FC8-73B7-4288-994D-71A3B51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04A9D-03C0-49D2-B98D-B287678A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241739" y="885776"/>
            <a:ext cx="11268000" cy="0"/>
          </a:xfrm>
          <a:prstGeom prst="line">
            <a:avLst/>
          </a:prstGeom>
          <a:ln w="38100">
            <a:solidFill>
              <a:srgbClr val="00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357732"/>
            <a:ext cx="1203561" cy="370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3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174D3B-7767-3D27-57AA-D127475D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43A0D7-90BB-9035-DD0F-74DAB8FE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r>
              <a:rPr lang="en-US" altLang="zh-CN" dirty="0"/>
              <a:t>Affiliation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25447" y="5591859"/>
            <a:ext cx="2782642" cy="724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A0474D-3923-08D0-F9B7-CFA8745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076CC4-CFD8-DD0D-A70A-EB7C13E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1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DA09-14BD-552B-C9B0-3DA87C2F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Scientific question(s)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E9A4D-931D-AF88-FE88-1C4BE0E5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0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421B7-7DDB-DD52-7B52-21F5F04D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ECA2A-7C49-9529-A7C2-77ADAF1D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BF86-036A-AF75-B4F0-24417C94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0E5AE-602F-9E4E-1EC7-08C48F97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4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6C38A-9237-B780-9C87-D2BD95B9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0F78D-3410-44A5-7E84-0AB3BF26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6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7" y="342900"/>
            <a:ext cx="1050372" cy="419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532" y="5668184"/>
            <a:ext cx="7922936" cy="816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4 研究院月例会汇报16-9-20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_华大研究院2" id="{71F14BA0-69CB-40F8-8B83-6F1E322D431A}" vid="{A2A7DB2E-C31F-4E52-9F9B-4EEBF9A62B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模板-华大研究院</Template>
  <TotalTime>2</TotalTime>
  <Words>14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主题4 研究院月例会汇报16-9-202006</vt:lpstr>
      <vt:lpstr>Title</vt:lpstr>
      <vt:lpstr>Background</vt:lpstr>
      <vt:lpstr>Scientific question(s)</vt:lpstr>
      <vt:lpstr>Methodology</vt:lpstr>
      <vt:lpstr>Preliminary results</vt:lpstr>
      <vt:lpstr>Time table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魏桐(Weitong)</dc:creator>
  <cp:lastModifiedBy>魏桐(Weitong)</cp:lastModifiedBy>
  <cp:revision>1</cp:revision>
  <dcterms:created xsi:type="dcterms:W3CDTF">2022-10-16T09:36:37Z</dcterms:created>
  <dcterms:modified xsi:type="dcterms:W3CDTF">2022-10-16T09:38:48Z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0x0101006AB1DA3E7EA45A4F9BC156508C53DE7E</vt:lpwstr>
  </property>
  <property fmtid="{D5CDD505-2E9C-101B-9397-08002B2CF9AE}" pid="3" name="KSOProductBuildVer">
    <vt:lpwstr>2052-11.1.0.10314</vt:lpwstr>
  </property>
</Properties>
</file>