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sldIdLst>
    <p:sldId id="1457" r:id="rId2"/>
    <p:sldId id="1461" r:id="rId3"/>
    <p:sldId id="2007577367" r:id="rId4"/>
    <p:sldId id="2007577368" r:id="rId5"/>
    <p:sldId id="2007577366" r:id="rId6"/>
    <p:sldId id="2007577362" r:id="rId7"/>
    <p:sldId id="2007577369" r:id="rId8"/>
    <p:sldId id="2007577370" r:id="rId9"/>
    <p:sldId id="2007577371" r:id="rId10"/>
    <p:sldId id="2007577372" r:id="rId11"/>
    <p:sldId id="2007577373" r:id="rId12"/>
    <p:sldId id="2007577374" r:id="rId13"/>
    <p:sldId id="2007577375" r:id="rId14"/>
    <p:sldId id="2007577376" r:id="rId15"/>
    <p:sldId id="2007577364" r:id="rId16"/>
    <p:sldId id="14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18ED31-DA2B-4D92-842B-A5E41F33408F}">
          <p14:sldIdLst>
            <p14:sldId id="1457"/>
            <p14:sldId id="1461"/>
            <p14:sldId id="2007577367"/>
            <p14:sldId id="2007577368"/>
            <p14:sldId id="2007577366"/>
            <p14:sldId id="2007577362"/>
            <p14:sldId id="2007577369"/>
            <p14:sldId id="2007577370"/>
            <p14:sldId id="2007577371"/>
            <p14:sldId id="2007577372"/>
            <p14:sldId id="2007577373"/>
            <p14:sldId id="2007577374"/>
            <p14:sldId id="2007577375"/>
            <p14:sldId id="2007577376"/>
            <p14:sldId id="2007577364"/>
            <p14:sldId id="1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2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3"/>
    <a:srgbClr val="00ADD3"/>
    <a:srgbClr val="4081D0"/>
    <a:srgbClr val="6498D9"/>
    <a:srgbClr val="25C778"/>
    <a:srgbClr val="0066CC"/>
    <a:srgbClr val="F2F2F2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13" autoAdjust="0"/>
  </p:normalViewPr>
  <p:slideViewPr>
    <p:cSldViewPr snapToGrid="0">
      <p:cViewPr varScale="1">
        <p:scale>
          <a:sx n="69" d="100"/>
          <a:sy n="69" d="100"/>
        </p:scale>
        <p:origin x="660" y="60"/>
      </p:cViewPr>
      <p:guideLst>
        <p:guide orient="horz" pos="2452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A937-D29C-4AE2-BDCC-59120BD73784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1605-4749-4CB4-B768-DD108B6F2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15813" r="6902" b="15548"/>
          <a:stretch>
            <a:fillRect/>
          </a:stretch>
        </p:blipFill>
        <p:spPr>
          <a:xfrm>
            <a:off x="4296000" y="1427614"/>
            <a:ext cx="3600000" cy="882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9A6DFC2-A6F5-45D9-80E3-7A4EFA8C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EACF64-0177-4AAF-8B01-EE983D2295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12304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497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9596"/>
            <a:ext cx="12192000" cy="18166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6F43D7-E65C-44BF-B536-2FCD688E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6AAB0-D3CB-437F-A2C2-53C6CA3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D2D25-D069-49C5-A3BE-A8CD87F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8063-6780-4E22-9AA5-3D322D1A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BE9E7-A022-45A1-8F9F-9650B5D8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BCB98-AEE4-419D-8AF8-5D6D30CD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9C03A-E0BA-4078-8BA7-B032BE1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A3FC8-73B7-4288-994D-71A3B51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04A9D-03C0-49D2-B98D-B287678A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41739" y="885776"/>
            <a:ext cx="11268000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357732"/>
            <a:ext cx="1203561" cy="370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3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174D3B-7767-3D27-57AA-D127475D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43A0D7-90BB-9035-DD0F-74DAB8FE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r>
              <a:rPr lang="en-US" altLang="zh-CN" dirty="0"/>
              <a:t>Affiliation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9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9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21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3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04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BF86-036A-AF75-B4F0-24417C94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0E5AE-602F-9E4E-1EC7-08C48F97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7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 the general knowledge to the audience</a:t>
            </a:r>
          </a:p>
          <a:p>
            <a:r>
              <a:rPr lang="en-US" altLang="zh-CN" dirty="0"/>
              <a:t>State the importance of this field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1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5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2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problems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 the key problems related to the topics</a:t>
            </a:r>
          </a:p>
          <a:p>
            <a:r>
              <a:rPr lang="en-US" altLang="zh-CN" dirty="0"/>
              <a:t>Brief introduce the present understanding/solution to the key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 4-6 related sections, which the team can work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1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5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8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3145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4 研究院月例会汇报16-9-20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_华大研究院2" id="{71F14BA0-69CB-40F8-8B83-6F1E322D431A}" vid="{A2A7DB2E-C31F-4E52-9F9B-4EEBF9A62B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模板-华大研究院</Template>
  <TotalTime>1241</TotalTime>
  <Words>54</Words>
  <Application>Microsoft Office PowerPoint</Application>
  <PresentationFormat>宽屏</PresentationFormat>
  <Paragraphs>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主题4 研究院月例会汇报16-9-202006</vt:lpstr>
      <vt:lpstr>Title</vt:lpstr>
      <vt:lpstr>Background</vt:lpstr>
      <vt:lpstr>Background</vt:lpstr>
      <vt:lpstr>Background</vt:lpstr>
      <vt:lpstr>Key problems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魏桐(Weitong)</dc:creator>
  <cp:lastModifiedBy>魏桐(Weitong)</cp:lastModifiedBy>
  <cp:revision>8</cp:revision>
  <dcterms:created xsi:type="dcterms:W3CDTF">2022-10-16T09:36:37Z</dcterms:created>
  <dcterms:modified xsi:type="dcterms:W3CDTF">2023-02-23T12:59:09Z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0x0101006AB1DA3E7EA45A4F9BC156508C53DE7E</vt:lpwstr>
  </property>
  <property fmtid="{D5CDD505-2E9C-101B-9397-08002B2CF9AE}" pid="3" name="KSOProductBuildVer">
    <vt:lpwstr>2052-11.1.0.10314</vt:lpwstr>
  </property>
</Properties>
</file>