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58" r:id="rId4"/>
    <p:sldId id="262" r:id="rId5"/>
    <p:sldId id="266" r:id="rId6"/>
    <p:sldId id="267" r:id="rId7"/>
    <p:sldId id="261" r:id="rId8"/>
    <p:sldId id="264" r:id="rId9"/>
    <p:sldId id="260" r:id="rId10"/>
    <p:sldId id="263" r:id="rId11"/>
    <p:sldId id="268" r:id="rId12"/>
    <p:sldId id="259" r:id="rId13"/>
    <p:sldId id="269" r:id="rId14"/>
    <p:sldId id="25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54" d="100"/>
          <a:sy n="54" d="100"/>
        </p:scale>
        <p:origin x="79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AB75F-D977-1416-0512-0109602B21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E908D5-0986-C2E9-11D4-8B3CE18FC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932BD-FC3D-1A2B-0A71-48062F6A4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FD4A-6176-4938-A4B6-77CC39F3AD30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30276-879E-882B-88FD-57FCF050B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BE8C6-E6FA-09D7-1A3E-E6DA4EFD0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BAB15-4D4A-445B-BA6C-502E6134B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01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66CA5-57D1-6CA4-1687-D216E253E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54291-CFE8-11BB-EAB1-ECCC2EB7D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72677-4A76-85A0-5C38-C5291AC87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FD4A-6176-4938-A4B6-77CC39F3AD30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7D2D4-6575-FC0A-890A-59FFA571E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B36B0-A08A-2290-A586-514210756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BAB15-4D4A-445B-BA6C-502E6134B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21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38E288-1F37-3594-4415-468E3F6785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4B74E-226D-4F91-2062-222070EF6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69A9A-CC82-9A49-84A9-F4DD77A68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FD4A-6176-4938-A4B6-77CC39F3AD30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37F38-417A-D4AA-8BFA-4AED3E13D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65ACD-E036-2C4F-A042-0342204E4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BAB15-4D4A-445B-BA6C-502E6134B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0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26178-AC51-572D-E232-93C48E3CF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943BC-D0EA-CC4E-04DA-FF7698050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77BF6-77B3-D78E-39D6-C2B0F4808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FD4A-6176-4938-A4B6-77CC39F3AD30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ABFBC-51A8-CA23-E697-392B5A4B5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B2BA9-3B95-721C-95BE-946918D1B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BAB15-4D4A-445B-BA6C-502E6134B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935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F9AF6-16F0-A63C-5E93-1DCA26EB4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E8E3C-B38A-ECD1-E635-B43F9039F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A6448-10FB-4FBC-07CD-D83CA525C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FD4A-6176-4938-A4B6-77CC39F3AD30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CD860-E91B-92EE-5FF8-E4E6C55C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9A6D5-BFD4-B11F-C0AB-334AE90E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BAB15-4D4A-445B-BA6C-502E6134B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59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44CC7-905D-B8C1-8DF1-941F68F12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C4A5B-E6C9-E2EF-D684-BCEE48B589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F589E-DF83-AA12-DF4D-AC173E8D1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DC8AC7-02E4-66FF-2379-FD03843CC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FD4A-6176-4938-A4B6-77CC39F3AD30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F6DFC-D59D-C39E-A87C-9A9319ECE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08085-CC82-F69F-1C0E-239BA3549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BAB15-4D4A-445B-BA6C-502E6134B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98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04879-788B-EDB7-9DF6-F9FCB857A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96CB4-2A8A-3CC4-0686-18E2C9189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F5759-B7A8-63E9-612B-56BF47A6B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C47FD1-FCCF-89DA-0045-CB7573131F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4A6EC-6C96-9DA2-E120-D260D8C523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5A5B00-5BF3-831F-3F9F-B93F70DCF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FD4A-6176-4938-A4B6-77CC39F3AD30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0AC7DA-4673-F959-DEBB-344F79026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1DA911-ED9C-0646-D3C1-C178FCBDC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BAB15-4D4A-445B-BA6C-502E6134B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57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6401C-1595-319E-CDCB-A3E3AD39D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9132C1-39AA-DAE4-90B4-462FA2D42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FD4A-6176-4938-A4B6-77CC39F3AD30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F81B7B-5C4F-537C-DCFD-F003DF28D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38D8A9-5F17-29AC-546C-74D0DC1CB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BAB15-4D4A-445B-BA6C-502E6134B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9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2C17D4-FEAB-F837-6D81-B72109A37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FD4A-6176-4938-A4B6-77CC39F3AD30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1ACE29-C56C-9878-C11A-85054C9E2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1A75D-AA99-A931-EFF4-AE5D126AA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BAB15-4D4A-445B-BA6C-502E6134B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5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4ABCD-8C6C-4724-140F-903252E5C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8A4A3-1390-2EC7-66F3-E84E4C3F3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68996E-8CC4-22D9-78D8-C2A082FB3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8EA38-403B-8942-61EA-F940612C5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FD4A-6176-4938-A4B6-77CC39F3AD30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F4A11-88B6-46F8-5525-B53B25705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7C0286-183D-FBC4-6821-FA899640F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BAB15-4D4A-445B-BA6C-502E6134B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44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6D60B-BAE6-11E4-1513-6971C8876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246826-F86C-7872-05A7-282630BA1F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8E66BE-BE3C-CC72-B915-2485CA738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F00EE-4007-5E7B-36A2-9C7A11CC3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FD4A-6176-4938-A4B6-77CC39F3AD30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F018D-15A5-7C72-D122-9B4141CCC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80D45-BC54-377B-B9C6-D5F072BFD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BAB15-4D4A-445B-BA6C-502E6134B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46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176F06-9116-81A3-40A1-0C92628FC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76859-5EA8-DB94-29B8-339716204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B79C4-F914-BAED-039D-3B3DF4E19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8FD4A-6176-4938-A4B6-77CC39F3AD30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DFAE0-D403-F6B3-B22A-8BD0A3DDD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B4676-5750-5B7E-C94A-D0B982C49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BAB15-4D4A-445B-BA6C-502E6134B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80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0892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5F35AD-4A55-C387-E7BF-1FE70985A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3" y="564818"/>
            <a:ext cx="10518881" cy="579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96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DF89AF-485B-E49A-6B4F-D6389ED29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00563"/>
            <a:ext cx="12087225" cy="23574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D09602-99AE-6E41-4234-B7C505E97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52" y="3200400"/>
            <a:ext cx="11372416" cy="1415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859440-BDAB-8D3D-26F6-CA052C28C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604" y="402812"/>
            <a:ext cx="11622264" cy="279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00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A89E9F-C73D-1D7E-0D04-7D35D7570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621304"/>
            <a:ext cx="10391488" cy="575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249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59CFE8-F687-6A9B-8F68-419A5CE2A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30" y="313168"/>
            <a:ext cx="11723845" cy="587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667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9432AF-E0C7-BD1E-6211-A7FE1EAFE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21" y="528639"/>
            <a:ext cx="10544004" cy="58466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08477A-B402-3D69-52B0-2FAB8D9DE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4825" y="286570"/>
            <a:ext cx="746825" cy="152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373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4642EB-EDEE-4FB6-E89D-E08F73E1F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685801"/>
            <a:ext cx="9628869" cy="545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329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68807C-64AE-955C-FE9E-84FCC347C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3" y="604994"/>
            <a:ext cx="10139738" cy="564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240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E1576B-0FFF-8838-CA41-2A2A930BB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571500"/>
            <a:ext cx="10338073" cy="578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245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AAC268-08BD-C6D2-59D2-34E8DD169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714351"/>
            <a:ext cx="6096528" cy="34292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862246-803E-4822-CFB2-327810738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438"/>
            <a:ext cx="12192000" cy="682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421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1DAB54-D90C-A1F3-859F-616E4B7A1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57875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483662-7DCA-E5DD-3B90-4326BAB55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4589" y="0"/>
            <a:ext cx="5602821" cy="68579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893092-A4E6-5CB5-6809-25AFEEB3E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6429" y="0"/>
            <a:ext cx="68695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58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EE496C-CC14-F0F8-E087-6102B1397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57" y="595987"/>
            <a:ext cx="10906686" cy="604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081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668F37-0F05-7405-0872-A9C405DA0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93" y="638059"/>
            <a:ext cx="10528207" cy="586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381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66D51-04D0-DDE9-86BD-48FEBC85F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00" y="632344"/>
            <a:ext cx="10629465" cy="589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545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Pop</dc:creator>
  <cp:lastModifiedBy>George Pop</cp:lastModifiedBy>
  <cp:revision>1</cp:revision>
  <dcterms:created xsi:type="dcterms:W3CDTF">2022-05-29T04:22:18Z</dcterms:created>
  <dcterms:modified xsi:type="dcterms:W3CDTF">2022-05-29T04:44:25Z</dcterms:modified>
</cp:coreProperties>
</file>