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71" r:id="rId8"/>
    <p:sldId id="265" r:id="rId9"/>
    <p:sldId id="274" r:id="rId10"/>
    <p:sldId id="266" r:id="rId11"/>
    <p:sldId id="273" r:id="rId12"/>
    <p:sldId id="268" r:id="rId13"/>
    <p:sldId id="272" r:id="rId14"/>
    <p:sldId id="259" r:id="rId15"/>
    <p:sldId id="264" r:id="rId16"/>
    <p:sldId id="276" r:id="rId17"/>
    <p:sldId id="277" r:id="rId18"/>
    <p:sldId id="278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8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637F-C262-4DB9-A12B-C8DC3AD586E0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81E0-AAEC-429C-9D63-27CB08FB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3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Quickly Responding Futures</a:t>
            </a:r>
            <a:br>
              <a:rPr lang="en-US" dirty="0" smtClean="0"/>
            </a:br>
            <a:r>
              <a:rPr lang="en-US" dirty="0" smtClean="0"/>
              <a:t>Without Using Actors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challenge from Devin Ben-</a:t>
            </a:r>
            <a:r>
              <a:rPr lang="en-US" smtClean="0"/>
              <a:t>Hur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nswered by Alex Popiel</a:t>
            </a:r>
            <a:endParaRPr lang="en-US" dirty="0"/>
          </a:p>
        </p:txBody>
      </p:sp>
      <p:pic>
        <p:nvPicPr>
          <p:cNvPr id="1027" name="Picture 3" descr="C:\Users\apopiel\Downloads\gauntl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53755" y="3695700"/>
            <a:ext cx="1295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1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Time w/</a:t>
            </a:r>
            <a:r>
              <a:rPr lang="en-US" dirty="0" err="1" smtClean="0"/>
              <a:t>AtomicInteger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firstNCompletedOfM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futures: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List[Future[T]]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implicit executor: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Future[List[Try[T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]]]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actual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futures.size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promises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(actual)(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Promise[Try[T]]())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promises.last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completed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handler: Try[T] =&gt; Unit = { result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last.isCompleted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promises(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completed.getAndIncrement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success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futures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_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Future.sequence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promises.toList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{ _.future })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something performant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which future is next to fill without searching</a:t>
            </a:r>
          </a:p>
          <a:p>
            <a:r>
              <a:rPr lang="en-US" dirty="0" smtClean="0"/>
              <a:t>Thread safety given by </a:t>
            </a:r>
            <a:r>
              <a:rPr lang="en-US" dirty="0" err="1" smtClean="0"/>
              <a:t>AtomicInteger</a:t>
            </a:r>
            <a:endParaRPr lang="en-US" dirty="0" smtClean="0"/>
          </a:p>
          <a:p>
            <a:pPr lvl="1"/>
            <a:r>
              <a:rPr lang="en-US" dirty="0" smtClean="0"/>
              <a:t>Again, it doesn't matter who wins 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 just the Successes?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firstNSuccessfulOfM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futures: List[Future[T]])(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implicit executor: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Future[List[T]] =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futures.size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promises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 total)(Promise[Try[T]]())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enough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Future.sequence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(promises map { _.future })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successes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failures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handler: Try[T] =&gt; Unit = { result =&gt;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enough.isCompleted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result.isSuccess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promises(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successes.getAndIncrement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).success(result)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 = total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failures.incrementAndGet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(index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promises(index).success(result)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}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futures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_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enough map { 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toList.filter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isSuccess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).map(_.get)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6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first N matching some criteria?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firstNFilteredOfM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futures: List[Future[T]])(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predicate: Try[T] =&gt; Boolean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implicit executor: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Future[List[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Try[T]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 =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futures.size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promises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 total)(Promise[Try[T]]())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enough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Future.sequence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(promises map { _.future })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successes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failures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handler: Try[T] =&gt; Unit = { result =&gt;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enough.isCompleted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predicate(result)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promises(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successes.getAndIncrement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).success(result)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 = total 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failures.incrementAndGet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(index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promises(index).success(result)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}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futures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_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enough map { 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toList.filter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2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Avoid Actors?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Actors lose all type safety</a:t>
            </a:r>
          </a:p>
          <a:p>
            <a:endParaRPr lang="en-US" dirty="0"/>
          </a:p>
          <a:p>
            <a:r>
              <a:rPr lang="en-US" dirty="0" smtClean="0"/>
              <a:t>No, really, that's the only reason</a:t>
            </a:r>
          </a:p>
          <a:p>
            <a:endParaRPr lang="en-US" dirty="0" smtClean="0"/>
          </a:p>
          <a:p>
            <a:r>
              <a:rPr lang="en-US" dirty="0" smtClean="0"/>
              <a:t>(OK, maybe you don't already have a dependency on </a:t>
            </a:r>
            <a:r>
              <a:rPr lang="en-US" dirty="0" err="1" smtClean="0"/>
              <a:t>Akka</a:t>
            </a:r>
            <a:r>
              <a:rPr lang="en-US" dirty="0" smtClean="0"/>
              <a:t>, and don't want to bring all that in just to handle something from the standard library.  But who here is using Futures without </a:t>
            </a:r>
            <a:r>
              <a:rPr lang="en-US" dirty="0" err="1" smtClean="0"/>
              <a:t>Akka</a:t>
            </a:r>
            <a:r>
              <a:rPr lang="en-US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6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Doing it with Actors (for comparison)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FirstNofMActor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[T](limit: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done: Promise[List[Try[T]]]) extends Actor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completed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[Try[T]]()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receive =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x: Try[T] =&gt;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completed += x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count +=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(count == limit)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done.success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completed.toList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firstNCompletedOfM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futures: List[Future[T]])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(implicit factory: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ActorRefFactory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Future[List[Try[T]]] =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promise = Promise[List[Try[T]]]()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ref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factory.actorOf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(Props(new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FirstNofMActor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promise)))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handler: Try[T] =&gt; Unit = { ref ! _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futures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_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case _ =&gt; factory stop ref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promise.future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as many futures &amp; </a:t>
            </a:r>
            <a:r>
              <a:rPr lang="en-US" dirty="0" err="1" smtClean="0"/>
              <a:t>onComplete</a:t>
            </a:r>
            <a:endParaRPr lang="en-US" dirty="0" smtClean="0"/>
          </a:p>
          <a:p>
            <a:r>
              <a:rPr lang="en-US" dirty="0" smtClean="0"/>
              <a:t>Thread safety given by </a:t>
            </a:r>
            <a:r>
              <a:rPr lang="en-US" dirty="0" err="1" smtClean="0"/>
              <a:t>Akka</a:t>
            </a:r>
            <a:r>
              <a:rPr lang="en-US" dirty="0" smtClean="0"/>
              <a:t> Actor model</a:t>
            </a:r>
          </a:p>
          <a:p>
            <a:r>
              <a:rPr lang="en-US" dirty="0" smtClean="0"/>
              <a:t>Need </a:t>
            </a:r>
            <a:r>
              <a:rPr lang="en-US" dirty="0" err="1" smtClean="0"/>
              <a:t>ActorRefFactory</a:t>
            </a:r>
            <a:r>
              <a:rPr lang="en-US" dirty="0" smtClean="0"/>
              <a:t> instead of just </a:t>
            </a:r>
            <a:r>
              <a:rPr lang="en-US" dirty="0" err="1" smtClean="0"/>
              <a:t>ExecutionContext</a:t>
            </a:r>
            <a:endParaRPr lang="en-US" dirty="0" smtClean="0"/>
          </a:p>
          <a:p>
            <a:r>
              <a:rPr lang="en-US" dirty="0" smtClean="0"/>
              <a:t>Slightly easier to extend to filtered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4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with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FirstNFilteredofMActor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predicate: Try[T] =&gt; Boolean,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done: Promise[List[Try[T]]]) extends Actor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completed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[Try[T]]()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all = 0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receive =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x: Try[T] =&gt;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(predicate(x))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completed += x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all += 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(count == n || all == m)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done.success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completed.toList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Actor with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firstNFilteredOfM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futures: List[Future[T]]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)(predicate: Try[T] =&gt; Boolean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)(implicit factory: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ActorRefFactory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Future[List[Try[T]]] =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promise = Promise[List[Try[T]]]()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ref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factory.actorOf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Props(new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FirstNFilteredofMActor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predicate, promise)))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handler: Try[T] =&gt; Unit = { ref ! _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futures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_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handler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case _ =&gt; factory stop ref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promise.future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9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Implementations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117717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25146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Pure Futures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w/</a:t>
                      </a:r>
                      <a:r>
                        <a:rPr lang="en-US" dirty="0" err="1" smtClean="0"/>
                        <a:t>AtomicInteger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Library dependency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lib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 lib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+ </a:t>
                      </a:r>
                      <a:r>
                        <a:rPr lang="en-US" dirty="0" err="1" smtClean="0"/>
                        <a:t>Akka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Space complexity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Time complexity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O(N^2)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Actual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performance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Maintainability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Slightly</a:t>
                      </a:r>
                      <a:r>
                        <a:rPr lang="en-US" baseline="0" dirty="0" smtClean="0"/>
                        <a:t> less meh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38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bunch of asynchronous processes, each taking different amounts of time, each producing potentially viable results</a:t>
            </a:r>
          </a:p>
          <a:p>
            <a:r>
              <a:rPr lang="en-US" dirty="0" smtClean="0"/>
              <a:t>You don't trust any single response; you want to check a few of them</a:t>
            </a:r>
          </a:p>
          <a:p>
            <a:r>
              <a:rPr lang="en-US" dirty="0" smtClean="0"/>
              <a:t>You don't want to wait for all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a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List[Future[T]]</a:t>
            </a:r>
          </a:p>
          <a:p>
            <a:r>
              <a:rPr lang="en-US" dirty="0" smtClean="0"/>
              <a:t>Want a method: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firstNCompletedOfM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futures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List[Future[T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Future[List[Try[T]]]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Why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Try[T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prstClr val="black"/>
                </a:solidFill>
              </a:rPr>
              <a:t>?  Some </a:t>
            </a:r>
            <a:r>
              <a:rPr lang="en-US" sz="2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>
                <a:solidFill>
                  <a:prstClr val="black"/>
                </a:solidFill>
              </a:rPr>
              <a:t>s might fail, but we don't want to fail the entire result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9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Preexisting Library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Future.firstCompletedOf</a:t>
            </a:r>
            <a:r>
              <a:rPr lang="en-US" dirty="0" smtClean="0"/>
              <a:t> will give you the first future to complete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Future.sequence</a:t>
            </a:r>
            <a:r>
              <a:rPr lang="en-US" dirty="0" smtClean="0"/>
              <a:t> will wait for all futures to complete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Nope, nothing in 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get futures in the order that they complete</a:t>
            </a:r>
          </a:p>
          <a:p>
            <a:r>
              <a:rPr lang="en-US" dirty="0" smtClean="0"/>
              <a:t>Once enough have completed, result is the combination of the completed futures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2964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firstNCompletedOfMInQuadraticSpace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futures: List[Future[T]]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implicit executor: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Future[List[Try[T]]] =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putFirstInList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remaining: List[Future[T]],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finished: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[Try[T]]): Future[List[Try[T]]] =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 ||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remaining.isEmpty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Future.successful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finished.toList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markers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remaining.map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 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{_ =&gt; f}.recover{case _ =&gt; f})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Future.firstCompletedOf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(markers).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first =&gt;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putFirstInList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remaining.filter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 != first),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finished 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first.value.get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putFirstInList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futures,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[Try[T]])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1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 quadratic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firstCompletedOf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</a:p>
          <a:p>
            <a:pPr marL="800100" lvl="2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futures: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TraversableOnce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[Future[T]]</a:t>
            </a:r>
          </a:p>
          <a:p>
            <a:pPr marL="800100" lvl="2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)(implicit executor: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Future[T] = {</a:t>
            </a:r>
          </a:p>
          <a:p>
            <a:pPr marL="800100" lvl="2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Promise[T]()</a:t>
            </a:r>
          </a:p>
          <a:p>
            <a:pPr marL="800100" lvl="2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completeFirst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Try[T] =&gt; Unit = p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</a:p>
          <a:p>
            <a:pPr marL="800100" lvl="2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futures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_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completeFirst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800100" lvl="2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p.future</a:t>
            </a:r>
            <a:endParaRPr lang="en-U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firstCompletedOf</a:t>
            </a:r>
            <a:r>
              <a:rPr lang="en-US" dirty="0" smtClean="0"/>
              <a:t> puts an </a:t>
            </a:r>
            <a:r>
              <a:rPr lang="en-US" dirty="0" err="1" smtClean="0"/>
              <a:t>onComplete</a:t>
            </a:r>
            <a:r>
              <a:rPr lang="en-US" dirty="0" smtClean="0"/>
              <a:t> handler on every future</a:t>
            </a:r>
          </a:p>
          <a:p>
            <a:r>
              <a:rPr lang="en-US" dirty="0" smtClean="0"/>
              <a:t>Those handlers never go away</a:t>
            </a:r>
          </a:p>
          <a:p>
            <a:r>
              <a:rPr lang="en-US" dirty="0" smtClean="0"/>
              <a:t>My code uses </a:t>
            </a:r>
            <a:r>
              <a:rPr lang="en-US" dirty="0" err="1" smtClean="0"/>
              <a:t>firstCompletedOf</a:t>
            </a:r>
            <a:r>
              <a:rPr lang="en-US" dirty="0" smtClean="0"/>
              <a:t> N times</a:t>
            </a:r>
          </a:p>
          <a:p>
            <a:r>
              <a:rPr lang="en-US" dirty="0"/>
              <a:t>S</a:t>
            </a:r>
            <a:r>
              <a:rPr lang="en-US" dirty="0" smtClean="0"/>
              <a:t>pace used: N * M pointers to </a:t>
            </a:r>
            <a:r>
              <a:rPr lang="en-US" dirty="0" err="1" smtClean="0"/>
              <a:t>onComplete</a:t>
            </a:r>
            <a:r>
              <a:rPr lang="en-US" dirty="0" smtClean="0"/>
              <a:t> handlers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83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firstNCompletedOfMInQuadraticTime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futures: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List[Future[T]]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implicit executor: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Future[List[Try[T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]]]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actual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futures.size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promises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(actual)(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Promise[Try[T]]())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promises.last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handler: Try[T] =&gt; Unit = { result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last.isCompleted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trySuccess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futures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onComplete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Future.sequence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promises.toList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 { _.future 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 quadratic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Vector.find</a:t>
            </a:r>
            <a:r>
              <a:rPr lang="en-US" dirty="0" smtClean="0"/>
              <a:t> takes linear time, called N times</a:t>
            </a:r>
          </a:p>
          <a:p>
            <a:r>
              <a:rPr lang="en-US" dirty="0" smtClean="0"/>
              <a:t>More precise time is N(N+1)/2</a:t>
            </a:r>
          </a:p>
          <a:p>
            <a:r>
              <a:rPr lang="en-US" dirty="0" smtClean="0"/>
              <a:t>Thread safety given by the </a:t>
            </a:r>
            <a:r>
              <a:rPr lang="en-US" dirty="0" err="1" smtClean="0"/>
              <a:t>Promise.trySuccess</a:t>
            </a:r>
            <a:endParaRPr lang="en-US" dirty="0" smtClean="0"/>
          </a:p>
          <a:p>
            <a:pPr lvl="1"/>
            <a:r>
              <a:rPr lang="en-US" dirty="0" smtClean="0"/>
              <a:t>Race conditions resolved arbitrarily, but it really doesn't matter who wins the race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03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15840</TotalTime>
  <Words>1165</Words>
  <Application>Microsoft Office PowerPoint</Application>
  <PresentationFormat>On-screen Show (4:3)</PresentationFormat>
  <Paragraphs>234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Finding Quickly Responding Futures Without Using Actors</vt:lpstr>
      <vt:lpstr>Problem</vt:lpstr>
      <vt:lpstr>Modelling the Problem</vt:lpstr>
      <vt:lpstr>Preexisting Library Support</vt:lpstr>
      <vt:lpstr>Basic Approach</vt:lpstr>
      <vt:lpstr>First Attempt</vt:lpstr>
      <vt:lpstr>Why is that quadratic space?</vt:lpstr>
      <vt:lpstr>Linear space</vt:lpstr>
      <vt:lpstr>Why is that quadratic time?</vt:lpstr>
      <vt:lpstr>Linear Time w/AtomicInteger</vt:lpstr>
      <vt:lpstr>Finally, something performant</vt:lpstr>
      <vt:lpstr>Get me just the Successes?</vt:lpstr>
      <vt:lpstr>Get first N matching some criteria?</vt:lpstr>
      <vt:lpstr>Why Avoid Actors?</vt:lpstr>
      <vt:lpstr>Doing it with Actors (for comparison)</vt:lpstr>
      <vt:lpstr>Actor features</vt:lpstr>
      <vt:lpstr>Actor with filter</vt:lpstr>
      <vt:lpstr>Actor with filter</vt:lpstr>
      <vt:lpstr>Three Implementations</vt:lpstr>
    </vt:vector>
  </TitlesOfParts>
  <Company>Marchex,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Quickly Responding Futures</dc:title>
  <dc:creator>Alex Popiel</dc:creator>
  <cp:lastModifiedBy>Alex Popiel</cp:lastModifiedBy>
  <cp:revision>37</cp:revision>
  <dcterms:created xsi:type="dcterms:W3CDTF">2014-10-14T23:54:47Z</dcterms:created>
  <dcterms:modified xsi:type="dcterms:W3CDTF">2015-02-13T23:13:48Z</dcterms:modified>
</cp:coreProperties>
</file>