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5000" type="screen16x1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CC3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094" y="-79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4FD5D-FFE0-481B-A890-C956F0083654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B7324-A790-401D-A756-903708CE1A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5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4727" y="1272028"/>
            <a:ext cx="4914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Проблема</a:t>
            </a:r>
            <a:endParaRPr lang="en-US" sz="4000" b="1" dirty="0" smtClean="0"/>
          </a:p>
          <a:p>
            <a:pPr algn="ctr"/>
            <a:r>
              <a:rPr lang="ru-RU" sz="4000" b="1" dirty="0" smtClean="0"/>
              <a:t>«Отцов </a:t>
            </a:r>
            <a:r>
              <a:rPr lang="ru-RU" sz="4000" b="1" dirty="0" smtClean="0"/>
              <a:t>и дверей»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7764" y="30777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 smtClean="0"/>
              <a:t>МБОУ Лицей №15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5332194"/>
            <a:ext cx="424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 smtClean="0"/>
              <a:t>Петров Андрей Владимирович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41730" y="3217540"/>
            <a:ext cx="4860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Люди часто не закрывают за собой дверь, </a:t>
            </a:r>
            <a:r>
              <a:rPr lang="ru-RU" sz="1600" dirty="0" smtClean="0"/>
              <a:t>поэтому </a:t>
            </a:r>
            <a:r>
              <a:rPr lang="ru-RU" sz="1600" dirty="0" smtClean="0"/>
              <a:t>приходится вставать и закрывать ее</a:t>
            </a:r>
            <a:endParaRPr lang="ru-RU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14728" y="2739236"/>
            <a:ext cx="4914546" cy="138873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14728" y="2880207"/>
            <a:ext cx="4914546" cy="1388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83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4297660"/>
            <a:ext cx="9144000" cy="14173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C:\Users\Compaq\Downloads\2150172116.jpg"/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00" l="10000" r="90000">
                        <a14:foregroundMark x1="65200" y1="29800" x2="82200" y2="28500"/>
                        <a14:foregroundMark x1="79067" y1="68100" x2="61333" y2="99600"/>
                        <a14:foregroundMark x1="84333" y1="24200" x2="84000" y2="75100"/>
                        <a14:backgroundMark x1="58133" y1="26500" x2="45133" y2="64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162" t="21796" r="14430" b="13135"/>
          <a:stretch/>
        </p:blipFill>
        <p:spPr bwMode="auto">
          <a:xfrm>
            <a:off x="2908301" y="732393"/>
            <a:ext cx="6019800" cy="498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142248"/>
            <a:ext cx="492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Проблема: Оставление открытой двери людьми старшего поколения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2114356"/>
            <a:ext cx="4929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Цель: Нахождение лучших вариантов и способов закрытия двери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30864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 м</a:t>
            </a:r>
            <a:r>
              <a:rPr lang="ru-RU" dirty="0" smtClean="0"/>
              <a:t>ножество задач…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3528" y="2878353"/>
            <a:ext cx="2520280" cy="9044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23528" y="1906245"/>
            <a:ext cx="2520280" cy="9044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06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9872" y="33722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Теоретическая часть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29308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Вытекающие из проблемы: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Необходимость </a:t>
            </a:r>
            <a:r>
              <a:rPr lang="ru-RU" dirty="0" smtClean="0"/>
              <a:t>отвлечься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Безопасность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Культурные различия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076056" y="1129308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Причины проблемы: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Физические </a:t>
            </a:r>
            <a:r>
              <a:rPr lang="ru-RU" dirty="0" smtClean="0"/>
              <a:t>ограничения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Привычка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64088" y="3283064"/>
            <a:ext cx="4248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Самому </a:t>
            </a:r>
            <a:r>
              <a:rPr lang="ru-RU" dirty="0"/>
              <a:t>закрыть </a:t>
            </a:r>
            <a:r>
              <a:rPr lang="ru-RU" dirty="0" smtClean="0"/>
              <a:t>дверь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Купить доводчик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Нанять </a:t>
            </a:r>
            <a:r>
              <a:rPr lang="ru-RU" dirty="0"/>
              <a:t>человека</a:t>
            </a:r>
            <a:endParaRPr lang="ru-RU" dirty="0"/>
          </a:p>
        </p:txBody>
      </p:sp>
      <p:pic>
        <p:nvPicPr>
          <p:cNvPr id="4098" name="Picture 2" descr="C:\Users\Compaq\Downloads\dovodchik-nakladno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83064"/>
            <a:ext cx="3113025" cy="213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81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223627" y="958957"/>
            <a:ext cx="6696744" cy="424847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158779" y="1619370"/>
            <a:ext cx="4826441" cy="317967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5354" y="134034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/>
              <a:t>Практическая часть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51719" y="1085035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Был проведен опрос</a:t>
            </a:r>
            <a:endParaRPr lang="ru-RU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320797" y="1691381"/>
            <a:ext cx="48605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 smtClean="0">
                <a:latin typeface="+mn-lt"/>
                <a:cs typeface="+mn-cs"/>
              </a:rPr>
              <a:t>Проблема существует</a:t>
            </a:r>
            <a:endParaRPr lang="ru-RU" altLang="ru-RU" sz="2400" dirty="0">
              <a:latin typeface="+mn-lt"/>
              <a:cs typeface="+mn-cs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latin typeface="+mn-lt"/>
                <a:cs typeface="+mn-cs"/>
              </a:rPr>
              <a:t>В</a:t>
            </a:r>
            <a:r>
              <a:rPr lang="ru-RU" altLang="ru-RU" sz="2400" dirty="0" smtClean="0">
                <a:latin typeface="+mn-lt"/>
                <a:cs typeface="+mn-cs"/>
              </a:rPr>
              <a:t> </a:t>
            </a:r>
            <a:r>
              <a:rPr lang="ru-RU" altLang="ru-RU" sz="2400" dirty="0">
                <a:latin typeface="+mn-lt"/>
                <a:cs typeface="+mn-cs"/>
              </a:rPr>
              <a:t>основном за собой не закрывают дверь представители старшего поколения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 smtClean="0">
                <a:latin typeface="+mn-lt"/>
                <a:cs typeface="+mn-cs"/>
              </a:rPr>
              <a:t>Лучшее решение – установка дверного </a:t>
            </a:r>
            <a:r>
              <a:rPr lang="ru-RU" altLang="ru-RU" sz="2400" dirty="0">
                <a:latin typeface="+mn-lt"/>
                <a:cs typeface="+mn-cs"/>
              </a:rPr>
              <a:t>доводчика</a:t>
            </a:r>
          </a:p>
        </p:txBody>
      </p:sp>
    </p:spTree>
    <p:extLst>
      <p:ext uri="{BB962C8B-B14F-4D97-AF65-F5344CB8AC3E}">
        <p14:creationId xmlns:p14="http://schemas.microsoft.com/office/powerpoint/2010/main" val="26056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Compaq\Downloads\2150683501.jp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 b="37381"/>
          <a:stretch/>
        </p:blipFill>
        <p:spPr bwMode="auto">
          <a:xfrm>
            <a:off x="3696" y="0"/>
            <a:ext cx="9144000" cy="285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-10492" y="1633363"/>
            <a:ext cx="9154492" cy="122413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2951820" y="2425452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 smtClean="0"/>
              <a:t>Выводы</a:t>
            </a:r>
            <a:endParaRPr lang="ru-RU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4346" y="3505572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Была подтверждена </a:t>
            </a:r>
            <a:r>
              <a:rPr lang="ru-RU" sz="2400" dirty="0"/>
              <a:t>актуальность </a:t>
            </a:r>
            <a:r>
              <a:rPr lang="ru-RU" sz="2400" dirty="0" smtClean="0"/>
              <a:t>проблемы</a:t>
            </a:r>
          </a:p>
          <a:p>
            <a:pPr algn="ctr"/>
            <a:r>
              <a:rPr lang="ru-RU" sz="2400" dirty="0" smtClean="0"/>
              <a:t>Было найдено </a:t>
            </a:r>
            <a:r>
              <a:rPr lang="ru-RU" sz="2400" dirty="0"/>
              <a:t>ее решение – дверной </a:t>
            </a:r>
            <a:r>
              <a:rPr lang="ru-RU" sz="2400" dirty="0" smtClean="0"/>
              <a:t>доводчик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771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71600" y="985292"/>
            <a:ext cx="2520280" cy="122413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928089" y="2836788"/>
            <a:ext cx="2520280" cy="12241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283968" y="769268"/>
            <a:ext cx="2520280" cy="122413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229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DAPK">
      <a:dk1>
        <a:srgbClr val="1C0221"/>
      </a:dk1>
      <a:lt1>
        <a:srgbClr val="F0EDEE"/>
      </a:lt1>
      <a:dk2>
        <a:srgbClr val="4C5C68"/>
      </a:dk2>
      <a:lt2>
        <a:srgbClr val="4EA699"/>
      </a:lt2>
      <a:accent1>
        <a:srgbClr val="4C5C68"/>
      </a:accent1>
      <a:accent2>
        <a:srgbClr val="1C0221"/>
      </a:accent2>
      <a:accent3>
        <a:srgbClr val="4EA699"/>
      </a:accent3>
      <a:accent4>
        <a:srgbClr val="4C5C68"/>
      </a:accent4>
      <a:accent5>
        <a:srgbClr val="1C0221"/>
      </a:accent5>
      <a:accent6>
        <a:srgbClr val="4EA699"/>
      </a:accent6>
      <a:hlink>
        <a:srgbClr val="0000FF"/>
      </a:hlink>
      <a:folHlink>
        <a:srgbClr val="8000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109</Words>
  <Application>Microsoft Office PowerPoint</Application>
  <PresentationFormat>Экран (16:10)</PresentationFormat>
  <Paragraphs>28</Paragraphs>
  <Slides>6</Slides>
  <Notes>0</Notes>
  <HiddenSlides>1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Natalka</dc:creator>
  <cp:lastModifiedBy>Compaq</cp:lastModifiedBy>
  <cp:revision>24</cp:revision>
  <dcterms:created xsi:type="dcterms:W3CDTF">2025-03-15T15:50:17Z</dcterms:created>
  <dcterms:modified xsi:type="dcterms:W3CDTF">2025-03-19T18:55:38Z</dcterms:modified>
</cp:coreProperties>
</file>