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954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4FD5D-FFE0-481B-A890-C956F0083654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B7324-A790-401D-A756-903708CE1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5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7764" y="865041"/>
            <a:ext cx="424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Проблема</a:t>
            </a:r>
          </a:p>
          <a:p>
            <a:pPr algn="ctr"/>
            <a:r>
              <a:rPr lang="ru-RU" sz="3200" dirty="0" smtClean="0"/>
              <a:t> «Отцов и дверей»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7764" y="30777"/>
            <a:ext cx="424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/>
              <a:t>МБОУ Лицей №15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5332194"/>
            <a:ext cx="424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Петров Андрей Владимирович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1740" y="2501815"/>
            <a:ext cx="486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Люди часто не закрывают за собой дверь, по этому приходится вставать и закрывать ее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718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69726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Проблема: Оставление открытой двери людьми старшего поколения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2534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Цель: Нахождение лучших вариантов и способов закрытия двери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5775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Множество задач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70646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48</Words>
  <Application>Microsoft Office PowerPoint</Application>
  <PresentationFormat>Экран (16:10)</PresentationFormat>
  <Paragraphs>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Natalka</dc:creator>
  <cp:lastModifiedBy>Compaq</cp:lastModifiedBy>
  <cp:revision>7</cp:revision>
  <dcterms:created xsi:type="dcterms:W3CDTF">2025-03-15T15:50:17Z</dcterms:created>
  <dcterms:modified xsi:type="dcterms:W3CDTF">2025-03-18T18:28:50Z</dcterms:modified>
</cp:coreProperties>
</file>