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002" y="-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FD5D-FFE0-481B-A890-C956F0083654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B7324-A790-401D-A756-903708CE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1720" y="897895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Проблема «Отцов и дверей»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1720" y="30777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МБОУ Лицей №15</a:t>
            </a:r>
          </a:p>
        </p:txBody>
      </p:sp>
    </p:spTree>
    <p:extLst>
      <p:ext uri="{BB962C8B-B14F-4D97-AF65-F5344CB8AC3E}">
        <p14:creationId xmlns:p14="http://schemas.microsoft.com/office/powerpoint/2010/main" val="771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Экран (16:10)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Natalka</dc:creator>
  <cp:lastModifiedBy>Compaq</cp:lastModifiedBy>
  <cp:revision>1</cp:revision>
  <dcterms:created xsi:type="dcterms:W3CDTF">2025-03-15T15:50:17Z</dcterms:created>
  <dcterms:modified xsi:type="dcterms:W3CDTF">2025-03-15T15:54:37Z</dcterms:modified>
</cp:coreProperties>
</file>