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 showGuides="1">
      <p:cViewPr varScale="1">
        <p:scale>
          <a:sx n="67" d="100"/>
          <a:sy n="67" d="100"/>
        </p:scale>
        <p:origin x="642" y="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  <a:endParaRPr lang="ru-RU" smtClean="0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  <a:endParaRPr lang="ru-RU" smtClean="0"/>
          </a:p>
          <a:p>
            <a:pPr lvl="1"/>
            <a:r>
              <a:rPr lang="ru-RU" smtClean="0"/>
              <a:t>Второй уровень</a:t>
            </a:r>
            <a:endParaRPr lang="ru-RU" smtClean="0"/>
          </a:p>
          <a:p>
            <a:pPr lvl="2"/>
            <a:r>
              <a:rPr lang="ru-RU" smtClean="0"/>
              <a:t>Третий уровень</a:t>
            </a:r>
            <a:endParaRPr lang="ru-RU" smtClean="0"/>
          </a:p>
          <a:p>
            <a:pPr lvl="3"/>
            <a:r>
              <a:rPr lang="ru-RU" smtClean="0"/>
              <a:t>Четвертый уровень</a:t>
            </a:r>
            <a:endParaRPr lang="ru-RU" smtClean="0"/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673DCD-2704-49D8-8FC1-3810D347C3F5}" type="datetimeFigureOut">
              <a:rPr lang="ru-RU" smtClean="0"/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4F013-E0A2-4A1A-883F-2A77275DA5F8}" type="slidenum">
              <a:rPr lang="ru-RU" smtClean="0"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Изображение 2" descr="20250513_2304_Тьма во свет_simple_compose_01jv5kxd70ehs843s9f988ym49"/>
          <p:cNvPicPr>
            <a:picLocks noChangeAspect="1"/>
          </p:cNvPicPr>
          <p:nvPr/>
        </p:nvPicPr>
        <p:blipFill>
          <a:blip r:embed="rId1"/>
          <a:srcRect t="3162" r="3162" b="15137"/>
          <a:stretch>
            <a:fillRect/>
          </a:stretch>
        </p:blipFill>
        <p:spPr>
          <a:xfrm>
            <a:off x="0" y="635"/>
            <a:ext cx="12192000" cy="6858000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9200" h="10800">
                <a:moveTo>
                  <a:pt x="0" y="0"/>
                </a:moveTo>
                <a:lnTo>
                  <a:pt x="19200" y="0"/>
                </a:lnTo>
                <a:lnTo>
                  <a:pt x="19200" y="10800"/>
                </a:lnTo>
                <a:lnTo>
                  <a:pt x="0" y="108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5" name="Текстовое поле 4"/>
          <p:cNvSpPr txBox="1"/>
          <p:nvPr/>
        </p:nvSpPr>
        <p:spPr>
          <a:xfrm>
            <a:off x="814070" y="2552065"/>
            <a:ext cx="504952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 sz="5400">
                <a:solidFill>
                  <a:schemeClr val="bg1"/>
                </a:solidFill>
                <a:latin typeface="Viaoda Libre" panose="00000500000000000000" charset="0"/>
                <a:cs typeface="Viaoda Libre" panose="00000500000000000000" charset="0"/>
              </a:rPr>
              <a:t>Проблема отцов и дверей</a:t>
            </a:r>
            <a:endParaRPr lang="ru-RU" altLang="en-US" sz="5400">
              <a:solidFill>
                <a:schemeClr val="bg1"/>
              </a:solidFill>
              <a:latin typeface="Viaoda Libre" panose="00000500000000000000" charset="0"/>
              <a:cs typeface="Viaoda Libre" panose="00000500000000000000" charset="0"/>
            </a:endParaRPr>
          </a:p>
        </p:txBody>
      </p:sp>
      <p:sp>
        <p:nvSpPr>
          <p:cNvPr id="2" name="Текстовое поле 1"/>
          <p:cNvSpPr txBox="1"/>
          <p:nvPr/>
        </p:nvSpPr>
        <p:spPr>
          <a:xfrm>
            <a:off x="814070" y="4305300"/>
            <a:ext cx="4161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solidFill>
                  <a:schemeClr val="bg1"/>
                </a:solidFill>
                <a:latin typeface="C059" panose="00000500000000000000" charset="0"/>
                <a:cs typeface="C059" panose="00000500000000000000" charset="0"/>
              </a:rPr>
              <a:t>Индивидуальный проект</a:t>
            </a:r>
            <a:endParaRPr lang="ru-RU" altLang="en-US">
              <a:solidFill>
                <a:schemeClr val="bg1"/>
              </a:solidFill>
              <a:latin typeface="C059" panose="00000500000000000000" charset="0"/>
              <a:cs typeface="C059" panose="00000500000000000000" charset="0"/>
            </a:endParaRPr>
          </a:p>
        </p:txBody>
      </p:sp>
      <p:sp>
        <p:nvSpPr>
          <p:cNvPr id="4" name="Текстовое поле 3"/>
          <p:cNvSpPr txBox="1"/>
          <p:nvPr/>
        </p:nvSpPr>
        <p:spPr>
          <a:xfrm>
            <a:off x="814070" y="4691380"/>
            <a:ext cx="22561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solidFill>
                  <a:schemeClr val="bg1"/>
                </a:solidFill>
                <a:latin typeface="C059" panose="00000500000000000000" charset="0"/>
                <a:cs typeface="C059" panose="00000500000000000000" charset="0"/>
              </a:rPr>
              <a:t>Петров Андрей</a:t>
            </a:r>
            <a:endParaRPr lang="ru-RU" altLang="en-US">
              <a:solidFill>
                <a:schemeClr val="bg1"/>
              </a:solidFill>
              <a:latin typeface="C059" panose="00000500000000000000" charset="0"/>
              <a:cs typeface="C059" panose="0000050000000000000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57</Words>
  <Application>WPS Presentation</Application>
  <PresentationFormat>Широкоэкранный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4" baseType="lpstr">
      <vt:lpstr>Arial</vt:lpstr>
      <vt:lpstr>SimSun</vt:lpstr>
      <vt:lpstr>Wingdings</vt:lpstr>
      <vt:lpstr>Adwaita Sans</vt:lpstr>
      <vt:lpstr>C059</vt:lpstr>
      <vt:lpstr>Microsoft YaHei</vt:lpstr>
      <vt:lpstr>Noto Sans CJK SC</vt:lpstr>
      <vt:lpstr>Arial Unicode MS</vt:lpstr>
      <vt:lpstr>Calibri Light</vt:lpstr>
      <vt:lpstr>Calibri</vt:lpstr>
      <vt:lpstr>Viaoda Libre</vt:lpstr>
      <vt:lpstr>Maple Mono Light</vt:lpstr>
      <vt:lpstr>Тема Office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pop_ka</dc:creator>
  <cp:lastModifiedBy>pop_ka</cp:lastModifiedBy>
  <cp:revision>12</cp:revision>
  <dcterms:created xsi:type="dcterms:W3CDTF">2025-05-13T20:43:58Z</dcterms:created>
  <dcterms:modified xsi:type="dcterms:W3CDTF">2025-05-13T20:43:58Z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1049-11.1.0.11723</vt:lpwstr>
  </property>
</Properties>
</file>