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cde491b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cde491b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b38f5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b38f5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b38f52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b38f52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38f5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b38f5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b38f52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b38f52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Modeling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2, Sprint 3, Module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Roadmap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this week is to add several skills that will help with the </a:t>
            </a:r>
            <a:r>
              <a:rPr lang="en">
                <a:solidFill>
                  <a:schemeClr val="accent5"/>
                </a:solidFill>
              </a:rPr>
              <a:t>portfolio project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portfolio project: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Procedures:</a:t>
            </a:r>
            <a:r>
              <a:rPr b="1" lang="en"/>
              <a:t> </a:t>
            </a:r>
            <a:r>
              <a:rPr lang="en"/>
              <a:t>Exploring and cleaning a dataset, building a model, and choosing appropriate metrics to evaluate your model performance.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Concepts:</a:t>
            </a:r>
            <a:r>
              <a:rPr b="1" lang="en"/>
              <a:t> </a:t>
            </a:r>
            <a:r>
              <a:rPr lang="en"/>
              <a:t>How boosting can improve your model performance, how features influence your model’s predictions.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Roadmap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this week is to add several skills that will help with the </a:t>
            </a:r>
            <a:r>
              <a:rPr lang="en">
                <a:solidFill>
                  <a:schemeClr val="accent5"/>
                </a:solidFill>
              </a:rPr>
              <a:t>portfolio project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portfolio project: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Procedures: </a:t>
            </a:r>
            <a:r>
              <a:rPr lang="en"/>
              <a:t>Exploring and cleaning a dataset, building a model, and choosing appropriate metrics to evaluate your model performance.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</a:rPr>
              <a:t>Concepts: </a:t>
            </a:r>
            <a:r>
              <a:rPr lang="en"/>
              <a:t>How boosting can improve your model performance, how features influence your model’s predictions.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>
                <a:solidFill>
                  <a:schemeClr val="accent6"/>
                </a:solidFill>
              </a:rPr>
              <a:t>Burrito case study:</a:t>
            </a:r>
            <a:br>
              <a:rPr b="1" lang="en">
                <a:solidFill>
                  <a:schemeClr val="accent6"/>
                </a:solidFill>
              </a:rPr>
            </a:br>
            <a:r>
              <a:rPr b="1" lang="en">
                <a:solidFill>
                  <a:schemeClr val="accent6"/>
                </a:solidFill>
              </a:rPr>
              <a:t>Choosing metrics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Instacart case study:</a:t>
            </a:r>
            <a:br>
              <a:rPr b="1" lang="en"/>
            </a:br>
            <a:r>
              <a:rPr b="1" lang="en"/>
              <a:t>Cleaning and joining data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Water pump case study:</a:t>
            </a:r>
            <a:br>
              <a:rPr b="1" lang="en"/>
            </a:br>
            <a:r>
              <a:rPr b="1" lang="en"/>
              <a:t>Gradient Boosting</a:t>
            </a:r>
            <a:br>
              <a:rPr b="1" lang="en"/>
            </a:br>
            <a:endParaRPr b="1"/>
          </a:p>
          <a:p>
            <a:pPr indent="-317500" lvl="0" marL="11430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"/>
              <a:t>Lending case study:</a:t>
            </a:r>
            <a:br>
              <a:rPr b="1" lang="en"/>
            </a:br>
            <a:r>
              <a:rPr b="1" lang="en"/>
              <a:t>Model Interpretation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1: </a:t>
            </a:r>
            <a:r>
              <a:rPr lang="en"/>
              <a:t>Define ML Problems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our goal for this guided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Burrito Dataset define an ML problem and build a predictive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are the core learning objectives that will allow us to meet that goal?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target to predict, and check its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leakage of information from test to train or from target to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appropriate evaluation metric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3, Module 1: Define ML Problems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What’s my plan for today’s project?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our dataset (EDA) and define our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our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metrics to evaluate our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else?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module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Incident Questionnaire (CIQ)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