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cde491b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cde491b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b38f52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b38f52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b38f52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b38f52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38f52e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b38f52e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Gradient </a:t>
            </a:r>
            <a:r>
              <a:rPr lang="en" sz="3700"/>
              <a:t>Boosting &amp;</a:t>
            </a:r>
            <a:br>
              <a:rPr lang="en" sz="3700"/>
            </a:br>
            <a:r>
              <a:rPr lang="en" sz="3700"/>
              <a:t>Permutation Importance</a:t>
            </a:r>
            <a:endParaRPr sz="3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2, Sprint 3, Module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Roadmap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this week is to add several skills that will help with the </a:t>
            </a:r>
            <a:r>
              <a:rPr lang="en">
                <a:solidFill>
                  <a:schemeClr val="accent5"/>
                </a:solidFill>
              </a:rPr>
              <a:t>portfolio project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 portfolio project: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Procedures: </a:t>
            </a:r>
            <a:r>
              <a:rPr lang="en"/>
              <a:t>Exploring and cleaning a dataset, building a model, and choosing appropriate metrics to evaluate your model performance.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Concepts: </a:t>
            </a:r>
            <a:r>
              <a:rPr lang="en"/>
              <a:t>How boosting can improve your model performance, how features influence your model’s predictions.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Burrito case study:</a:t>
            </a:r>
            <a:br>
              <a:rPr b="1" lang="en"/>
            </a:br>
            <a:r>
              <a:rPr b="1" lang="en"/>
              <a:t>Choosing metrics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Instacart case study:</a:t>
            </a:r>
            <a:br>
              <a:rPr b="1" lang="en"/>
            </a:br>
            <a:r>
              <a:rPr b="1" lang="en"/>
              <a:t>Cleaning and joining data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Water pump case study:</a:t>
            </a:r>
            <a:br>
              <a:rPr b="1" lang="en">
                <a:solidFill>
                  <a:schemeClr val="accent6"/>
                </a:solidFill>
              </a:rPr>
            </a:br>
            <a:r>
              <a:rPr b="1" lang="en">
                <a:solidFill>
                  <a:schemeClr val="accent6"/>
                </a:solidFill>
              </a:rPr>
              <a:t>Gradient Boosting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Lending case study:</a:t>
            </a:r>
            <a:br>
              <a:rPr b="1" lang="en"/>
            </a:br>
            <a:r>
              <a:rPr b="1" lang="en"/>
              <a:t>Model Interpretation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3, Module 3: Boosting and Permutation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What’s our goal for this guided project?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our previous model for Tanzanian water pump status.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are the core learning objectives that will allow us to meet that goal?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</a:t>
            </a:r>
            <a:r>
              <a:rPr lang="en">
                <a:solidFill>
                  <a:schemeClr val="accent6"/>
                </a:solidFill>
              </a:rPr>
              <a:t>gradient boosting</a:t>
            </a:r>
            <a:r>
              <a:rPr lang="en"/>
              <a:t> model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xgboost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</a:t>
            </a:r>
            <a:r>
              <a:rPr lang="en">
                <a:solidFill>
                  <a:schemeClr val="accent6"/>
                </a:solidFill>
              </a:rPr>
              <a:t>permutation importances</a:t>
            </a:r>
            <a:r>
              <a:rPr lang="en"/>
              <a:t> for model interpretation and feature selection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3, Module 1: </a:t>
            </a:r>
            <a:r>
              <a:rPr lang="en"/>
              <a:t>Boosting and Permutation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What’s my plan for today’s project?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Pre-class poll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 vs.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Boosting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Importance (default, drop-column, and permutation)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else?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module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Incident Questionnaire (CIQ)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