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72" r:id="rId7"/>
    <p:sldId id="265" r:id="rId8"/>
    <p:sldId id="273" r:id="rId9"/>
    <p:sldId id="274" r:id="rId10"/>
    <p:sldId id="275" r:id="rId11"/>
    <p:sldId id="276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9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9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3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09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6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5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EA45-F30A-4F8C-88A6-0A0D1C824529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981B-F8B7-4E0C-A665-1124EDF05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결혼에 대한 생각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        </a:t>
            </a:r>
            <a:r>
              <a:rPr lang="ko-KR" altLang="en-US" sz="3200" b="1" dirty="0" smtClean="0"/>
              <a:t>워드 </a:t>
            </a:r>
            <a:r>
              <a:rPr lang="ko-KR" altLang="en-US" sz="3200" b="1" dirty="0" err="1" smtClean="0"/>
              <a:t>크라우드</a:t>
            </a:r>
            <a:r>
              <a:rPr lang="en-US" altLang="ko-KR" sz="3200" b="1" dirty="0" smtClean="0"/>
              <a:t> 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27575" y="5411755"/>
            <a:ext cx="2998237" cy="527180"/>
          </a:xfrm>
        </p:spPr>
        <p:txBody>
          <a:bodyPr/>
          <a:lstStyle/>
          <a:p>
            <a:pPr algn="r"/>
            <a:r>
              <a:rPr lang="ko-KR" altLang="en-US" b="1" dirty="0" smtClean="0"/>
              <a:t>작성자  김 종 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225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40865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세종 사전 사용</a:t>
            </a:r>
            <a:endParaRPr lang="en-US" altLang="ko-KR" dirty="0" smtClean="0"/>
          </a:p>
          <a:p>
            <a:r>
              <a:rPr lang="en-US" altLang="ko-KR" dirty="0" err="1" smtClean="0"/>
              <a:t>useSejongDic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mergeUserDic</a:t>
            </a:r>
            <a:r>
              <a:rPr lang="en-US" altLang="ko-KR" dirty="0" smtClean="0"/>
              <a:t>(data.frame,”</a:t>
            </a:r>
            <a:r>
              <a:rPr lang="en-US" altLang="ko-KR" dirty="0" err="1" smtClean="0"/>
              <a:t>poplak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ncn</a:t>
            </a:r>
            <a:r>
              <a:rPr lang="en-US" altLang="ko-KR" dirty="0" smtClean="0"/>
              <a:t>”)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9.</a:t>
            </a:r>
            <a:r>
              <a:rPr lang="ko-KR" altLang="en-US" dirty="0" smtClean="0"/>
              <a:t>데이터로 저장</a:t>
            </a:r>
            <a:endParaRPr lang="en-US" altLang="ko-KR" dirty="0" smtClean="0"/>
          </a:p>
          <a:p>
            <a:r>
              <a:rPr lang="en-US" altLang="ko-KR" dirty="0" smtClean="0"/>
              <a:t>data1&lt;-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("adoutwedd.txt")</a:t>
            </a:r>
          </a:p>
          <a:p>
            <a:r>
              <a:rPr lang="en-US" altLang="ko-KR" dirty="0" smtClean="0"/>
              <a:t>data1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데이터의 벡터화</a:t>
            </a:r>
            <a:endParaRPr lang="en-US" altLang="ko-KR" dirty="0" smtClean="0"/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(data1)</a:t>
            </a:r>
          </a:p>
          <a:p>
            <a:r>
              <a:rPr lang="en-US" altLang="ko-KR" dirty="0" smtClean="0"/>
              <a:t>Data3</a:t>
            </a:r>
          </a:p>
          <a:p>
            <a:endParaRPr lang="en-US" altLang="ko-KR" dirty="0"/>
          </a:p>
          <a:p>
            <a:r>
              <a:rPr lang="en-US" altLang="ko-KR" dirty="0" smtClean="0"/>
              <a:t>11. </a:t>
            </a:r>
            <a:r>
              <a:rPr lang="ko-KR" altLang="en-US" dirty="0" smtClean="0"/>
              <a:t>불필요한 단어 및 공간 삭제</a:t>
            </a:r>
            <a:endParaRPr lang="en-US" altLang="ko-KR" dirty="0"/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("\\d+","",data3)</a:t>
            </a:r>
          </a:p>
          <a:p>
            <a:r>
              <a:rPr lang="en-US" altLang="ko-KR" dirty="0" smtClean="0"/>
              <a:t>data3</a:t>
            </a:r>
          </a:p>
          <a:p>
            <a:r>
              <a:rPr lang="en-US" altLang="ko-KR" dirty="0" smtClean="0"/>
              <a:t>data3&lt;-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ㅋㅋ</a:t>
            </a:r>
            <a:r>
              <a:rPr lang="en-US" altLang="ko-KR" dirty="0" smtClean="0"/>
              <a:t>","",data3)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53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621202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글자 수 지정</a:t>
            </a:r>
            <a:endParaRPr lang="en-US" altLang="ko-KR" dirty="0" smtClean="0"/>
          </a:p>
          <a:p>
            <a:r>
              <a:rPr lang="en-US" altLang="ko-KR" dirty="0" smtClean="0"/>
              <a:t>data3&lt;-Filter(function(x){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(x)&gt;=2},data3)</a:t>
            </a:r>
          </a:p>
          <a:p>
            <a:r>
              <a:rPr lang="en-US" altLang="ko-KR" dirty="0" smtClean="0"/>
              <a:t>data3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11.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언리스트</a:t>
            </a:r>
            <a:r>
              <a:rPr lang="ko-KR" altLang="en-US" dirty="0" smtClean="0"/>
              <a:t> 시키고 저장 </a:t>
            </a:r>
            <a:endParaRPr lang="en-US" altLang="ko-KR" dirty="0" smtClean="0"/>
          </a:p>
          <a:p>
            <a:r>
              <a:rPr lang="en-US" altLang="ko-KR" dirty="0" smtClean="0"/>
              <a:t>write(</a:t>
            </a:r>
            <a:r>
              <a:rPr lang="en-US" altLang="ko-KR" dirty="0" err="1" smtClean="0"/>
              <a:t>unlist</a:t>
            </a:r>
            <a:r>
              <a:rPr lang="en-US" altLang="ko-KR" dirty="0" smtClean="0"/>
              <a:t>(data3),"aboutwedd.txt")</a:t>
            </a:r>
          </a:p>
          <a:p>
            <a:r>
              <a:rPr lang="en-US" altLang="ko-KR" dirty="0" smtClean="0"/>
              <a:t>data4&lt;-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("aboutwedd.txt")</a:t>
            </a:r>
          </a:p>
          <a:p>
            <a:r>
              <a:rPr lang="en-US" altLang="ko-KR" dirty="0" smtClean="0"/>
              <a:t>data4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12.</a:t>
            </a:r>
            <a:r>
              <a:rPr lang="ko-KR" altLang="en-US" dirty="0" smtClean="0"/>
              <a:t>데이터 빈도수 확인</a:t>
            </a:r>
            <a:endParaRPr lang="en-US" altLang="ko-KR" dirty="0" smtClean="0"/>
          </a:p>
          <a:p>
            <a:r>
              <a:rPr lang="en-US" altLang="ko-KR" dirty="0" err="1" smtClean="0"/>
              <a:t>nrow</a:t>
            </a:r>
            <a:r>
              <a:rPr lang="en-US" altLang="ko-KR" dirty="0" smtClean="0"/>
              <a:t>(data4)</a:t>
            </a:r>
          </a:p>
          <a:p>
            <a:r>
              <a:rPr lang="en-US" altLang="ko-KR" dirty="0" err="1" smtClean="0"/>
              <a:t>wordcount</a:t>
            </a:r>
            <a:r>
              <a:rPr lang="en-US" altLang="ko-KR" dirty="0" smtClean="0"/>
              <a:t>&lt;-table(data4)</a:t>
            </a:r>
          </a:p>
          <a:p>
            <a:r>
              <a:rPr lang="en-US" altLang="ko-KR" dirty="0" err="1" smtClean="0"/>
              <a:t>Wordcount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13. </a:t>
            </a:r>
            <a:r>
              <a:rPr lang="ko-KR" altLang="en-US" dirty="0" smtClean="0"/>
              <a:t>데이터 정렬 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&lt;-head(sort(</a:t>
            </a:r>
            <a:r>
              <a:rPr lang="en-US" altLang="ko-KR" dirty="0" err="1" smtClean="0"/>
              <a:t>wordcount,decreasing</a:t>
            </a:r>
            <a:r>
              <a:rPr lang="en-US" altLang="ko-KR" dirty="0" smtClean="0"/>
              <a:t> = T),300)</a:t>
            </a:r>
          </a:p>
          <a:p>
            <a:r>
              <a:rPr lang="en-US" altLang="ko-KR" dirty="0" err="1" smtClean="0"/>
              <a:t>wd</a:t>
            </a:r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8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3210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14.</a:t>
            </a:r>
            <a:r>
              <a:rPr lang="ko-KR" altLang="en-US" dirty="0" smtClean="0"/>
              <a:t>사용할 </a:t>
            </a:r>
            <a:r>
              <a:rPr lang="ko-KR" altLang="en-US" dirty="0" err="1" smtClean="0"/>
              <a:t>색도구</a:t>
            </a:r>
            <a:r>
              <a:rPr lang="ko-KR" altLang="en-US" dirty="0" smtClean="0"/>
              <a:t> 팔레트 선택</a:t>
            </a:r>
            <a:endParaRPr lang="en-US" altLang="ko-KR" dirty="0" smtClean="0"/>
          </a:p>
          <a:p>
            <a:r>
              <a:rPr lang="en-US" altLang="ko-KR" dirty="0" err="1" smtClean="0"/>
              <a:t>display.brewer.all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palete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brewer.pal</a:t>
            </a:r>
            <a:r>
              <a:rPr lang="en-US" altLang="ko-KR" dirty="0" smtClean="0"/>
              <a:t>(9,"Spectral")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57" y="2069796"/>
            <a:ext cx="6321269" cy="47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28280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15. </a:t>
            </a:r>
            <a:r>
              <a:rPr lang="ko-KR" altLang="en-US" dirty="0" smtClean="0"/>
              <a:t>시각화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워드 </a:t>
            </a:r>
            <a:r>
              <a:rPr lang="ko-KR" altLang="en-US" dirty="0" err="1" smtClean="0"/>
              <a:t>크라우드</a:t>
            </a:r>
            <a:endParaRPr lang="en-US" altLang="ko-KR" dirty="0" smtClean="0"/>
          </a:p>
          <a:p>
            <a:r>
              <a:rPr lang="en-US" altLang="ko-KR" dirty="0" err="1" smtClean="0"/>
              <a:t>wordcloud</a:t>
            </a:r>
            <a:r>
              <a:rPr lang="en-US" altLang="ko-KR" dirty="0" smtClean="0"/>
              <a:t>(names(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wd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scale=c(7,0),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rot.per</a:t>
            </a:r>
            <a:r>
              <a:rPr lang="en-US" altLang="ko-KR" dirty="0" smtClean="0"/>
              <a:t> = 0.25,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min.freq</a:t>
            </a:r>
            <a:r>
              <a:rPr lang="en-US" altLang="ko-KR" dirty="0" smtClean="0"/>
              <a:t> = 1,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random.order</a:t>
            </a:r>
            <a:r>
              <a:rPr lang="en-US" altLang="ko-KR" dirty="0" smtClean="0"/>
              <a:t> = F,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random.color</a:t>
            </a:r>
            <a:r>
              <a:rPr lang="en-US" altLang="ko-KR" dirty="0" smtClean="0"/>
              <a:t> = T,</a:t>
            </a:r>
          </a:p>
          <a:p>
            <a:r>
              <a:rPr lang="en-US" altLang="ko-KR" dirty="0" smtClean="0"/>
              <a:t>          colors = </a:t>
            </a:r>
            <a:r>
              <a:rPr lang="en-US" altLang="ko-KR" dirty="0" err="1" smtClean="0"/>
              <a:t>palete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27" y="753304"/>
            <a:ext cx="664937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34" y="850925"/>
            <a:ext cx="6649378" cy="5734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60949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16 .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결혼에 대한 생각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지식</a:t>
            </a:r>
            <a:r>
              <a:rPr lang="en-US" altLang="ko-KR" dirty="0" smtClean="0"/>
              <a:t>IN</a:t>
            </a:r>
            <a:r>
              <a:rPr lang="ko-KR" altLang="en-US" dirty="0" smtClean="0"/>
              <a:t>에서 알아보았다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주제인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이란 단어도 많았지만  결국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빈도수가</a:t>
            </a:r>
            <a:endParaRPr lang="en-US" altLang="ko-KR" dirty="0" smtClean="0"/>
          </a:p>
          <a:p>
            <a:r>
              <a:rPr lang="ko-KR" altLang="en-US" dirty="0" smtClean="0"/>
              <a:t>제일 많았고 제일 중요하게 생각한다는 것을 알 수 있었다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 외에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아빠</a:t>
            </a:r>
            <a:r>
              <a:rPr lang="en-US" altLang="ko-KR" dirty="0" smtClean="0"/>
              <a:t>’,’</a:t>
            </a:r>
            <a:r>
              <a:rPr lang="ko-KR" altLang="en-US" dirty="0" smtClean="0"/>
              <a:t>시어머니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단어가 눈에 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단어로 유출해 보면 작성자가 남자보다는 여자가 </a:t>
            </a:r>
            <a:endParaRPr lang="en-US" altLang="ko-KR" dirty="0" smtClean="0"/>
          </a:p>
          <a:p>
            <a:r>
              <a:rPr lang="ko-KR" altLang="en-US" dirty="0" smtClean="0"/>
              <a:t>많다는 것을 알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결혼은 출산이 아니다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표현도 보여</a:t>
            </a:r>
            <a:endParaRPr lang="en-US" altLang="ko-KR" dirty="0" smtClean="0"/>
          </a:p>
          <a:p>
            <a:r>
              <a:rPr lang="ko-KR" altLang="en-US" dirty="0" smtClean="0"/>
              <a:t>요즘 결혼을 앞둔 사람들의 생각을 잘 알 수 있었다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75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결혼에 대한 생각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요즘 사람들은 결혼에 대해 어떤 생각을 할까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smtClean="0"/>
              <a:t>웹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알아보자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대상을 어떻게 지정할 것인가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ko-KR" altLang="en-US" dirty="0" err="1" smtClean="0"/>
              <a:t>페이스북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트윗</a:t>
            </a:r>
            <a:r>
              <a:rPr lang="en-US" altLang="ko-KR" dirty="0" smtClean="0"/>
              <a:t>,</a:t>
            </a:r>
            <a:r>
              <a:rPr lang="ko-KR" altLang="en-US" dirty="0" smtClean="0"/>
              <a:t>카카오스토리 </a:t>
            </a:r>
            <a:r>
              <a:rPr lang="en-US" altLang="ko-KR" dirty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결국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결정한 것은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지식 </a:t>
            </a:r>
            <a:r>
              <a:rPr lang="en-US" altLang="ko-KR" dirty="0" smtClean="0"/>
              <a:t>IN!!!</a:t>
            </a:r>
          </a:p>
          <a:p>
            <a:pPr marL="0" indent="0">
              <a:buNone/>
            </a:pPr>
            <a:r>
              <a:rPr lang="ko-KR" altLang="en-US" dirty="0" smtClean="0"/>
              <a:t>배운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기법을 사용할 수 최적화 된 조건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지식 </a:t>
            </a:r>
            <a:r>
              <a:rPr lang="en-US" altLang="ko-KR" dirty="0" smtClean="0"/>
              <a:t>IN :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6" y="1552245"/>
            <a:ext cx="5153289" cy="4881667"/>
          </a:xfrm>
        </p:spPr>
      </p:pic>
      <p:sp>
        <p:nvSpPr>
          <p:cNvPr id="5" name="TextBox 4"/>
          <p:cNvSpPr txBox="1"/>
          <p:nvPr/>
        </p:nvSpPr>
        <p:spPr>
          <a:xfrm>
            <a:off x="6388382" y="2971027"/>
            <a:ext cx="4661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 결과 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 현재 총 </a:t>
            </a:r>
            <a:r>
              <a:rPr lang="en-US" altLang="ko-KR" dirty="0" smtClean="0"/>
              <a:t>443,055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질문과 다양한 답변에서  빈도수가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높은  단어들이  궁금해 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7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지식 </a:t>
            </a:r>
            <a:r>
              <a:rPr lang="en-US" altLang="ko-KR" dirty="0" smtClean="0"/>
              <a:t>IN : </a:t>
            </a:r>
            <a:r>
              <a:rPr lang="en-US" altLang="ko-KR" sz="5400" dirty="0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9844" y="2308555"/>
            <a:ext cx="45059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검색된 질문의 질문 페이지를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하면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아래와 같은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가져 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https://search.naver.com/</a:t>
            </a:r>
            <a:endParaRPr lang="en-US" altLang="ko-KR" dirty="0" smtClean="0"/>
          </a:p>
          <a:p>
            <a:r>
              <a:rPr lang="en-US" altLang="ko-KR" dirty="0" err="1" smtClean="0"/>
              <a:t>search.naver?where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kin&amp;kin_sort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0&amp;kin_display=10&amp;qt=&amp;title=</a:t>
            </a:r>
          </a:p>
          <a:p>
            <a:r>
              <a:rPr lang="en-US" altLang="ko-KR" dirty="0" smtClean="0"/>
              <a:t>0&amp;&amp;answer=0&amp;grade=0&amp;choice=</a:t>
            </a:r>
          </a:p>
          <a:p>
            <a:r>
              <a:rPr lang="en-US" altLang="ko-KR" dirty="0" smtClean="0"/>
              <a:t>0&amp;sec=0&amp;nso=</a:t>
            </a:r>
          </a:p>
          <a:p>
            <a:r>
              <a:rPr lang="en-US" altLang="ko-KR" dirty="0" smtClean="0"/>
              <a:t>(null)so%3Ar%2Ca%3Aall%2Cp%3Aall&amp;query=</a:t>
            </a:r>
          </a:p>
          <a:p>
            <a:r>
              <a:rPr lang="ko-KR" altLang="en-US" dirty="0" smtClean="0"/>
              <a:t>결혼에</a:t>
            </a:r>
            <a:r>
              <a:rPr lang="en-US" altLang="ko-KR" dirty="0" smtClean="0"/>
              <a:t>+</a:t>
            </a:r>
            <a:r>
              <a:rPr lang="ko-KR" altLang="en-US" dirty="0" smtClean="0"/>
              <a:t>대한</a:t>
            </a:r>
            <a:r>
              <a:rPr lang="en-US" altLang="ko-KR" dirty="0" smtClean="0"/>
              <a:t>+</a:t>
            </a:r>
            <a:r>
              <a:rPr lang="ko-KR" altLang="en-US" dirty="0" smtClean="0"/>
              <a:t>생각</a:t>
            </a:r>
            <a:r>
              <a:rPr lang="en-US" altLang="ko-KR" dirty="0" smtClean="0"/>
              <a:t>&amp;</a:t>
            </a:r>
            <a:r>
              <a:rPr lang="en-US" altLang="ko-KR" dirty="0" err="1" smtClean="0"/>
              <a:t>c_id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c_name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&amp;</a:t>
            </a:r>
            <a:r>
              <a:rPr lang="en-US" altLang="ko-KR" dirty="0" err="1" smtClean="0"/>
              <a:t>sm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tab_pge&amp;kin_start</a:t>
            </a:r>
            <a:r>
              <a:rPr lang="en-US" altLang="ko-KR" dirty="0" smtClean="0"/>
              <a:t>=1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8" y="1948871"/>
            <a:ext cx="6151992" cy="41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 smtClean="0"/>
              <a:t>웹 페이지 범위 지정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579943"/>
            <a:ext cx="9430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정보를 가져 올 수 있는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확보했다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이제 웹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위한 범위를 알아보자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크롬에서 도구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도구 </a:t>
            </a:r>
            <a:r>
              <a:rPr lang="ko-KR" altLang="en-US" dirty="0" err="1" smtClean="0"/>
              <a:t>더보기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개발자 도구  선택 하면 웹 하단에 소스 코드가 보인다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7672"/>
            <a:ext cx="5982787" cy="37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 smtClean="0"/>
              <a:t>웹 페이지 범위 지정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579943"/>
            <a:ext cx="597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con+F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요즘 </a:t>
            </a:r>
            <a:r>
              <a:rPr lang="ko-KR" altLang="en-US" dirty="0" err="1" smtClean="0"/>
              <a:t>젋음이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검색된 위치에서 범위를 지정한다</a:t>
            </a:r>
            <a:r>
              <a:rPr lang="en-US" altLang="ko-KR" dirty="0" smtClean="0"/>
              <a:t>. (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id</a:t>
            </a:r>
            <a:r>
              <a:rPr lang="ko-KR" altLang="en-US" dirty="0" smtClean="0"/>
              <a:t>를 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54328"/>
            <a:ext cx="9597414" cy="365458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39229" y="3825552"/>
            <a:ext cx="4114987" cy="28924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737830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저장 공간을 지정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(＂F:/BIGDATA/wedding＂) :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err="1" smtClean="0"/>
              <a:t>Getwd</a:t>
            </a:r>
            <a:r>
              <a:rPr lang="en-US" altLang="ko-KR" dirty="0" smtClean="0"/>
              <a:t>()                                              :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각 종 패키지 설치 및 불러오기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("tm") 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install.packages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library(tm) #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r>
              <a:rPr lang="ko-KR" altLang="en-US" dirty="0" smtClean="0"/>
              <a:t> 패키지</a:t>
            </a:r>
            <a:endParaRPr lang="en-US" altLang="ko-KR" dirty="0" smtClean="0"/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KoNLP</a:t>
            </a:r>
            <a:r>
              <a:rPr lang="en-US" altLang="ko-KR" dirty="0" smtClean="0"/>
              <a:t>) # </a:t>
            </a:r>
            <a:r>
              <a:rPr lang="ko-KR" altLang="en-US" dirty="0" smtClean="0"/>
              <a:t>한글을 처리하는 패키지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wordcloud</a:t>
            </a:r>
            <a:r>
              <a:rPr lang="en-US" altLang="ko-KR" dirty="0" smtClean="0"/>
              <a:t>) # </a:t>
            </a:r>
            <a:r>
              <a:rPr lang="ko-KR" altLang="en-US" dirty="0" smtClean="0"/>
              <a:t>워드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출력 기능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 # </a:t>
            </a:r>
            <a:r>
              <a:rPr lang="ko-KR" altLang="en-US" dirty="0" err="1" smtClean="0"/>
              <a:t>보기좋은</a:t>
            </a:r>
            <a:r>
              <a:rPr lang="ko-KR" altLang="en-US" dirty="0" smtClean="0"/>
              <a:t> 다양한 유형의 색들에 대한 팔레트 제공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rvest</a:t>
            </a:r>
            <a:r>
              <a:rPr lang="en-US" altLang="ko-KR" dirty="0" smtClean="0"/>
              <a:t>) #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스크랩핑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9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83252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불러올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지정</a:t>
            </a:r>
            <a:r>
              <a:rPr lang="en-US" altLang="ko-KR" dirty="0" smtClean="0"/>
              <a:t>.</a:t>
            </a:r>
          </a:p>
          <a:p>
            <a:r>
              <a:rPr lang="sv-SE" altLang="ko-KR" dirty="0" smtClean="0"/>
              <a:t>url_b &lt;- "https://search.naver.com/search.naver?where=kin&amp;kin_sort=</a:t>
            </a:r>
            <a:br>
              <a:rPr lang="sv-SE" altLang="ko-KR" dirty="0" smtClean="0"/>
            </a:br>
            <a:r>
              <a:rPr lang="sv-SE" altLang="ko-KR" dirty="0" smtClean="0"/>
              <a:t>               0&amp;kin_display=10&amp;qt=&amp;title=0&amp;&amp;answer=0&amp;grade=0&amp;choice=0&amp;sec=0&amp;nso=</a:t>
            </a:r>
            <a:br>
              <a:rPr lang="sv-SE" altLang="ko-KR" dirty="0" smtClean="0"/>
            </a:br>
            <a:r>
              <a:rPr lang="sv-SE" altLang="ko-KR" dirty="0" smtClean="0"/>
              <a:t>                (null)so%3Ar%2Ca%3Aall%2Cp%3Aall&amp;query=</a:t>
            </a:r>
            <a:r>
              <a:rPr lang="ko-KR" altLang="sv-SE" dirty="0" smtClean="0"/>
              <a:t>결혼에</a:t>
            </a:r>
            <a:r>
              <a:rPr lang="sv-SE" altLang="ko-KR" dirty="0" smtClean="0"/>
              <a:t>+</a:t>
            </a:r>
            <a:r>
              <a:rPr lang="ko-KR" altLang="sv-SE" dirty="0" smtClean="0"/>
              <a:t>대한</a:t>
            </a:r>
            <a:r>
              <a:rPr lang="sv-SE" altLang="ko-KR" dirty="0" smtClean="0"/>
              <a:t>+</a:t>
            </a:r>
            <a:r>
              <a:rPr lang="ko-KR" altLang="sv-SE" dirty="0" smtClean="0"/>
              <a:t>생각</a:t>
            </a:r>
            <a:r>
              <a:rPr lang="sv-SE" altLang="ko-KR" dirty="0" smtClean="0"/>
              <a:t>&amp;c_id=</a:t>
            </a:r>
            <a:br>
              <a:rPr lang="sv-SE" altLang="ko-KR" dirty="0" smtClean="0"/>
            </a:br>
            <a:r>
              <a:rPr lang="sv-SE" altLang="ko-KR" dirty="0" smtClean="0"/>
              <a:t>                &amp;c_name=&amp;sm=tab_pge&amp;kin_start="</a:t>
            </a:r>
          </a:p>
          <a:p>
            <a:r>
              <a:rPr lang="sv-SE" altLang="ko-KR" dirty="0" smtClean="0"/>
              <a:t>url_b   # </a:t>
            </a:r>
            <a:r>
              <a:rPr lang="ko-KR" altLang="en-US" dirty="0" smtClean="0"/>
              <a:t>잘</a:t>
            </a:r>
            <a:r>
              <a:rPr lang="sv-SE" altLang="ko-KR" dirty="0" smtClean="0"/>
              <a:t> </a:t>
            </a:r>
            <a:r>
              <a:rPr lang="ko-KR" altLang="en-US" dirty="0" smtClean="0"/>
              <a:t>불러왔는지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불러온 데이터를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all.reviews</a:t>
            </a:r>
            <a:r>
              <a:rPr lang="en-US" altLang="ko-KR" dirty="0" smtClean="0"/>
              <a:t> &lt;- c()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27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 smtClean="0"/>
              <a:t>R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 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54956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시작</a:t>
            </a:r>
            <a:endParaRPr lang="en-US" altLang="ko-KR" dirty="0" smtClean="0"/>
          </a:p>
          <a:p>
            <a:r>
              <a:rPr lang="en-US" altLang="ko-KR" dirty="0" smtClean="0"/>
              <a:t>for(page in 1:100) {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&lt;- paste(</a:t>
            </a:r>
            <a:r>
              <a:rPr lang="en-US" altLang="ko-KR" dirty="0" err="1" smtClean="0"/>
              <a:t>url_b</a:t>
            </a:r>
            <a:r>
              <a:rPr lang="en-US" altLang="ko-KR" dirty="0" smtClean="0"/>
              <a:t>, page, 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='',Encoding="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htxt</a:t>
            </a:r>
            <a:r>
              <a:rPr lang="en-US" altLang="ko-KR" dirty="0" smtClean="0"/>
              <a:t> &lt;- </a:t>
            </a:r>
            <a:r>
              <a:rPr lang="en-US" altLang="ko-KR" dirty="0" err="1" smtClean="0"/>
              <a:t>read_html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table &lt;- </a:t>
            </a:r>
            <a:r>
              <a:rPr lang="en-US" altLang="ko-KR" dirty="0" err="1" smtClean="0"/>
              <a:t>html_nodes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htxt</a:t>
            </a:r>
            <a:r>
              <a:rPr lang="en-US" altLang="ko-KR" dirty="0" smtClean="0"/>
              <a:t>, '.type01')</a:t>
            </a:r>
          </a:p>
          <a:p>
            <a:r>
              <a:rPr lang="en-US" altLang="ko-KR" dirty="0" smtClean="0"/>
              <a:t>  content &lt;- </a:t>
            </a:r>
            <a:r>
              <a:rPr lang="en-US" altLang="ko-KR" dirty="0" err="1" smtClean="0"/>
              <a:t>html_nodes</a:t>
            </a:r>
            <a:r>
              <a:rPr lang="en-US" altLang="ko-KR" dirty="0" smtClean="0"/>
              <a:t>(table, '.</a:t>
            </a:r>
            <a:r>
              <a:rPr lang="en-US" altLang="ko-KR" dirty="0" err="1" smtClean="0"/>
              <a:t>elThumbnailResultArea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reviews &lt;- </a:t>
            </a:r>
            <a:r>
              <a:rPr lang="en-US" altLang="ko-KR" dirty="0" err="1" smtClean="0"/>
              <a:t>html_text</a:t>
            </a:r>
            <a:r>
              <a:rPr lang="en-US" altLang="ko-KR" dirty="0" smtClean="0"/>
              <a:t>(content)</a:t>
            </a:r>
          </a:p>
          <a:p>
            <a:r>
              <a:rPr lang="en-US" altLang="ko-KR" dirty="0" smtClean="0"/>
              <a:t>  if (length(reviews) == 0) {break}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all.reviews</a:t>
            </a:r>
            <a:r>
              <a:rPr lang="en-US" altLang="ko-KR" dirty="0" smtClean="0"/>
              <a:t> &lt;- c(</a:t>
            </a:r>
            <a:r>
              <a:rPr lang="en-US" altLang="ko-KR" dirty="0" err="1" smtClean="0"/>
              <a:t>all.reviews</a:t>
            </a:r>
            <a:r>
              <a:rPr lang="en-US" altLang="ko-KR" dirty="0" smtClean="0"/>
              <a:t>, reviews)</a:t>
            </a:r>
          </a:p>
          <a:p>
            <a:r>
              <a:rPr lang="en-US" altLang="ko-KR" dirty="0" smtClean="0"/>
              <a:t>  print(page)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7.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결과를 텍스트 파일로 저장</a:t>
            </a:r>
            <a:endParaRPr lang="en-US" altLang="ko-KR" dirty="0" smtClean="0"/>
          </a:p>
          <a:p>
            <a:r>
              <a:rPr lang="en-US" altLang="ko-KR" dirty="0" err="1" smtClean="0"/>
              <a:t>all.reviews</a:t>
            </a:r>
            <a:endParaRPr lang="en-US" altLang="ko-KR" dirty="0" smtClean="0"/>
          </a:p>
          <a:p>
            <a:r>
              <a:rPr lang="en-US" altLang="ko-KR" dirty="0" err="1" smtClean="0"/>
              <a:t>write.table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all.reviews</a:t>
            </a:r>
            <a:r>
              <a:rPr lang="en-US" altLang="ko-KR" dirty="0" smtClean="0"/>
              <a:t>, 'aboutwedd.txt')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49729" y="1843549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페이지 까지 가져온다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지정한 클래스 입력</a:t>
            </a:r>
            <a:endParaRPr lang="en-US" altLang="ko-KR" dirty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지정한 아이디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7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676</Words>
  <Application>Microsoft Office PowerPoint</Application>
  <PresentationFormat>와이드스크린</PresentationFormat>
  <Paragraphs>141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결혼에 대한 생각             워드 크라우드 </vt:lpstr>
      <vt:lpstr>결혼에 대한 생각!!!</vt:lpstr>
      <vt:lpstr>네이버 지식 IN : 검색</vt:lpstr>
      <vt:lpstr>네이버 지식 IN : URL 가져오기</vt:lpstr>
      <vt:lpstr>웹 페이지 범위 지정</vt:lpstr>
      <vt:lpstr>웹 페이지 범위 지정</vt:lpstr>
      <vt:lpstr>R 분석 시작</vt:lpstr>
      <vt:lpstr>R 분석 시작</vt:lpstr>
      <vt:lpstr>R 분석 시작</vt:lpstr>
      <vt:lpstr>R 분석 시작</vt:lpstr>
      <vt:lpstr>R 분석 시작</vt:lpstr>
      <vt:lpstr>R 분석 시작</vt:lpstr>
      <vt:lpstr>R 분석 시작</vt:lpstr>
      <vt:lpstr>R 분석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결혼에 대한 생각             워드 크라우드</dc:title>
  <dc:creator>Windows 사용자</dc:creator>
  <cp:lastModifiedBy>Windows 사용자</cp:lastModifiedBy>
  <cp:revision>11</cp:revision>
  <dcterms:created xsi:type="dcterms:W3CDTF">2017-11-16T00:10:58Z</dcterms:created>
  <dcterms:modified xsi:type="dcterms:W3CDTF">2017-11-16T01:52:27Z</dcterms:modified>
</cp:coreProperties>
</file>