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837-2F72-44BC-3139-6EDCAB34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4CF0-CA4A-A946-58E8-2D3B7295A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1AAA-254D-57DF-F41F-651C6161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82A-8D3D-B3F7-7246-7D69D7FB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FECD-5C7A-66EC-FC6C-D88CC161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5D17-30AC-943E-BA40-BF2028C3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44A8-1690-F924-CA5A-AA41BF25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476B-1504-350D-32C8-6B9733BD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7162-39AC-55F4-0B39-69D119D7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609C-6ABE-50A2-C995-25F15AF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23583-3EA8-1C5C-578C-C7EA866E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031D3-1CDA-8619-2BA1-D80F602D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B6EE-3E60-576B-B026-6EFE8B1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1F5A-9DD5-684A-6D44-A7C95A25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87A4-BF3A-2887-87FE-E953315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7C96-CD2B-9630-2A2A-EC76FB1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5CDB-56A1-CBC6-0DD9-335B17CB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CDC6-1D09-DEB6-0A30-4B4D3951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AFFB-1898-B6D0-8AE3-EDA75037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960C-7562-5BDE-99C9-63BF7A62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6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9F8-194C-E57C-CAD7-66BEF09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CFF6-C013-ADE2-EDD0-C66DA26F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C955-667A-2C76-8DDC-B3F74688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83B5-5CB8-3FC4-3CC1-0123BC03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98B7-ED0B-25C6-1FE2-99DEE16A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3F40-0E3E-186A-9145-1FECE07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71D7-E401-7692-A97F-74442FB82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A932-B8D6-F0D4-D694-5FBED357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A08A-AA03-5ED6-8E26-316CF62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1D2E-4572-08FF-475D-71F3210B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F0BC-EDCD-D08B-2E01-6BC830F8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857F-1B63-8897-2013-F773540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A363-8C30-F212-62D1-3A818201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3469-0EC8-4B61-F5E1-0ED305FB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AD580-5E0B-6782-DE8A-ABDF44A89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963B6-E894-39CE-DFD6-D6D75B8E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A3FBC-FE99-6202-54AC-B0BF5AF9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FC8A3-E968-6C83-FB49-601A1B02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50A29-2370-9D48-FBB0-084E8B0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76FA-4013-2AC3-7CA9-50E45071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53E7F-7941-A2C4-D6B1-9A51ADD8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6985E-54D8-50F0-B435-B697150B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2433D-46CF-B151-EA38-B02612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48A9-E48E-1EF3-6B9F-91C66DDB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B888B-2CFF-822D-5F97-39F3574A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DA97-1538-7214-3D52-76414489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4686-C0AF-8F28-6F8D-CA132F2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5C84-C4CD-FACB-0053-81A71A56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7FD4-ADE1-3955-0897-C089E3E1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2C973-F727-4FCA-5564-5043FBEA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6F4AA-7236-3823-DF6E-06F98801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FFFE-8DEA-87C4-1131-6B77351C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0E34-5108-8D62-B902-EDBCD751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A15B-13F2-3F10-305E-EFC7E20E6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1E99-6239-9207-CF9E-10F25BB00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BFAF3-97D2-9012-533A-908E7608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A176D-4B9F-56BC-7B5E-D9F0090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F692-B4D6-CCEC-509D-014C518F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2865F-C77C-521F-F793-DC6CD744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81B3-11E2-05C2-7185-E94E1709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A7D3-AC4D-B0F7-066D-07A017A9B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66158-D879-4DEB-ABAC-A9E74D84A4DC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C310-5028-1573-AA5D-243548BFC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23A7-976D-1FC4-D489-682DB6838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9AA56-1743-40A5-B9A8-17E7504D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1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CC-D3BB-F2E8-10E5-BE10E158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2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bolnave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1F6D3-32C7-1B0B-9253-BF62F562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26" y="5399916"/>
            <a:ext cx="9144000" cy="1159910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Maria Moldovan</a:t>
            </a:r>
          </a:p>
          <a:p>
            <a:pPr algn="l"/>
            <a:r>
              <a:rPr lang="en-US" sz="1200" dirty="0"/>
              <a:t>Natalia Pop</a:t>
            </a:r>
          </a:p>
          <a:p>
            <a:pPr algn="l"/>
            <a:r>
              <a:rPr lang="en-US" sz="1200" dirty="0"/>
              <a:t>Sergiu </a:t>
            </a:r>
            <a:r>
              <a:rPr lang="en-US" sz="1200" dirty="0" err="1"/>
              <a:t>Oșvat</a:t>
            </a:r>
            <a:endParaRPr lang="en-US" sz="1200" dirty="0"/>
          </a:p>
          <a:p>
            <a:pPr algn="l"/>
            <a:r>
              <a:rPr lang="en-US" sz="1200" dirty="0"/>
              <a:t>Grupa 30243 &amp; 30244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4425-E74A-9B95-CF25-612F7634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Scopul aplicatiei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9986-17F5-C757-5493-63E9C460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Aplicația</a:t>
            </a:r>
            <a:r>
              <a:rPr lang="en-US" sz="2200" dirty="0"/>
              <a:t> </a:t>
            </a:r>
            <a:r>
              <a:rPr lang="en-US" sz="2200" dirty="0" err="1"/>
              <a:t>noastră</a:t>
            </a:r>
            <a:r>
              <a:rPr lang="en-US" sz="2200" dirty="0"/>
              <a:t> </a:t>
            </a:r>
            <a:r>
              <a:rPr lang="en-US" sz="2200" dirty="0" err="1"/>
              <a:t>oferă</a:t>
            </a:r>
            <a:r>
              <a:rPr lang="en-US" sz="2200" dirty="0"/>
              <a:t> </a:t>
            </a:r>
            <a:r>
              <a:rPr lang="en-US" sz="2200" dirty="0" err="1"/>
              <a:t>soluții</a:t>
            </a:r>
            <a:r>
              <a:rPr lang="en-US" sz="2200" dirty="0"/>
              <a:t> </a:t>
            </a:r>
            <a:r>
              <a:rPr lang="en-US" sz="2200" dirty="0" err="1"/>
              <a:t>digitale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monitorizarea</a:t>
            </a:r>
            <a:r>
              <a:rPr lang="en-US" sz="2200" dirty="0"/>
              <a:t> </a:t>
            </a:r>
            <a:r>
              <a:rPr lang="en-US" sz="2200" dirty="0" err="1"/>
              <a:t>persoanelor</a:t>
            </a:r>
            <a:r>
              <a:rPr lang="en-US" sz="2200" dirty="0"/>
              <a:t> </a:t>
            </a:r>
            <a:r>
              <a:rPr lang="en-US" sz="2200" dirty="0" err="1"/>
              <a:t>bolnave</a:t>
            </a:r>
            <a:r>
              <a:rPr lang="en-US" sz="2200" dirty="0"/>
              <a:t>, </a:t>
            </a:r>
            <a:r>
              <a:rPr lang="en-US" sz="2200" dirty="0" err="1"/>
              <a:t>asigurând</a:t>
            </a:r>
            <a:r>
              <a:rPr lang="en-US" sz="2200" dirty="0"/>
              <a:t> </a:t>
            </a:r>
            <a:r>
              <a:rPr lang="en-US" sz="2200" dirty="0" err="1"/>
              <a:t>sprijin</a:t>
            </a:r>
            <a:r>
              <a:rPr lang="en-US" sz="2200" dirty="0"/>
              <a:t> </a:t>
            </a:r>
            <a:r>
              <a:rPr lang="en-US" sz="2200" dirty="0" err="1"/>
              <a:t>umanitar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medical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</a:t>
            </a:r>
            <a:r>
              <a:rPr lang="en-US" sz="2200" dirty="0"/>
              <a:t> real</a:t>
            </a:r>
          </a:p>
          <a:p>
            <a:endParaRPr lang="en-US" sz="2200" dirty="0"/>
          </a:p>
          <a:p>
            <a:r>
              <a:rPr lang="en-US" sz="2200" dirty="0"/>
              <a:t>Prin </a:t>
            </a:r>
            <a:r>
              <a:rPr lang="en-US" sz="2200" dirty="0" err="1"/>
              <a:t>intermediul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intuitiv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interconectat</a:t>
            </a:r>
            <a:r>
              <a:rPr lang="en-US" sz="2200" dirty="0"/>
              <a:t>, </a:t>
            </a:r>
            <a:r>
              <a:rPr lang="en-US" sz="2200" dirty="0" err="1"/>
              <a:t>voluntarii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ONG-urile pot </a:t>
            </a:r>
            <a:r>
              <a:rPr lang="en-US" sz="2200" dirty="0" err="1"/>
              <a:t>răspunde</a:t>
            </a:r>
            <a:r>
              <a:rPr lang="en-US" sz="2200" dirty="0"/>
              <a:t> rapid la </a:t>
            </a:r>
            <a:r>
              <a:rPr lang="en-US" sz="2200" dirty="0" err="1"/>
              <a:t>nevoile</a:t>
            </a:r>
            <a:r>
              <a:rPr lang="en-US" sz="2200" dirty="0"/>
              <a:t> </a:t>
            </a:r>
            <a:r>
              <a:rPr lang="en-US" sz="2200" dirty="0" err="1"/>
              <a:t>comunității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730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0B77A-1F5C-9840-17D0-AB38D273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Grupuri țintă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E039-70B6-3B62-EB78-ACDF864D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Voluntari: Gestionarea cazurilor, intervenții rapide, actualizarea fișelor</a:t>
            </a:r>
          </a:p>
          <a:p>
            <a:r>
              <a:rPr lang="en-US" sz="2200"/>
              <a:t>Persoanele asistate: Simplificarea accesului la ajutor, suport continuu prin brățări inteligente</a:t>
            </a:r>
          </a:p>
          <a:p>
            <a:r>
              <a:rPr lang="en-US" sz="2200"/>
              <a:t>ONG-uri și administrații: Monitorizare centralizată, analiză a nevoilor și planificare eficientă</a:t>
            </a:r>
          </a:p>
        </p:txBody>
      </p:sp>
      <p:pic>
        <p:nvPicPr>
          <p:cNvPr id="1026" name="Picture 2" descr="Bratara inteligenta B-FIT">
            <a:extLst>
              <a:ext uri="{FF2B5EF4-FFF2-40B4-BE49-F238E27FC236}">
                <a16:creationId xmlns:a16="http://schemas.microsoft.com/office/drawing/2014/main" id="{DBE7BC7E-A091-3974-0663-8ED589A7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" r="3727"/>
          <a:stretch/>
        </p:blipFill>
        <p:spPr bwMode="auto">
          <a:xfrm>
            <a:off x="6346728" y="640080"/>
            <a:ext cx="496360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6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8B020-714C-6993-458A-1968191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/>
              <a:t>Funcționalitățile</a:t>
            </a:r>
            <a:r>
              <a:rPr lang="en-US" dirty="0"/>
              <a:t> </a:t>
            </a:r>
            <a:r>
              <a:rPr lang="en-US"/>
              <a:t>principale</a:t>
            </a:r>
            <a:r>
              <a:rPr lang="en-US" dirty="0"/>
              <a:t> ale </a:t>
            </a:r>
            <a:r>
              <a:rPr lang="en-US"/>
              <a:t>aplicației</a:t>
            </a:r>
            <a:endParaRPr lang="en-US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DEE8-EDC2-A727-8E1B-EF806362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 err="1"/>
              <a:t>Monitorizare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r>
              <a:rPr lang="en-US" sz="1900" dirty="0"/>
              <a:t> real a </a:t>
            </a:r>
            <a:r>
              <a:rPr lang="en-US" sz="1900" dirty="0" err="1"/>
              <a:t>parametrilor</a:t>
            </a:r>
            <a:r>
              <a:rPr lang="en-US" sz="1900" dirty="0"/>
              <a:t> </a:t>
            </a:r>
            <a:r>
              <a:rPr lang="en-US" sz="1900" dirty="0" err="1"/>
              <a:t>vitali</a:t>
            </a:r>
            <a:endParaRPr lang="en-US" sz="1900" dirty="0"/>
          </a:p>
          <a:p>
            <a:r>
              <a:rPr lang="en-US" sz="1900" dirty="0" err="1"/>
              <a:t>Emiterea</a:t>
            </a:r>
            <a:r>
              <a:rPr lang="en-US" sz="1900" dirty="0"/>
              <a:t> de </a:t>
            </a:r>
            <a:r>
              <a:rPr lang="en-US" sz="1900" dirty="0" err="1"/>
              <a:t>alerte</a:t>
            </a:r>
            <a:r>
              <a:rPr lang="en-US" sz="1900" dirty="0"/>
              <a:t> c</a:t>
            </a:r>
            <a:r>
              <a:rPr lang="ro-RO" sz="1900" dirty="0"/>
              <a:t>ătre persoanele de contact adăgate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cazuri</a:t>
            </a:r>
            <a:r>
              <a:rPr lang="en-US" sz="1900" dirty="0"/>
              <a:t> </a:t>
            </a:r>
            <a:r>
              <a:rPr lang="en-US" sz="1900" dirty="0" err="1"/>
              <a:t>critice</a:t>
            </a:r>
            <a:endParaRPr lang="en-US" sz="1900" dirty="0"/>
          </a:p>
          <a:p>
            <a:r>
              <a:rPr lang="en-US" sz="1900" dirty="0" err="1"/>
              <a:t>Configurarea</a:t>
            </a:r>
            <a:r>
              <a:rPr lang="en-US" sz="1900" dirty="0"/>
              <a:t> </a:t>
            </a:r>
            <a:r>
              <a:rPr lang="en-US" sz="1900" dirty="0" err="1"/>
              <a:t>planurilor</a:t>
            </a:r>
            <a:r>
              <a:rPr lang="en-US" sz="1900" dirty="0"/>
              <a:t> de </a:t>
            </a:r>
            <a:r>
              <a:rPr lang="en-US" sz="1900" dirty="0" err="1"/>
              <a:t>intervenție</a:t>
            </a:r>
            <a:r>
              <a:rPr lang="en-US" sz="1900" dirty="0"/>
              <a:t> </a:t>
            </a:r>
            <a:r>
              <a:rPr lang="en-US" sz="1900" dirty="0" err="1"/>
              <a:t>personalizate</a:t>
            </a:r>
            <a:endParaRPr lang="en-US" sz="1900" dirty="0"/>
          </a:p>
          <a:p>
            <a:r>
              <a:rPr lang="it-IT" sz="1900" dirty="0"/>
              <a:t>Generarea de rapoarte detaliate pentru evaluare și analiză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1D5F-D2E8-CF5F-6B8B-608229BD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3" y="2569464"/>
            <a:ext cx="3338634" cy="36789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C69BE-CD12-8E7B-6097-8017D83F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62409"/>
            <a:ext cx="5468112" cy="2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F3429-ED26-600A-F10D-6298EDAD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Tehnologii integrate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8D18-A130-C5B6-7283-68134408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/>
              <a:t>Compatibilitate cu brățări de monitorizare și dispozitive inteligente</a:t>
            </a:r>
          </a:p>
          <a:p>
            <a:r>
              <a:rPr lang="en-US" sz="2200" dirty="0" err="1"/>
              <a:t>Monitorizarea</a:t>
            </a:r>
            <a:r>
              <a:rPr lang="en-US" sz="2200" dirty="0"/>
              <a:t> </a:t>
            </a:r>
            <a:r>
              <a:rPr lang="en-US" sz="2200" dirty="0" err="1"/>
              <a:t>sănătății</a:t>
            </a:r>
            <a:r>
              <a:rPr lang="en-US" sz="2200" dirty="0"/>
              <a:t> </a:t>
            </a:r>
            <a:r>
              <a:rPr lang="en-US" sz="2200" dirty="0" err="1"/>
              <a:t>persoanelor</a:t>
            </a:r>
            <a:r>
              <a:rPr lang="en-US" sz="2200" dirty="0"/>
              <a:t> </a:t>
            </a:r>
            <a:r>
              <a:rPr lang="en-US" sz="2200" dirty="0" err="1"/>
              <a:t>asistate</a:t>
            </a:r>
            <a:endParaRPr lang="ro-RO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8D24-29BA-A486-D0C7-ED0DD377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20330"/>
            <a:ext cx="6903720" cy="3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Servicii digitale pentru monitorizarea persoanelor bolnave </vt:lpstr>
      <vt:lpstr>Scopul aplicatiei</vt:lpstr>
      <vt:lpstr>Grupuri țintă</vt:lpstr>
      <vt:lpstr>Funcționalitățile principale ale aplicației</vt:lpstr>
      <vt:lpstr>Tehnologii integrate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Alexandra Moldovan</dc:creator>
  <cp:lastModifiedBy>Maria Alexandra Moldovan</cp:lastModifiedBy>
  <cp:revision>3</cp:revision>
  <dcterms:created xsi:type="dcterms:W3CDTF">2025-01-14T09:54:11Z</dcterms:created>
  <dcterms:modified xsi:type="dcterms:W3CDTF">2025-01-14T11:29:01Z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2025-01-14T10:11:13Z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01ed5822-6303-47a5-9baf-fc0e580c7ca1</vt:lpwstr>
  </property>
  <property fmtid="{D5CDD505-2E9C-101B-9397-08002B2CF9AE}" pid="8" name="MSIP_Label_5b58b62f-6f94-46bd-8089-18e64b0a9abb_ContentBits">
    <vt:lpwstr>0</vt:lpwstr>
  </property>
</Properties>
</file>