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2" r:id="rId14"/>
    <p:sldId id="275" r:id="rId15"/>
    <p:sldId id="276" r:id="rId16"/>
    <p:sldId id="274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1B7F4-3BDB-4323-99BA-AF1D746A2C92}" v="5" dt="2019-11-12T17:37:19.691"/>
    <p1510:client id="{D4D0DC29-DB2B-45EE-B661-D919759D5BE8}" v="1080" dt="2019-11-12T10:17:0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64" y="-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석" userId="99a0081de164a27f" providerId="LiveId" clId="{D4D0DC29-DB2B-45EE-B661-D919759D5BE8}"/>
    <pc:docChg chg="undo custSel addSld delSld modSld sldOrd modMainMaster">
      <pc:chgData name="김 민석" userId="99a0081de164a27f" providerId="LiveId" clId="{D4D0DC29-DB2B-45EE-B661-D919759D5BE8}" dt="2019-11-12T10:17:05.469" v="10783" actId="20577"/>
      <pc:docMkLst>
        <pc:docMk/>
      </pc:docMkLst>
      <pc:sldChg chg="addSp delSp modSp add">
        <pc:chgData name="김 민석" userId="99a0081de164a27f" providerId="LiveId" clId="{D4D0DC29-DB2B-45EE-B661-D919759D5BE8}" dt="2019-11-12T09:18:54.915" v="9630" actId="1076"/>
        <pc:sldMkLst>
          <pc:docMk/>
          <pc:sldMk cId="3565692627" sldId="256"/>
        </pc:sldMkLst>
        <pc:spChg chg="mod">
          <ac:chgData name="김 민석" userId="99a0081de164a27f" providerId="LiveId" clId="{D4D0DC29-DB2B-45EE-B661-D919759D5BE8}" dt="2019-11-12T09:18:29.520" v="9625" actId="1076"/>
          <ac:spMkLst>
            <pc:docMk/>
            <pc:sldMk cId="3565692627" sldId="256"/>
            <ac:spMk id="2" creationId="{A0A3EF8F-7B11-4FD1-98F2-2B3BA506804B}"/>
          </ac:spMkLst>
        </pc:spChg>
        <pc:spChg chg="del mod">
          <ac:chgData name="김 민석" userId="99a0081de164a27f" providerId="LiveId" clId="{D4D0DC29-DB2B-45EE-B661-D919759D5BE8}" dt="2019-11-11T06:16:42.876" v="117" actId="478"/>
          <ac:spMkLst>
            <pc:docMk/>
            <pc:sldMk cId="3565692627" sldId="256"/>
            <ac:spMk id="3" creationId="{C67033D6-4EFD-4495-9E0D-AB810A95652F}"/>
          </ac:spMkLst>
        </pc:spChg>
        <pc:spChg chg="add del mod">
          <ac:chgData name="김 민석" userId="99a0081de164a27f" providerId="LiveId" clId="{D4D0DC29-DB2B-45EE-B661-D919759D5BE8}" dt="2019-11-11T06:24:40.513" v="441" actId="478"/>
          <ac:spMkLst>
            <pc:docMk/>
            <pc:sldMk cId="3565692627" sldId="256"/>
            <ac:spMk id="11" creationId="{67A4CC8F-E497-4D11-A853-F8AB2786A80A}"/>
          </ac:spMkLst>
        </pc:spChg>
        <pc:spChg chg="add mod">
          <ac:chgData name="김 민석" userId="99a0081de164a27f" providerId="LiveId" clId="{D4D0DC29-DB2B-45EE-B661-D919759D5BE8}" dt="2019-11-12T09:18:54.915" v="9630" actId="1076"/>
          <ac:spMkLst>
            <pc:docMk/>
            <pc:sldMk cId="3565692627" sldId="256"/>
            <ac:spMk id="12" creationId="{834F125C-11C5-407A-8704-39F445DA4CFA}"/>
          </ac:spMkLst>
        </pc:spChg>
        <pc:picChg chg="add mod">
          <ac:chgData name="김 민석" userId="99a0081de164a27f" providerId="LiveId" clId="{D4D0DC29-DB2B-45EE-B661-D919759D5BE8}" dt="2019-11-12T09:18:43.449" v="9628" actId="14100"/>
          <ac:picMkLst>
            <pc:docMk/>
            <pc:sldMk cId="3565692627" sldId="256"/>
            <ac:picMk id="9" creationId="{D21C1883-DB60-42B3-BC4B-2925550D399E}"/>
          </ac:picMkLst>
        </pc:picChg>
        <pc:cxnChg chg="add mod">
          <ac:chgData name="김 민석" userId="99a0081de164a27f" providerId="LiveId" clId="{D4D0DC29-DB2B-45EE-B661-D919759D5BE8}" dt="2019-11-12T09:18:48.608" v="9629" actId="14100"/>
          <ac:cxnSpMkLst>
            <pc:docMk/>
            <pc:sldMk cId="3565692627" sldId="256"/>
            <ac:cxnSpMk id="5" creationId="{D6A777DA-1645-4538-BB09-D1C3BAAA4082}"/>
          </ac:cxnSpMkLst>
        </pc:cxnChg>
      </pc:sldChg>
      <pc:sldChg chg="addSp delSp modSp add del">
        <pc:chgData name="김 민석" userId="99a0081de164a27f" providerId="LiveId" clId="{D4D0DC29-DB2B-45EE-B661-D919759D5BE8}" dt="2019-11-11T18:43:07.581" v="8399" actId="2696"/>
        <pc:sldMkLst>
          <pc:docMk/>
          <pc:sldMk cId="3342845698" sldId="257"/>
        </pc:sldMkLst>
        <pc:picChg chg="add">
          <ac:chgData name="김 민석" userId="99a0081de164a27f" providerId="LiveId" clId="{D4D0DC29-DB2B-45EE-B661-D919759D5BE8}" dt="2019-11-11T18:38:24.828" v="8184"/>
          <ac:picMkLst>
            <pc:docMk/>
            <pc:sldMk cId="3342845698" sldId="257"/>
            <ac:picMk id="4" creationId="{297D14B7-72C9-44A5-99A2-F1A2E2EB4427}"/>
          </ac:picMkLst>
        </pc:picChg>
        <pc:cxnChg chg="add del mod">
          <ac:chgData name="김 민석" userId="99a0081de164a27f" providerId="LiveId" clId="{D4D0DC29-DB2B-45EE-B661-D919759D5BE8}" dt="2019-11-11T06:26:54.490" v="491" actId="478"/>
          <ac:cxnSpMkLst>
            <pc:docMk/>
            <pc:sldMk cId="3342845698" sldId="257"/>
            <ac:cxnSpMk id="4" creationId="{95B5DCCF-461A-4100-A6FC-8DBE3A57D530}"/>
          </ac:cxnSpMkLst>
        </pc:cxnChg>
      </pc:sldChg>
      <pc:sldChg chg="add">
        <pc:chgData name="김 민석" userId="99a0081de164a27f" providerId="LiveId" clId="{D4D0DC29-DB2B-45EE-B661-D919759D5BE8}" dt="2019-11-11T06:14:34.077" v="2"/>
        <pc:sldMkLst>
          <pc:docMk/>
          <pc:sldMk cId="345662549" sldId="258"/>
        </pc:sldMkLst>
      </pc:sldChg>
      <pc:sldChg chg="addSp delSp modSp add ord">
        <pc:chgData name="김 민석" userId="99a0081de164a27f" providerId="LiveId" clId="{D4D0DC29-DB2B-45EE-B661-D919759D5BE8}" dt="2019-11-12T10:17:05.469" v="10783" actId="20577"/>
        <pc:sldMkLst>
          <pc:docMk/>
          <pc:sldMk cId="375032569" sldId="259"/>
        </pc:sldMkLst>
        <pc:spChg chg="mod">
          <ac:chgData name="김 민석" userId="99a0081de164a27f" providerId="LiveId" clId="{D4D0DC29-DB2B-45EE-B661-D919759D5BE8}" dt="2019-11-12T10:17:05.469" v="10783" actId="20577"/>
          <ac:spMkLst>
            <pc:docMk/>
            <pc:sldMk cId="375032569" sldId="259"/>
            <ac:spMk id="6" creationId="{2F6B8660-C05B-41A5-B84E-6F9067D80A3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75032569" sldId="259"/>
            <ac:spMk id="12" creationId="{00000000-0000-0000-0000-000000000000}"/>
          </ac:spMkLst>
        </pc:spChg>
        <pc:cxnChg chg="add mod">
          <ac:chgData name="김 민석" userId="99a0081de164a27f" providerId="LiveId" clId="{D4D0DC29-DB2B-45EE-B661-D919759D5BE8}" dt="2019-11-12T09:17:22.936" v="9624"/>
          <ac:cxnSpMkLst>
            <pc:docMk/>
            <pc:sldMk cId="375032569" sldId="259"/>
            <ac:cxnSpMk id="5" creationId="{5305914D-E250-4E0D-9106-297EBD5FEF0C}"/>
          </ac:cxnSpMkLst>
        </pc:cxnChg>
        <pc:cxnChg chg="del mod">
          <ac:chgData name="김 민석" userId="99a0081de164a27f" providerId="LiveId" clId="{D4D0DC29-DB2B-45EE-B661-D919759D5BE8}" dt="2019-11-11T06:27:51.994" v="500" actId="478"/>
          <ac:cxnSpMkLst>
            <pc:docMk/>
            <pc:sldMk cId="375032569" sldId="259"/>
            <ac:cxnSpMk id="11" creationId="{00000000-0000-0000-0000-000000000000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686502850" sldId="260"/>
        </pc:sldMkLst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686502850" sldId="260"/>
            <ac:spMk id="2" creationId="{C7A01223-3582-48C0-9210-E626EAB0869E}"/>
          </ac:spMkLst>
        </pc:spChg>
        <pc:spChg chg="del mod">
          <ac:chgData name="김 민석" userId="99a0081de164a27f" providerId="LiveId" clId="{D4D0DC29-DB2B-45EE-B661-D919759D5BE8}" dt="2019-11-11T06:32:37.551" v="591" actId="478"/>
          <ac:spMkLst>
            <pc:docMk/>
            <pc:sldMk cId="686502850" sldId="260"/>
            <ac:spMk id="6" creationId="{2F6B8660-C05B-41A5-B84E-6F9067D80A3C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686502850" sldId="260"/>
            <ac:spMk id="11" creationId="{52965EAB-042F-439A-90F7-326CE27A6053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686502850" sldId="260"/>
            <ac:spMk id="12" creationId="{00000000-0000-0000-0000-000000000000}"/>
          </ac:spMkLst>
        </pc:sp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686502850" sldId="260"/>
            <ac:picMk id="4" creationId="{6315BD95-AA58-41E3-94E2-850AC8E7947D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686502850" sldId="260"/>
            <ac:picMk id="8" creationId="{31D7E12F-8E24-47C5-971F-81A3E525E57B}"/>
          </ac:picMkLst>
        </pc:picChg>
        <pc:picChg chg="add del mod">
          <ac:chgData name="김 민석" userId="99a0081de164a27f" providerId="LiveId" clId="{D4D0DC29-DB2B-45EE-B661-D919759D5BE8}" dt="2019-11-11T06:36:54.744" v="997" actId="478"/>
          <ac:picMkLst>
            <pc:docMk/>
            <pc:sldMk cId="686502850" sldId="260"/>
            <ac:picMk id="1026" creationId="{D83DAF0C-A859-46F4-A5C6-931AEF0D75F2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686502850" sldId="260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2046945870" sldId="261"/>
        </pc:sldMkLst>
        <pc:spChg chg="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2" creationId="{C7A01223-3582-48C0-9210-E626EAB0869E}"/>
          </ac:spMkLst>
        </pc:spChg>
        <pc:spChg chg="add del mod">
          <ac:chgData name="김 민석" userId="99a0081de164a27f" providerId="LiveId" clId="{D4D0DC29-DB2B-45EE-B661-D919759D5BE8}" dt="2019-11-11T06:47:11.357" v="1251" actId="478"/>
          <ac:spMkLst>
            <pc:docMk/>
            <pc:sldMk cId="2046945870" sldId="261"/>
            <ac:spMk id="7" creationId="{458D26B2-B64D-4EF8-A4FD-46791A346E5A}"/>
          </ac:spMkLst>
        </pc:spChg>
        <pc:spChg chg="add del mod">
          <ac:chgData name="김 민석" userId="99a0081de164a27f" providerId="LiveId" clId="{D4D0DC29-DB2B-45EE-B661-D919759D5BE8}" dt="2019-11-11T06:48:30.215" v="1334" actId="767"/>
          <ac:spMkLst>
            <pc:docMk/>
            <pc:sldMk cId="2046945870" sldId="261"/>
            <ac:spMk id="9" creationId="{69F9C14F-3ABD-4092-974E-4A848F5AEF2C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0" creationId="{E9F74BC9-9340-4277-806B-3032FA5FB66E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1" creationId="{9A56A460-A9B2-4821-9379-31505E1D02A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3" creationId="{E995D391-0659-4719-BF88-D5B3FA885261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4" creationId="{4A8B8028-58FD-42B4-91FA-EAFD36DC44F6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5" creationId="{81CFEDD5-F225-4534-B36E-73B15A345D3F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6" creationId="{F9B9E7A9-F94A-42DC-8323-AB29E8CB6C11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046945870" sldId="261"/>
            <ac:spMk id="17" creationId="{C869513E-D872-4A86-987F-0732D1AC28F8}"/>
          </ac:spMkLst>
        </pc:spChg>
        <pc:picChg chg="del">
          <ac:chgData name="김 민석" userId="99a0081de164a27f" providerId="LiveId" clId="{D4D0DC29-DB2B-45EE-B661-D919759D5BE8}" dt="2019-11-11T06:44:50.804" v="1240" actId="478"/>
          <ac:picMkLst>
            <pc:docMk/>
            <pc:sldMk cId="2046945870" sldId="261"/>
            <ac:picMk id="4" creationId="{6315BD95-AA58-41E3-94E2-850AC8E7947D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2046945870" sldId="261"/>
            <ac:picMk id="6" creationId="{F2B9944F-251B-4CD0-9019-75D88FF142E3}"/>
          </ac:picMkLst>
        </pc:picChg>
        <pc:picChg chg="del">
          <ac:chgData name="김 민석" userId="99a0081de164a27f" providerId="LiveId" clId="{D4D0DC29-DB2B-45EE-B661-D919759D5BE8}" dt="2019-11-11T06:44:50.431" v="1239" actId="478"/>
          <ac:picMkLst>
            <pc:docMk/>
            <pc:sldMk cId="2046945870" sldId="261"/>
            <ac:picMk id="8" creationId="{31D7E12F-8E24-47C5-971F-81A3E525E57B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2046945870" sldId="261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3221003267" sldId="262"/>
        </pc:sldMkLst>
        <pc:spChg chg="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2" creationId="{C7A01223-3582-48C0-9210-E626EAB0869E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3" creationId="{F2FDB39A-28EE-43C9-89BD-3552C5835FCF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4" creationId="{73E446DB-F9D2-491D-8910-3354C17D89FD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6" creationId="{25F86A1C-2BFD-4E99-A74B-AE5C1E8485A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7" creationId="{B062246E-46FA-416A-AF45-C4672558AD5D}"/>
          </ac:spMkLst>
        </pc:spChg>
        <pc:spChg chg="add mod or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8" creationId="{7A2C1AC6-5755-4482-A587-23D8DCD784DF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9" creationId="{DAE6B913-1422-461C-8269-7B76ECD28CF4}"/>
          </ac:spMkLst>
        </pc:spChg>
        <pc:spChg chg="add mod or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0" creationId="{9801C0BB-4EE2-4DB2-9736-DC3A380E7780}"/>
          </ac:spMkLst>
        </pc:spChg>
        <pc:spChg chg="del">
          <ac:chgData name="김 민석" userId="99a0081de164a27f" providerId="LiveId" clId="{D4D0DC29-DB2B-45EE-B661-D919759D5BE8}" dt="2019-11-11T07:14:48.412" v="1778" actId="478"/>
          <ac:spMkLst>
            <pc:docMk/>
            <pc:sldMk cId="3221003267" sldId="262"/>
            <ac:spMk id="10" creationId="{E9F74BC9-9340-4277-806B-3032FA5FB66E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1" creationId="{852CE33A-DF09-4EF1-8E7E-ACB699CE8E83}"/>
          </ac:spMkLst>
        </pc:spChg>
        <pc:spChg chg="del">
          <ac:chgData name="김 민석" userId="99a0081de164a27f" providerId="LiveId" clId="{D4D0DC29-DB2B-45EE-B661-D919759D5BE8}" dt="2019-11-11T07:14:46.762" v="1777" actId="478"/>
          <ac:spMkLst>
            <pc:docMk/>
            <pc:sldMk cId="3221003267" sldId="262"/>
            <ac:spMk id="11" creationId="{9A56A460-A9B2-4821-9379-31505E1D02A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3" creationId="{C6C3B8D5-A035-49B1-8DB4-9649F9909CDF}"/>
          </ac:spMkLst>
        </pc:spChg>
        <pc:spChg chg="del">
          <ac:chgData name="김 민석" userId="99a0081de164a27f" providerId="LiveId" clId="{D4D0DC29-DB2B-45EE-B661-D919759D5BE8}" dt="2019-11-11T07:14:49.282" v="1779" actId="478"/>
          <ac:spMkLst>
            <pc:docMk/>
            <pc:sldMk cId="3221003267" sldId="262"/>
            <ac:spMk id="13" creationId="{E995D391-0659-4719-BF88-D5B3FA885261}"/>
          </ac:spMkLst>
        </pc:spChg>
        <pc:spChg chg="del">
          <ac:chgData name="김 민석" userId="99a0081de164a27f" providerId="LiveId" clId="{D4D0DC29-DB2B-45EE-B661-D919759D5BE8}" dt="2019-11-11T07:14:46.762" v="1777" actId="478"/>
          <ac:spMkLst>
            <pc:docMk/>
            <pc:sldMk cId="3221003267" sldId="262"/>
            <ac:spMk id="14" creationId="{4A8B8028-58FD-42B4-91FA-EAFD36DC44F6}"/>
          </ac:spMkLst>
        </pc:spChg>
        <pc:spChg chg="add mod or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4" creationId="{FA739A1F-8171-4A80-81BC-1C49DD954D36}"/>
          </ac:spMkLst>
        </pc:spChg>
        <pc:spChg chg="del">
          <ac:chgData name="김 민석" userId="99a0081de164a27f" providerId="LiveId" clId="{D4D0DC29-DB2B-45EE-B661-D919759D5BE8}" dt="2019-11-11T07:14:50.149" v="1780" actId="478"/>
          <ac:spMkLst>
            <pc:docMk/>
            <pc:sldMk cId="3221003267" sldId="262"/>
            <ac:spMk id="15" creationId="{81CFEDD5-F225-4534-B36E-73B15A345D3F}"/>
          </ac:spMkLst>
        </pc:spChg>
        <pc:spChg chg="add del">
          <ac:chgData name="김 민석" userId="99a0081de164a27f" providerId="LiveId" clId="{D4D0DC29-DB2B-45EE-B661-D919759D5BE8}" dt="2019-11-11T13:35:15.260" v="2057"/>
          <ac:spMkLst>
            <pc:docMk/>
            <pc:sldMk cId="3221003267" sldId="262"/>
            <ac:spMk id="15" creationId="{9182AF05-8ECF-4C58-88DF-6E21E014FFC2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6" creationId="{845A550A-A291-46F8-BF82-1FA607E973FE}"/>
          </ac:spMkLst>
        </pc:spChg>
        <pc:spChg chg="del">
          <ac:chgData name="김 민석" userId="99a0081de164a27f" providerId="LiveId" clId="{D4D0DC29-DB2B-45EE-B661-D919759D5BE8}" dt="2019-11-11T07:14:46.762" v="1777" actId="478"/>
          <ac:spMkLst>
            <pc:docMk/>
            <pc:sldMk cId="3221003267" sldId="262"/>
            <ac:spMk id="16" creationId="{F9B9E7A9-F94A-42DC-8323-AB29E8CB6C11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7" creationId="{84E37A39-C5CB-471E-925D-448FF1952087}"/>
          </ac:spMkLst>
        </pc:spChg>
        <pc:spChg chg="del mod">
          <ac:chgData name="김 민석" userId="99a0081de164a27f" providerId="LiveId" clId="{D4D0DC29-DB2B-45EE-B661-D919759D5BE8}" dt="2019-11-11T07:14:50.312" v="1781" actId="478"/>
          <ac:spMkLst>
            <pc:docMk/>
            <pc:sldMk cId="3221003267" sldId="262"/>
            <ac:spMk id="17" creationId="{C869513E-D872-4A86-987F-0732D1AC28F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18" creationId="{EB252799-DD6D-4D84-B37F-4F6BDC772880}"/>
          </ac:spMkLst>
        </pc:spChg>
        <pc:spChg chg="add del mod">
          <ac:chgData name="김 민석" userId="99a0081de164a27f" providerId="LiveId" clId="{D4D0DC29-DB2B-45EE-B661-D919759D5BE8}" dt="2019-11-11T13:41:15.278" v="2209" actId="478"/>
          <ac:spMkLst>
            <pc:docMk/>
            <pc:sldMk cId="3221003267" sldId="262"/>
            <ac:spMk id="19" creationId="{31A03BC9-8998-46FE-B44F-6EF03D03C109}"/>
          </ac:spMkLst>
        </pc:spChg>
        <pc:spChg chg="add mod or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20" creationId="{9ECB2BA4-4CD0-4878-A6E1-3905B6103319}"/>
          </ac:spMkLst>
        </pc:spChg>
        <pc:spChg chg="add mod or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21" creationId="{2AA4A081-01CA-4967-81BC-8A19107C4E99}"/>
          </ac:spMkLst>
        </pc:spChg>
        <pc:spChg chg="add del mod">
          <ac:chgData name="김 민석" userId="99a0081de164a27f" providerId="LiveId" clId="{D4D0DC29-DB2B-45EE-B661-D919759D5BE8}" dt="2019-11-11T13:49:02.532" v="2403" actId="478"/>
          <ac:spMkLst>
            <pc:docMk/>
            <pc:sldMk cId="3221003267" sldId="262"/>
            <ac:spMk id="22" creationId="{98A4917B-0636-4D3B-BD7B-F80BC11086C8}"/>
          </ac:spMkLst>
        </pc:spChg>
        <pc:spChg chg="add mod or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23" creationId="{1736D6B6-8004-4B2E-809F-AFDE1FEC9DE2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24" creationId="{693A53ED-396C-42F4-B0E1-0873631B5AC6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221003267" sldId="262"/>
            <ac:spMk id="25" creationId="{1AED3BA9-69B3-4FF0-8BBC-015B935671E7}"/>
          </ac:spMkLst>
        </pc:spChg>
        <pc:picChg chg="del">
          <ac:chgData name="김 민석" userId="99a0081de164a27f" providerId="LiveId" clId="{D4D0DC29-DB2B-45EE-B661-D919759D5BE8}" dt="2019-11-11T07:14:40.081" v="1775" actId="478"/>
          <ac:picMkLst>
            <pc:docMk/>
            <pc:sldMk cId="3221003267" sldId="262"/>
            <ac:picMk id="6" creationId="{F2B9944F-251B-4CD0-9019-75D88FF142E3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3221003267" sldId="262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1335479546" sldId="263"/>
        </pc:sldMkLst>
        <pc:spChg chg="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2" creationId="{C7A01223-3582-48C0-9210-E626EAB0869E}"/>
          </ac:spMkLst>
        </pc:spChg>
        <pc:spChg chg="del mod">
          <ac:chgData name="김 민석" userId="99a0081de164a27f" providerId="LiveId" clId="{D4D0DC29-DB2B-45EE-B661-D919759D5BE8}" dt="2019-11-11T14:08:45.838" v="2498" actId="478"/>
          <ac:spMkLst>
            <pc:docMk/>
            <pc:sldMk cId="1335479546" sldId="263"/>
            <ac:spMk id="3" creationId="{F2FDB39A-28EE-43C9-89BD-3552C5835FCF}"/>
          </ac:spMkLst>
        </pc:spChg>
        <pc:spChg chg="del">
          <ac:chgData name="김 민석" userId="99a0081de164a27f" providerId="LiveId" clId="{D4D0DC29-DB2B-45EE-B661-D919759D5BE8}" dt="2019-11-11T14:08:07.202" v="2488" actId="478"/>
          <ac:spMkLst>
            <pc:docMk/>
            <pc:sldMk cId="1335479546" sldId="263"/>
            <ac:spMk id="4" creationId="{73E446DB-F9D2-491D-8910-3354C17D89FD}"/>
          </ac:spMkLst>
        </pc:spChg>
        <pc:spChg chg="del">
          <ac:chgData name="김 민석" userId="99a0081de164a27f" providerId="LiveId" clId="{D4D0DC29-DB2B-45EE-B661-D919759D5BE8}" dt="2019-11-11T14:08:46.395" v="2499" actId="478"/>
          <ac:spMkLst>
            <pc:docMk/>
            <pc:sldMk cId="1335479546" sldId="263"/>
            <ac:spMk id="6" creationId="{25F86A1C-2BFD-4E99-A74B-AE5C1E8485A8}"/>
          </ac:spMkLst>
        </pc:spChg>
        <pc:spChg chg="mod or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7" creationId="{B062246E-46FA-416A-AF45-C4672558AD5D}"/>
          </ac:spMkLst>
        </pc:spChg>
        <pc:spChg chg="del">
          <ac:chgData name="김 민석" userId="99a0081de164a27f" providerId="LiveId" clId="{D4D0DC29-DB2B-45EE-B661-D919759D5BE8}" dt="2019-11-11T14:07:53.792" v="2478" actId="478"/>
          <ac:spMkLst>
            <pc:docMk/>
            <pc:sldMk cId="1335479546" sldId="263"/>
            <ac:spMk id="8" creationId="{7A2C1AC6-5755-4482-A587-23D8DCD784DF}"/>
          </ac:spMkLst>
        </pc:spChg>
        <pc:spChg chg="del">
          <ac:chgData name="김 민석" userId="99a0081de164a27f" providerId="LiveId" clId="{D4D0DC29-DB2B-45EE-B661-D919759D5BE8}" dt="2019-11-11T14:08:04.979" v="2486" actId="478"/>
          <ac:spMkLst>
            <pc:docMk/>
            <pc:sldMk cId="1335479546" sldId="263"/>
            <ac:spMk id="9" creationId="{DAE6B913-1422-461C-8269-7B76ECD28CF4}"/>
          </ac:spMkLst>
        </pc:spChg>
        <pc:spChg chg="del mod">
          <ac:chgData name="김 민석" userId="99a0081de164a27f" providerId="LiveId" clId="{D4D0DC29-DB2B-45EE-B661-D919759D5BE8}" dt="2019-11-11T14:08:06.088" v="2487" actId="478"/>
          <ac:spMkLst>
            <pc:docMk/>
            <pc:sldMk cId="1335479546" sldId="263"/>
            <ac:spMk id="10" creationId="{9801C0BB-4EE2-4DB2-9736-DC3A380E7780}"/>
          </ac:spMkLst>
        </pc:spChg>
        <pc:spChg chg="del">
          <ac:chgData name="김 민석" userId="99a0081de164a27f" providerId="LiveId" clId="{D4D0DC29-DB2B-45EE-B661-D919759D5BE8}" dt="2019-11-11T14:08:09.447" v="2490" actId="478"/>
          <ac:spMkLst>
            <pc:docMk/>
            <pc:sldMk cId="1335479546" sldId="263"/>
            <ac:spMk id="11" creationId="{852CE33A-DF09-4EF1-8E7E-ACB699CE8E83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12" creationId="{00000000-0000-0000-0000-000000000000}"/>
          </ac:spMkLst>
        </pc:spChg>
        <pc:spChg chg="del">
          <ac:chgData name="김 민석" userId="99a0081de164a27f" providerId="LiveId" clId="{D4D0DC29-DB2B-45EE-B661-D919759D5BE8}" dt="2019-11-11T14:08:09.447" v="2490" actId="478"/>
          <ac:spMkLst>
            <pc:docMk/>
            <pc:sldMk cId="1335479546" sldId="263"/>
            <ac:spMk id="13" creationId="{C6C3B8D5-A035-49B1-8DB4-9649F9909CDF}"/>
          </ac:spMkLst>
        </pc:spChg>
        <pc:spChg chg="del">
          <ac:chgData name="김 민석" userId="99a0081de164a27f" providerId="LiveId" clId="{D4D0DC29-DB2B-45EE-B661-D919759D5BE8}" dt="2019-11-11T14:08:10.812" v="2491" actId="478"/>
          <ac:spMkLst>
            <pc:docMk/>
            <pc:sldMk cId="1335479546" sldId="263"/>
            <ac:spMk id="14" creationId="{FA739A1F-8171-4A80-81BC-1C49DD954D36}"/>
          </ac:spMkLst>
        </pc:spChg>
        <pc:spChg chg="add del mod">
          <ac:chgData name="김 민석" userId="99a0081de164a27f" providerId="LiveId" clId="{D4D0DC29-DB2B-45EE-B661-D919759D5BE8}" dt="2019-11-11T14:09:31.119" v="2527"/>
          <ac:spMkLst>
            <pc:docMk/>
            <pc:sldMk cId="1335479546" sldId="263"/>
            <ac:spMk id="15" creationId="{372EB04E-3F61-40A3-83E1-83ADA6D1C3D5}"/>
          </ac:spMkLst>
        </pc:spChg>
        <pc:spChg chg="del">
          <ac:chgData name="김 민석" userId="99a0081de164a27f" providerId="LiveId" clId="{D4D0DC29-DB2B-45EE-B661-D919759D5BE8}" dt="2019-11-11T14:08:08.259" v="2489" actId="478"/>
          <ac:spMkLst>
            <pc:docMk/>
            <pc:sldMk cId="1335479546" sldId="263"/>
            <ac:spMk id="16" creationId="{845A550A-A291-46F8-BF82-1FA607E973FE}"/>
          </ac:spMkLst>
        </pc:spChg>
        <pc:spChg chg="del">
          <ac:chgData name="김 민석" userId="99a0081de164a27f" providerId="LiveId" clId="{D4D0DC29-DB2B-45EE-B661-D919759D5BE8}" dt="2019-11-11T14:08:09.447" v="2490" actId="478"/>
          <ac:spMkLst>
            <pc:docMk/>
            <pc:sldMk cId="1335479546" sldId="263"/>
            <ac:spMk id="17" creationId="{84E37A39-C5CB-471E-925D-448FF1952087}"/>
          </ac:spMkLst>
        </pc:spChg>
        <pc:spChg chg="del">
          <ac:chgData name="김 민석" userId="99a0081de164a27f" providerId="LiveId" clId="{D4D0DC29-DB2B-45EE-B661-D919759D5BE8}" dt="2019-11-11T14:08:09.447" v="2490" actId="478"/>
          <ac:spMkLst>
            <pc:docMk/>
            <pc:sldMk cId="1335479546" sldId="263"/>
            <ac:spMk id="18" creationId="{EB252799-DD6D-4D84-B37F-4F6BDC77288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19" creationId="{6214F61D-2D37-4ABC-BA15-02F8806AA6DC}"/>
          </ac:spMkLst>
        </pc:spChg>
        <pc:spChg chg="del">
          <ac:chgData name="김 민석" userId="99a0081de164a27f" providerId="LiveId" clId="{D4D0DC29-DB2B-45EE-B661-D919759D5BE8}" dt="2019-11-11T14:07:59.803" v="2484" actId="478"/>
          <ac:spMkLst>
            <pc:docMk/>
            <pc:sldMk cId="1335479546" sldId="263"/>
            <ac:spMk id="20" creationId="{9ECB2BA4-4CD0-4878-A6E1-3905B6103319}"/>
          </ac:spMkLst>
        </pc:spChg>
        <pc:spChg chg="del">
          <ac:chgData name="김 민석" userId="99a0081de164a27f" providerId="LiveId" clId="{D4D0DC29-DB2B-45EE-B661-D919759D5BE8}" dt="2019-11-11T14:07:55.220" v="2479" actId="478"/>
          <ac:spMkLst>
            <pc:docMk/>
            <pc:sldMk cId="1335479546" sldId="263"/>
            <ac:spMk id="21" creationId="{2AA4A081-01CA-4967-81BC-8A19107C4E99}"/>
          </ac:spMkLst>
        </pc:spChg>
        <pc:spChg chg="del">
          <ac:chgData name="김 민석" userId="99a0081de164a27f" providerId="LiveId" clId="{D4D0DC29-DB2B-45EE-B661-D919759D5BE8}" dt="2019-11-11T14:07:55.852" v="2480" actId="478"/>
          <ac:spMkLst>
            <pc:docMk/>
            <pc:sldMk cId="1335479546" sldId="263"/>
            <ac:spMk id="23" creationId="{1736D6B6-8004-4B2E-809F-AFDE1FEC9DE2}"/>
          </ac:spMkLst>
        </pc:spChg>
        <pc:spChg chg="del">
          <ac:chgData name="김 민석" userId="99a0081de164a27f" providerId="LiveId" clId="{D4D0DC29-DB2B-45EE-B661-D919759D5BE8}" dt="2019-11-11T14:07:59.015" v="2483" actId="478"/>
          <ac:spMkLst>
            <pc:docMk/>
            <pc:sldMk cId="1335479546" sldId="263"/>
            <ac:spMk id="24" creationId="{693A53ED-396C-42F4-B0E1-0873631B5AC6}"/>
          </ac:spMkLst>
        </pc:spChg>
        <pc:spChg chg="del mod">
          <ac:chgData name="김 민석" userId="99a0081de164a27f" providerId="LiveId" clId="{D4D0DC29-DB2B-45EE-B661-D919759D5BE8}" dt="2019-11-11T14:07:58.498" v="2482" actId="478"/>
          <ac:spMkLst>
            <pc:docMk/>
            <pc:sldMk cId="1335479546" sldId="263"/>
            <ac:spMk id="25" creationId="{1AED3BA9-69B3-4FF0-8BBC-015B935671E7}"/>
          </ac:spMkLst>
        </pc:spChg>
        <pc:spChg chg="add del mod">
          <ac:chgData name="김 민석" userId="99a0081de164a27f" providerId="LiveId" clId="{D4D0DC29-DB2B-45EE-B661-D919759D5BE8}" dt="2019-11-11T14:11:18.632" v="2588" actId="478"/>
          <ac:spMkLst>
            <pc:docMk/>
            <pc:sldMk cId="1335479546" sldId="263"/>
            <ac:spMk id="26" creationId="{8603BAD9-8EDD-43F2-BF75-6D29217F5E1F}"/>
          </ac:spMkLst>
        </pc:spChg>
        <pc:spChg chg="add del">
          <ac:chgData name="김 민석" userId="99a0081de164a27f" providerId="LiveId" clId="{D4D0DC29-DB2B-45EE-B661-D919759D5BE8}" dt="2019-11-11T14:11:18.632" v="2588" actId="478"/>
          <ac:spMkLst>
            <pc:docMk/>
            <pc:sldMk cId="1335479546" sldId="263"/>
            <ac:spMk id="27" creationId="{8AB1A23A-3823-4740-B504-F57E5C9F4604}"/>
          </ac:spMkLst>
        </pc:spChg>
        <pc:spChg chg="add del">
          <ac:chgData name="김 민석" userId="99a0081de164a27f" providerId="LiveId" clId="{D4D0DC29-DB2B-45EE-B661-D919759D5BE8}" dt="2019-11-11T14:11:18.632" v="2588" actId="478"/>
          <ac:spMkLst>
            <pc:docMk/>
            <pc:sldMk cId="1335479546" sldId="263"/>
            <ac:spMk id="28" creationId="{19C11821-EA5E-418D-A2A6-5122CBE9F0E1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29" creationId="{2DEE28D6-3E17-4ABD-B415-D9CF504F08AE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30" creationId="{604EA5D6-DB59-41C9-A7DA-F7216C9D5A2B}"/>
          </ac:spMkLst>
        </pc:spChg>
        <pc:spChg chg="add del mod">
          <ac:chgData name="김 민석" userId="99a0081de164a27f" providerId="LiveId" clId="{D4D0DC29-DB2B-45EE-B661-D919759D5BE8}" dt="2019-11-11T14:27:54.218" v="2734"/>
          <ac:spMkLst>
            <pc:docMk/>
            <pc:sldMk cId="1335479546" sldId="263"/>
            <ac:spMk id="31" creationId="{90E6CB7A-0221-4C97-81AA-4C39F4DC4ABB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36" creationId="{5C7120D6-5F9A-4DC1-8C44-63E69DB5E66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335479546" sldId="263"/>
            <ac:spMk id="40" creationId="{5D2A09FF-4CA2-4013-B206-8A5ECD41BD95}"/>
          </ac:spMkLst>
        </pc:spChg>
        <pc:spChg chg="add del">
          <ac:chgData name="김 민석" userId="99a0081de164a27f" providerId="LiveId" clId="{D4D0DC29-DB2B-45EE-B661-D919759D5BE8}" dt="2019-11-11T14:37:59.220" v="3140"/>
          <ac:spMkLst>
            <pc:docMk/>
            <pc:sldMk cId="1335479546" sldId="263"/>
            <ac:spMk id="42" creationId="{DC421BDD-724C-44D8-ADC9-3097C101F1C7}"/>
          </ac:spMkLst>
        </pc:sp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1335479546" sldId="263"/>
            <ac:cxnSpMk id="5" creationId="{5305914D-E250-4E0D-9106-297EBD5FEF0C}"/>
          </ac:cxnSpMkLst>
        </pc:cxnChg>
        <pc:cxnChg chg="add del mod">
          <ac:chgData name="김 민석" userId="99a0081de164a27f" providerId="LiveId" clId="{D4D0DC29-DB2B-45EE-B661-D919759D5BE8}" dt="2019-11-11T14:32:22.189" v="2936"/>
          <ac:cxnSpMkLst>
            <pc:docMk/>
            <pc:sldMk cId="1335479546" sldId="263"/>
            <ac:cxnSpMk id="32" creationId="{3DBD5480-D50D-46C6-AA8D-49839F62ED96}"/>
          </ac:cxnSpMkLst>
        </pc:cxnChg>
        <pc:cxnChg chg="add del mod">
          <ac:chgData name="김 민석" userId="99a0081de164a27f" providerId="LiveId" clId="{D4D0DC29-DB2B-45EE-B661-D919759D5BE8}" dt="2019-11-11T14:32:23.781" v="2937"/>
          <ac:cxnSpMkLst>
            <pc:docMk/>
            <pc:sldMk cId="1335479546" sldId="263"/>
            <ac:cxnSpMk id="33" creationId="{B5278284-0076-4A83-BCAF-DB6EDC0CE938}"/>
          </ac:cxnSpMkLst>
        </pc:cxnChg>
        <pc:cxnChg chg="add del">
          <ac:chgData name="김 민석" userId="99a0081de164a27f" providerId="LiveId" clId="{D4D0DC29-DB2B-45EE-B661-D919759D5BE8}" dt="2019-11-11T14:29:53.293" v="2829"/>
          <ac:cxnSpMkLst>
            <pc:docMk/>
            <pc:sldMk cId="1335479546" sldId="263"/>
            <ac:cxnSpMk id="34" creationId="{2E50EBFA-511B-4186-A24E-A53011D87C6C}"/>
          </ac:cxnSpMkLst>
        </pc:cxnChg>
        <pc:cxnChg chg="add del">
          <ac:chgData name="김 민석" userId="99a0081de164a27f" providerId="LiveId" clId="{D4D0DC29-DB2B-45EE-B661-D919759D5BE8}" dt="2019-11-11T14:29:56.703" v="2831"/>
          <ac:cxnSpMkLst>
            <pc:docMk/>
            <pc:sldMk cId="1335479546" sldId="263"/>
            <ac:cxnSpMk id="35" creationId="{7256E3CA-B8E6-4468-9A4C-D081F1E7A2E5}"/>
          </ac:cxnSpMkLst>
        </pc:cxnChg>
        <pc:cxnChg chg="add mod">
          <ac:chgData name="김 민석" userId="99a0081de164a27f" providerId="LiveId" clId="{D4D0DC29-DB2B-45EE-B661-D919759D5BE8}" dt="2019-11-12T09:17:22.936" v="9624"/>
          <ac:cxnSpMkLst>
            <pc:docMk/>
            <pc:sldMk cId="1335479546" sldId="263"/>
            <ac:cxnSpMk id="38" creationId="{CE4F5A21-8772-4708-83D6-94B85C2D72B1}"/>
          </ac:cxnSpMkLst>
        </pc:cxnChg>
        <pc:cxnChg chg="add mod">
          <ac:chgData name="김 민석" userId="99a0081de164a27f" providerId="LiveId" clId="{D4D0DC29-DB2B-45EE-B661-D919759D5BE8}" dt="2019-11-12T09:17:22.936" v="9624"/>
          <ac:cxnSpMkLst>
            <pc:docMk/>
            <pc:sldMk cId="1335479546" sldId="263"/>
            <ac:cxnSpMk id="39" creationId="{186D21FF-1488-43C4-B00E-CA024F5E58D3}"/>
          </ac:cxnSpMkLst>
        </pc:cxnChg>
        <pc:cxnChg chg="add mod">
          <ac:chgData name="김 민석" userId="99a0081de164a27f" providerId="LiveId" clId="{D4D0DC29-DB2B-45EE-B661-D919759D5BE8}" dt="2019-11-12T09:17:22.936" v="9624"/>
          <ac:cxnSpMkLst>
            <pc:docMk/>
            <pc:sldMk cId="1335479546" sldId="263"/>
            <ac:cxnSpMk id="41" creationId="{A788C42A-6B48-4053-9701-58575C9C208A}"/>
          </ac:cxnSpMkLst>
        </pc:cxnChg>
        <pc:cxnChg chg="add del">
          <ac:chgData name="김 민석" userId="99a0081de164a27f" providerId="LiveId" clId="{D4D0DC29-DB2B-45EE-B661-D919759D5BE8}" dt="2019-11-11T14:37:59.220" v="3140"/>
          <ac:cxnSpMkLst>
            <pc:docMk/>
            <pc:sldMk cId="1335479546" sldId="263"/>
            <ac:cxnSpMk id="43" creationId="{4E8C3AEB-C254-4066-B894-B07FA5A6A3CB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992005641" sldId="264"/>
        </pc:sldMkLst>
        <pc:spChg chg="del mod">
          <ac:chgData name="김 민석" userId="99a0081de164a27f" providerId="LiveId" clId="{D4D0DC29-DB2B-45EE-B661-D919759D5BE8}" dt="2019-11-11T14:38:10.030" v="3143" actId="478"/>
          <ac:spMkLst>
            <pc:docMk/>
            <pc:sldMk cId="992005641" sldId="264"/>
            <ac:spMk id="2" creationId="{C7A01223-3582-48C0-9210-E626EAB0869E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992005641" sldId="264"/>
            <ac:spMk id="3" creationId="{09BC3324-7AF7-4859-97E3-EDD9F556A8B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992005641" sldId="264"/>
            <ac:spMk id="4" creationId="{5274227D-62AB-4355-9A47-81171931E888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992005641" sldId="264"/>
            <ac:spMk id="7" creationId="{B062246E-46FA-416A-AF45-C4672558AD5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992005641" sldId="264"/>
            <ac:spMk id="12" creationId="{00000000-0000-0000-0000-000000000000}"/>
          </ac:spMkLst>
        </pc:spChg>
        <pc:spChg chg="del mod">
          <ac:chgData name="김 민석" userId="99a0081de164a27f" providerId="LiveId" clId="{D4D0DC29-DB2B-45EE-B661-D919759D5BE8}" dt="2019-11-11T14:39:05.433" v="3299" actId="478"/>
          <ac:spMkLst>
            <pc:docMk/>
            <pc:sldMk cId="992005641" sldId="264"/>
            <ac:spMk id="19" creationId="{6214F61D-2D37-4ABC-BA15-02F8806AA6D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992005641" sldId="264"/>
            <ac:spMk id="29" creationId="{2DEE28D6-3E17-4ABD-B415-D9CF504F08AE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992005641" sldId="264"/>
            <ac:spMk id="30" creationId="{604EA5D6-DB59-41C9-A7DA-F7216C9D5A2B}"/>
          </ac:spMkLst>
        </pc:spChg>
        <pc:spChg chg="del mod">
          <ac:chgData name="김 민석" userId="99a0081de164a27f" providerId="LiveId" clId="{D4D0DC29-DB2B-45EE-B661-D919759D5BE8}" dt="2019-11-11T14:39:06.351" v="3300" actId="478"/>
          <ac:spMkLst>
            <pc:docMk/>
            <pc:sldMk cId="992005641" sldId="264"/>
            <ac:spMk id="36" creationId="{5C7120D6-5F9A-4DC1-8C44-63E69DB5E660}"/>
          </ac:spMkLst>
        </pc:spChg>
        <pc:spChg chg="del mod">
          <ac:chgData name="김 민석" userId="99a0081de164a27f" providerId="LiveId" clId="{D4D0DC29-DB2B-45EE-B661-D919759D5BE8}" dt="2019-11-11T14:39:07.679" v="3301" actId="478"/>
          <ac:spMkLst>
            <pc:docMk/>
            <pc:sldMk cId="992005641" sldId="264"/>
            <ac:spMk id="40" creationId="{5D2A09FF-4CA2-4013-B206-8A5ECD41BD95}"/>
          </ac:spMkLst>
        </pc:sp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992005641" sldId="264"/>
            <ac:cxnSpMk id="5" creationId="{5305914D-E250-4E0D-9106-297EBD5FEF0C}"/>
          </ac:cxnSpMkLst>
        </pc:cxnChg>
        <pc:cxnChg chg="del mod">
          <ac:chgData name="김 민석" userId="99a0081de164a27f" providerId="LiveId" clId="{D4D0DC29-DB2B-45EE-B661-D919759D5BE8}" dt="2019-11-11T14:39:02.638" v="3298" actId="478"/>
          <ac:cxnSpMkLst>
            <pc:docMk/>
            <pc:sldMk cId="992005641" sldId="264"/>
            <ac:cxnSpMk id="38" creationId="{CE4F5A21-8772-4708-83D6-94B85C2D72B1}"/>
          </ac:cxnSpMkLst>
        </pc:cxnChg>
        <pc:cxnChg chg="del mod">
          <ac:chgData name="김 민석" userId="99a0081de164a27f" providerId="LiveId" clId="{D4D0DC29-DB2B-45EE-B661-D919759D5BE8}" dt="2019-11-11T14:39:02.638" v="3298" actId="478"/>
          <ac:cxnSpMkLst>
            <pc:docMk/>
            <pc:sldMk cId="992005641" sldId="264"/>
            <ac:cxnSpMk id="39" creationId="{186D21FF-1488-43C4-B00E-CA024F5E58D3}"/>
          </ac:cxnSpMkLst>
        </pc:cxnChg>
        <pc:cxnChg chg="del mod">
          <ac:chgData name="김 민석" userId="99a0081de164a27f" providerId="LiveId" clId="{D4D0DC29-DB2B-45EE-B661-D919759D5BE8}" dt="2019-11-11T14:39:02.638" v="3298" actId="478"/>
          <ac:cxnSpMkLst>
            <pc:docMk/>
            <pc:sldMk cId="992005641" sldId="264"/>
            <ac:cxnSpMk id="41" creationId="{A788C42A-6B48-4053-9701-58575C9C208A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4272392075" sldId="265"/>
        </pc:sldMkLst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2" creationId="{25C546B4-FB61-4FFD-9F9A-8C97BC6281CF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3" creationId="{09BC3324-7AF7-4859-97E3-EDD9F556A8B0}"/>
          </ac:spMkLst>
        </pc:spChg>
        <pc:spChg chg="del mod">
          <ac:chgData name="김 민석" userId="99a0081de164a27f" providerId="LiveId" clId="{D4D0DC29-DB2B-45EE-B661-D919759D5BE8}" dt="2019-11-11T14:46:29.653" v="3581" actId="478"/>
          <ac:spMkLst>
            <pc:docMk/>
            <pc:sldMk cId="4272392075" sldId="265"/>
            <ac:spMk id="4" creationId="{5274227D-62AB-4355-9A47-81171931E88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6" creationId="{8DBC277F-35B3-46FC-B51D-5D8961200BA3}"/>
          </ac:spMkLst>
        </pc:spChg>
        <pc:spChg chg="del mod">
          <ac:chgData name="김 민석" userId="99a0081de164a27f" providerId="LiveId" clId="{D4D0DC29-DB2B-45EE-B661-D919759D5BE8}" dt="2019-11-11T14:46:21.241" v="3578" actId="478"/>
          <ac:spMkLst>
            <pc:docMk/>
            <pc:sldMk cId="4272392075" sldId="265"/>
            <ac:spMk id="7" creationId="{B062246E-46FA-416A-AF45-C4672558AD5D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9" creationId="{2B8E41C1-1018-44A9-87A1-ED8EDD99957F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10" creationId="{70D6F24E-6EE0-422B-9127-286182FD21D2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11" creationId="{8C7A8EA9-1A63-4E8D-A871-AEC7ACEE817A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13" creationId="{C6D13E6A-E0DF-4A72-A2E2-EC91F43AF665}"/>
          </ac:spMkLst>
        </pc:spChg>
        <pc:spChg chg="add del">
          <ac:chgData name="김 민석" userId="99a0081de164a27f" providerId="LiveId" clId="{D4D0DC29-DB2B-45EE-B661-D919759D5BE8}" dt="2019-11-11T14:53:04.852" v="3789"/>
          <ac:spMkLst>
            <pc:docMk/>
            <pc:sldMk cId="4272392075" sldId="265"/>
            <ac:spMk id="14" creationId="{EA8FC2EF-0814-47B3-8D0F-3C89FAA3F751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15" creationId="{649C3483-F393-4D15-BB02-28AB16C3671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16" creationId="{1ABEBCC5-4150-47CC-A478-7C0373867BC8}"/>
          </ac:spMkLst>
        </pc:spChg>
        <pc:spChg chg="del">
          <ac:chgData name="김 민석" userId="99a0081de164a27f" providerId="LiveId" clId="{D4D0DC29-DB2B-45EE-B661-D919759D5BE8}" dt="2019-11-11T14:46:22.942" v="3579" actId="478"/>
          <ac:spMkLst>
            <pc:docMk/>
            <pc:sldMk cId="4272392075" sldId="265"/>
            <ac:spMk id="29" creationId="{2DEE28D6-3E17-4ABD-B415-D9CF504F08AE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4272392075" sldId="265"/>
            <ac:spMk id="30" creationId="{604EA5D6-DB59-41C9-A7DA-F7216C9D5A2B}"/>
          </ac:spMkLst>
        </pc:sp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4272392075" sldId="265"/>
            <ac:cxnSpMk id="5" creationId="{5305914D-E250-4E0D-9106-297EBD5FEF0C}"/>
          </ac:cxnSpMkLst>
        </pc:cxnChg>
      </pc:sldChg>
      <pc:sldChg chg="add del">
        <pc:chgData name="김 민석" userId="99a0081de164a27f" providerId="LiveId" clId="{D4D0DC29-DB2B-45EE-B661-D919759D5BE8}" dt="2019-11-11T14:49:04.590" v="3654"/>
        <pc:sldMkLst>
          <pc:docMk/>
          <pc:sldMk cId="430474628" sldId="266"/>
        </pc:sldMkLst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3407169540" sldId="266"/>
        </pc:sldMkLst>
        <pc:spChg chg="del">
          <ac:chgData name="김 민석" userId="99a0081de164a27f" providerId="LiveId" clId="{D4D0DC29-DB2B-45EE-B661-D919759D5BE8}" dt="2019-11-11T16:42:44.283" v="4116" actId="478"/>
          <ac:spMkLst>
            <pc:docMk/>
            <pc:sldMk cId="3407169540" sldId="266"/>
            <ac:spMk id="2" creationId="{25C546B4-FB61-4FFD-9F9A-8C97BC6281CF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3" creationId="{09BC3324-7AF7-4859-97E3-EDD9F556A8B0}"/>
          </ac:spMkLst>
        </pc:spChg>
        <pc:spChg chg="add del mod">
          <ac:chgData name="김 민석" userId="99a0081de164a27f" providerId="LiveId" clId="{D4D0DC29-DB2B-45EE-B661-D919759D5BE8}" dt="2019-11-11T16:49:45.046" v="4125"/>
          <ac:spMkLst>
            <pc:docMk/>
            <pc:sldMk cId="3407169540" sldId="266"/>
            <ac:spMk id="4" creationId="{9E9C0460-F7E7-433E-AF47-0C84718A38B5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6" creationId="{8DBC277F-35B3-46FC-B51D-5D8961200BA3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7" creationId="{6FBA4E0F-1AE8-402E-80A2-DB1FE26E5209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9" creationId="{2B8E41C1-1018-44A9-87A1-ED8EDD99957F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10" creationId="{70D6F24E-6EE0-422B-9127-286182FD21D2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11" creationId="{8C7A8EA9-1A63-4E8D-A871-AEC7ACEE817A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12" creationId="{00000000-0000-0000-0000-000000000000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13" creationId="{C6D13E6A-E0DF-4A72-A2E2-EC91F43AF665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15" creationId="{649C3483-F393-4D15-BB02-28AB16C36718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16" creationId="{1ABEBCC5-4150-47CC-A478-7C0373867BC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17" creationId="{9724F305-4733-4D23-A70B-867E8D0A4714}"/>
          </ac:spMkLst>
        </pc:spChg>
        <pc:spChg chg="add del 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18" creationId="{CB7E7DE9-774F-426F-AAF2-3B31A5DEFBE9}"/>
          </ac:spMkLst>
        </pc:spChg>
        <pc:spChg chg="add del mod">
          <ac:chgData name="김 민석" userId="99a0081de164a27f" providerId="LiveId" clId="{D4D0DC29-DB2B-45EE-B661-D919759D5BE8}" dt="2019-11-11T17:48:31.003" v="6136" actId="767"/>
          <ac:spMkLst>
            <pc:docMk/>
            <pc:sldMk cId="3407169540" sldId="266"/>
            <ac:spMk id="19" creationId="{1BFBBA76-A45E-4FB9-8C8F-68AA27ED268C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20" creationId="{8762AA98-7984-44CC-8AC4-A34EC1EC7DD6}"/>
          </ac:spMkLst>
        </pc:spChg>
        <pc:spChg chg="add del mod">
          <ac:chgData name="김 민석" userId="99a0081de164a27f" providerId="LiveId" clId="{D4D0DC29-DB2B-45EE-B661-D919759D5BE8}" dt="2019-11-11T17:48:32.958" v="6141"/>
          <ac:spMkLst>
            <pc:docMk/>
            <pc:sldMk cId="3407169540" sldId="266"/>
            <ac:spMk id="22" creationId="{E9F419A4-5666-47BD-9E89-24042E9CC7BB}"/>
          </ac:spMkLst>
        </pc:spChg>
        <pc:spChg chg="add del">
          <ac:chgData name="김 민석" userId="99a0081de164a27f" providerId="LiveId" clId="{D4D0DC29-DB2B-45EE-B661-D919759D5BE8}" dt="2019-11-11T17:48:07.476" v="6113"/>
          <ac:spMkLst>
            <pc:docMk/>
            <pc:sldMk cId="3407169540" sldId="266"/>
            <ac:spMk id="24" creationId="{A834068D-F74A-46AF-A162-B06F65C1E856}"/>
          </ac:spMkLst>
        </pc:spChg>
        <pc:spChg chg="add del mod">
          <ac:chgData name="김 민석" userId="99a0081de164a27f" providerId="LiveId" clId="{D4D0DC29-DB2B-45EE-B661-D919759D5BE8}" dt="2019-11-11T17:48:30.330" v="6134"/>
          <ac:spMkLst>
            <pc:docMk/>
            <pc:sldMk cId="3407169540" sldId="266"/>
            <ac:spMk id="25" creationId="{D20E3983-D494-4220-9965-18593CF06203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26" creationId="{2DD705D7-ADA2-4D5E-BAE0-E8CE2347E05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407169540" sldId="266"/>
            <ac:spMk id="27" creationId="{3EC387B3-D405-4A34-8A8F-47BA2AC4AB05}"/>
          </ac:spMkLst>
        </pc:spChg>
        <pc:spChg chg="del">
          <ac:chgData name="김 민석" userId="99a0081de164a27f" providerId="LiveId" clId="{D4D0DC29-DB2B-45EE-B661-D919759D5BE8}" dt="2019-11-11T16:42:43.089" v="4115" actId="478"/>
          <ac:spMkLst>
            <pc:docMk/>
            <pc:sldMk cId="3407169540" sldId="266"/>
            <ac:spMk id="30" creationId="{604EA5D6-DB59-41C9-A7DA-F7216C9D5A2B}"/>
          </ac:spMkLst>
        </pc:sp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3407169540" sldId="266"/>
            <ac:picMk id="8" creationId="{3D49E2A3-1756-4B38-A72D-8CDE6A0FBD5E}"/>
          </ac:picMkLst>
        </pc:picChg>
        <pc:picChg chg="add del mod">
          <ac:chgData name="김 민석" userId="99a0081de164a27f" providerId="LiveId" clId="{D4D0DC29-DB2B-45EE-B661-D919759D5BE8}" dt="2019-11-11T16:52:09.309" v="4172" actId="478"/>
          <ac:picMkLst>
            <pc:docMk/>
            <pc:sldMk cId="3407169540" sldId="266"/>
            <ac:picMk id="14" creationId="{E60E747F-A9C7-41D5-BBE2-7D6DC223E12E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3407169540" sldId="266"/>
            <ac:cxnSpMk id="5" creationId="{5305914D-E250-4E0D-9106-297EBD5FEF0C}"/>
          </ac:cxnSpMkLst>
        </pc:cxnChg>
        <pc:cxnChg chg="add del mod">
          <ac:chgData name="김 민석" userId="99a0081de164a27f" providerId="LiveId" clId="{D4D0DC29-DB2B-45EE-B661-D919759D5BE8}" dt="2019-11-11T17:16:08.899" v="4879" actId="478"/>
          <ac:cxnSpMkLst>
            <pc:docMk/>
            <pc:sldMk cId="3407169540" sldId="266"/>
            <ac:cxnSpMk id="21" creationId="{3DFD9BDE-D910-4852-9E8C-9A31FD80D631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156118210" sldId="267"/>
        </pc:sldMkLst>
        <pc:spChg chg="del">
          <ac:chgData name="김 민석" userId="99a0081de164a27f" providerId="LiveId" clId="{D4D0DC29-DB2B-45EE-B661-D919759D5BE8}" dt="2019-11-11T17:17:52.284" v="4907" actId="478"/>
          <ac:spMkLst>
            <pc:docMk/>
            <pc:sldMk cId="156118210" sldId="267"/>
            <ac:spMk id="7" creationId="{6FBA4E0F-1AE8-402E-80A2-DB1FE26E5209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56118210" sldId="267"/>
            <ac:spMk id="11" creationId="{D4DB5442-FA58-4392-BDF2-1A77D5B73BD2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56118210" sldId="267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56118210" sldId="267"/>
            <ac:spMk id="13" creationId="{CFF1655B-97F6-4694-80BF-13285764A1AA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56118210" sldId="267"/>
            <ac:spMk id="17" creationId="{9724F305-4733-4D23-A70B-867E8D0A4714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56118210" sldId="267"/>
            <ac:spMk id="18" creationId="{CB7E7DE9-774F-426F-AAF2-3B31A5DEFBE9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56118210" sldId="267"/>
            <ac:spMk id="20" creationId="{8762AA98-7984-44CC-8AC4-A34EC1EC7DD6}"/>
          </ac:spMkLst>
        </pc:sp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156118210" sldId="267"/>
            <ac:picMk id="2" creationId="{C22B601D-C142-4D33-90EB-662361E741B6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156118210" sldId="267"/>
            <ac:picMk id="3" creationId="{87BEF243-598E-456F-9042-8267678B2DE8}"/>
          </ac:picMkLst>
        </pc:picChg>
        <pc:picChg chg="del">
          <ac:chgData name="김 민석" userId="99a0081de164a27f" providerId="LiveId" clId="{D4D0DC29-DB2B-45EE-B661-D919759D5BE8}" dt="2019-11-11T17:18:25.899" v="4908" actId="478"/>
          <ac:picMkLst>
            <pc:docMk/>
            <pc:sldMk cId="156118210" sldId="267"/>
            <ac:picMk id="8" creationId="{3D49E2A3-1756-4B38-A72D-8CDE6A0FBD5E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156118210" sldId="267"/>
            <ac:cxnSpMk id="5" creationId="{5305914D-E250-4E0D-9106-297EBD5FEF0C}"/>
          </ac:cxnSpMkLst>
        </pc:cxnChg>
      </pc:sldChg>
      <pc:sldChg chg="add del">
        <pc:chgData name="김 민석" userId="99a0081de164a27f" providerId="LiveId" clId="{D4D0DC29-DB2B-45EE-B661-D919759D5BE8}" dt="2019-11-11T16:49:18.490" v="4118"/>
        <pc:sldMkLst>
          <pc:docMk/>
          <pc:sldMk cId="2887491634" sldId="267"/>
        </pc:sldMkLst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838681350" sldId="268"/>
        </pc:sldMkLst>
        <pc:spChg chg="del">
          <ac:chgData name="김 민석" userId="99a0081de164a27f" providerId="LiveId" clId="{D4D0DC29-DB2B-45EE-B661-D919759D5BE8}" dt="2019-11-11T17:23:37.778" v="5429" actId="478"/>
          <ac:spMkLst>
            <pc:docMk/>
            <pc:sldMk cId="838681350" sldId="268"/>
            <ac:spMk id="7" creationId="{6FBA4E0F-1AE8-402E-80A2-DB1FE26E5209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838681350" sldId="268"/>
            <ac:spMk id="12" creationId="{00000000-0000-0000-0000-000000000000}"/>
          </ac:spMkLst>
        </pc:spChg>
        <pc:spChg chg="add del mod">
          <ac:chgData name="김 민석" userId="99a0081de164a27f" providerId="LiveId" clId="{D4D0DC29-DB2B-45EE-B661-D919759D5BE8}" dt="2019-11-12T09:17:22.936" v="9624"/>
          <ac:spMkLst>
            <pc:docMk/>
            <pc:sldMk cId="838681350" sldId="268"/>
            <ac:spMk id="13" creationId="{01209001-5996-48EB-9197-8EF117708BCB}"/>
          </ac:spMkLst>
        </pc:spChg>
        <pc:spChg chg="add del mod">
          <ac:chgData name="김 민석" userId="99a0081de164a27f" providerId="LiveId" clId="{D4D0DC29-DB2B-45EE-B661-D919759D5BE8}" dt="2019-11-11T17:54:03.506" v="6259" actId="478"/>
          <ac:spMkLst>
            <pc:docMk/>
            <pc:sldMk cId="838681350" sldId="268"/>
            <ac:spMk id="14" creationId="{DF0FD138-60B6-44CC-995A-19E16E773954}"/>
          </ac:spMkLst>
        </pc:spChg>
        <pc:spChg chg="del mod">
          <ac:chgData name="김 민석" userId="99a0081de164a27f" providerId="LiveId" clId="{D4D0DC29-DB2B-45EE-B661-D919759D5BE8}" dt="2019-11-11T17:23:42.321" v="5431" actId="478"/>
          <ac:spMkLst>
            <pc:docMk/>
            <pc:sldMk cId="838681350" sldId="268"/>
            <ac:spMk id="17" creationId="{9724F305-4733-4D23-A70B-867E8D0A4714}"/>
          </ac:spMkLst>
        </pc:spChg>
        <pc:spChg chg="del mod">
          <ac:chgData name="김 민석" userId="99a0081de164a27f" providerId="LiveId" clId="{D4D0DC29-DB2B-45EE-B661-D919759D5BE8}" dt="2019-11-11T17:34:48.107" v="5820" actId="478"/>
          <ac:spMkLst>
            <pc:docMk/>
            <pc:sldMk cId="838681350" sldId="268"/>
            <ac:spMk id="18" creationId="{CB7E7DE9-774F-426F-AAF2-3B31A5DEFBE9}"/>
          </ac:spMkLst>
        </pc:spChg>
        <pc:spChg chg="del">
          <ac:chgData name="김 민석" userId="99a0081de164a27f" providerId="LiveId" clId="{D4D0DC29-DB2B-45EE-B661-D919759D5BE8}" dt="2019-11-11T17:23:43.058" v="5432" actId="478"/>
          <ac:spMkLst>
            <pc:docMk/>
            <pc:sldMk cId="838681350" sldId="268"/>
            <ac:spMk id="20" creationId="{8762AA98-7984-44CC-8AC4-A34EC1EC7DD6}"/>
          </ac:spMkLst>
        </pc:spChg>
        <pc:picChg chg="add del mod">
          <ac:chgData name="김 민석" userId="99a0081de164a27f" providerId="LiveId" clId="{D4D0DC29-DB2B-45EE-B661-D919759D5BE8}" dt="2019-11-11T17:34:47.158" v="5819" actId="478"/>
          <ac:picMkLst>
            <pc:docMk/>
            <pc:sldMk cId="838681350" sldId="268"/>
            <ac:picMk id="2" creationId="{53DB738C-5E02-46BA-A7D7-47177D3DDE0A}"/>
          </ac:picMkLst>
        </pc:picChg>
        <pc:picChg chg="del">
          <ac:chgData name="김 민석" userId="99a0081de164a27f" providerId="LiveId" clId="{D4D0DC29-DB2B-45EE-B661-D919759D5BE8}" dt="2019-11-11T17:23:37.132" v="5428" actId="478"/>
          <ac:picMkLst>
            <pc:docMk/>
            <pc:sldMk cId="838681350" sldId="268"/>
            <ac:picMk id="8" creationId="{3D49E2A3-1756-4B38-A72D-8CDE6A0FBD5E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838681350" sldId="268"/>
            <ac:picMk id="11" creationId="{E52F96A7-7013-4438-90A8-550566195C98}"/>
          </ac:picMkLst>
        </pc:picChg>
        <pc:picChg chg="add del mod">
          <ac:chgData name="김 민석" userId="99a0081de164a27f" providerId="LiveId" clId="{D4D0DC29-DB2B-45EE-B661-D919759D5BE8}" dt="2019-11-11T17:34:46.899" v="5818" actId="478"/>
          <ac:picMkLst>
            <pc:docMk/>
            <pc:sldMk cId="838681350" sldId="268"/>
            <ac:picMk id="1026" creationId="{0E1A8E7A-F93D-4F73-8F77-458EB1DF1854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838681350" sldId="268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147597034" sldId="269"/>
        </pc:sldMkLst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47597034" sldId="269"/>
            <ac:spMk id="11" creationId="{A005FFFF-CF84-41B4-9D20-FD69D792BFBA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47597034" sldId="269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47597034" sldId="269"/>
            <ac:spMk id="13" creationId="{95E5489B-AC5F-4BDF-967E-1B64A1F8898D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47597034" sldId="269"/>
            <ac:spMk id="14" creationId="{974E6A05-2664-477E-827D-34B36D0442E4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47597034" sldId="269"/>
            <ac:spMk id="17" creationId="{9724F305-4733-4D23-A70B-867E8D0A4714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47597034" sldId="269"/>
            <ac:spMk id="18" creationId="{CB7E7DE9-774F-426F-AAF2-3B31A5DEFBE9}"/>
          </ac:spMkLst>
        </pc:spChg>
        <pc:spChg chg="del mod">
          <ac:chgData name="김 민석" userId="99a0081de164a27f" providerId="LiveId" clId="{D4D0DC29-DB2B-45EE-B661-D919759D5BE8}" dt="2019-11-11T17:27:33.452" v="5515" actId="478"/>
          <ac:spMkLst>
            <pc:docMk/>
            <pc:sldMk cId="147597034" sldId="269"/>
            <ac:spMk id="20" creationId="{8762AA98-7984-44CC-8AC4-A34EC1EC7DD6}"/>
          </ac:spMkLst>
        </pc:spChg>
        <pc:picChg chg="del">
          <ac:chgData name="김 민석" userId="99a0081de164a27f" providerId="LiveId" clId="{D4D0DC29-DB2B-45EE-B661-D919759D5BE8}" dt="2019-11-11T17:26:57.680" v="5465" actId="478"/>
          <ac:picMkLst>
            <pc:docMk/>
            <pc:sldMk cId="147597034" sldId="269"/>
            <ac:picMk id="2" creationId="{C22B601D-C142-4D33-90EB-662361E741B6}"/>
          </ac:picMkLst>
        </pc:picChg>
        <pc:picChg chg="add del mod">
          <ac:chgData name="김 민석" userId="99a0081de164a27f" providerId="LiveId" clId="{D4D0DC29-DB2B-45EE-B661-D919759D5BE8}" dt="2019-11-12T08:27:02.814" v="8836" actId="478"/>
          <ac:picMkLst>
            <pc:docMk/>
            <pc:sldMk cId="147597034" sldId="269"/>
            <ac:picMk id="2" creationId="{EC3B0D14-F54F-40C9-8AC4-314C119740E6}"/>
          </ac:picMkLst>
        </pc:picChg>
        <pc:picChg chg="del">
          <ac:chgData name="김 민석" userId="99a0081de164a27f" providerId="LiveId" clId="{D4D0DC29-DB2B-45EE-B661-D919759D5BE8}" dt="2019-11-11T17:26:57.922" v="5466" actId="478"/>
          <ac:picMkLst>
            <pc:docMk/>
            <pc:sldMk cId="147597034" sldId="269"/>
            <ac:picMk id="3" creationId="{87BEF243-598E-456F-9042-8267678B2DE8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147597034" sldId="269"/>
            <ac:picMk id="3" creationId="{D74B358D-B22B-4DB6-840B-860B28535A54}"/>
          </ac:picMkLst>
        </pc:picChg>
        <pc:picChg chg="add del">
          <ac:chgData name="김 민석" userId="99a0081de164a27f" providerId="LiveId" clId="{D4D0DC29-DB2B-45EE-B661-D919759D5BE8}" dt="2019-11-12T08:24:11.146" v="8822" actId="478"/>
          <ac:picMkLst>
            <pc:docMk/>
            <pc:sldMk cId="147597034" sldId="269"/>
            <ac:picMk id="9" creationId="{7AC54202-9980-41CA-9826-F243D94A8BDF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147597034" sldId="269"/>
            <ac:picMk id="10" creationId="{3C2AD120-3E15-45AC-B89A-14A7F5B0B940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147597034" sldId="269"/>
            <ac:cxnSpMk id="5" creationId="{5305914D-E250-4E0D-9106-297EBD5FEF0C}"/>
          </ac:cxnSpMkLst>
        </pc:cxnChg>
      </pc:sldChg>
      <pc:sldChg chg="add del">
        <pc:chgData name="김 민석" userId="99a0081de164a27f" providerId="LiveId" clId="{D4D0DC29-DB2B-45EE-B661-D919759D5BE8}" dt="2019-11-11T18:05:45.941" v="7082" actId="2696"/>
        <pc:sldMkLst>
          <pc:docMk/>
          <pc:sldMk cId="859767279" sldId="270"/>
        </pc:sldMkLst>
      </pc:sldChg>
      <pc:sldChg chg="addSp delSp modSp add del">
        <pc:chgData name="김 민석" userId="99a0081de164a27f" providerId="LiveId" clId="{D4D0DC29-DB2B-45EE-B661-D919759D5BE8}" dt="2019-11-12T08:23:47.703" v="8817" actId="2696"/>
        <pc:sldMkLst>
          <pc:docMk/>
          <pc:sldMk cId="2835039711" sldId="271"/>
        </pc:sldMkLst>
        <pc:spChg chg="add mod">
          <ac:chgData name="김 민석" userId="99a0081de164a27f" providerId="LiveId" clId="{D4D0DC29-DB2B-45EE-B661-D919759D5BE8}" dt="2019-11-11T18:08:47.261" v="7392" actId="1076"/>
          <ac:spMkLst>
            <pc:docMk/>
            <pc:sldMk cId="2835039711" sldId="271"/>
            <ac:spMk id="2" creationId="{917DD61E-E227-4E2A-9FBE-F138B4321D0B}"/>
          </ac:spMkLst>
        </pc:spChg>
        <pc:spChg chg="del mod">
          <ac:chgData name="김 민석" userId="99a0081de164a27f" providerId="LiveId" clId="{D4D0DC29-DB2B-45EE-B661-D919759D5BE8}" dt="2019-11-11T18:05:58.872" v="7083" actId="478"/>
          <ac:spMkLst>
            <pc:docMk/>
            <pc:sldMk cId="2835039711" sldId="271"/>
            <ac:spMk id="7" creationId="{6FBA4E0F-1AE8-402E-80A2-DB1FE26E5209}"/>
          </ac:spMkLst>
        </pc:spChg>
        <pc:spChg chg="add mod">
          <ac:chgData name="김 민석" userId="99a0081de164a27f" providerId="LiveId" clId="{D4D0DC29-DB2B-45EE-B661-D919759D5BE8}" dt="2019-11-11T18:08:47.261" v="7392" actId="1076"/>
          <ac:spMkLst>
            <pc:docMk/>
            <pc:sldMk cId="2835039711" sldId="271"/>
            <ac:spMk id="10" creationId="{0AD20B5E-1F44-4AE2-B1C8-46020F03B925}"/>
          </ac:spMkLst>
        </pc:spChg>
        <pc:spChg chg="add del mod">
          <ac:chgData name="김 민석" userId="99a0081de164a27f" providerId="LiveId" clId="{D4D0DC29-DB2B-45EE-B661-D919759D5BE8}" dt="2019-11-11T18:10:21.231" v="7464" actId="478"/>
          <ac:spMkLst>
            <pc:docMk/>
            <pc:sldMk cId="2835039711" sldId="271"/>
            <ac:spMk id="13" creationId="{386D11F9-5E50-413A-85D0-231872BC25DC}"/>
          </ac:spMkLst>
        </pc:spChg>
        <pc:spChg chg="add del mod">
          <ac:chgData name="김 민석" userId="99a0081de164a27f" providerId="LiveId" clId="{D4D0DC29-DB2B-45EE-B661-D919759D5BE8}" dt="2019-11-11T18:10:21.974" v="7465" actId="478"/>
          <ac:spMkLst>
            <pc:docMk/>
            <pc:sldMk cId="2835039711" sldId="271"/>
            <ac:spMk id="14" creationId="{C8772EAE-7AB8-4642-B94B-5352948E092A}"/>
          </ac:spMkLst>
        </pc:spChg>
        <pc:spChg chg="del">
          <ac:chgData name="김 민석" userId="99a0081de164a27f" providerId="LiveId" clId="{D4D0DC29-DB2B-45EE-B661-D919759D5BE8}" dt="2019-11-11T17:42:56.743" v="6055" actId="478"/>
          <ac:spMkLst>
            <pc:docMk/>
            <pc:sldMk cId="2835039711" sldId="271"/>
            <ac:spMk id="17" creationId="{9724F305-4733-4D23-A70B-867E8D0A4714}"/>
          </ac:spMkLst>
        </pc:spChg>
        <pc:spChg chg="mod">
          <ac:chgData name="김 민석" userId="99a0081de164a27f" providerId="LiveId" clId="{D4D0DC29-DB2B-45EE-B661-D919759D5BE8}" dt="2019-11-12T07:04:24.497" v="8476" actId="122"/>
          <ac:spMkLst>
            <pc:docMk/>
            <pc:sldMk cId="2835039711" sldId="271"/>
            <ac:spMk id="18" creationId="{CB7E7DE9-774F-426F-AAF2-3B31A5DEFBE9}"/>
          </ac:spMkLst>
        </pc:spChg>
        <pc:spChg chg="add mod">
          <ac:chgData name="김 민석" userId="99a0081de164a27f" providerId="LiveId" clId="{D4D0DC29-DB2B-45EE-B661-D919759D5BE8}" dt="2019-11-11T18:10:37.084" v="7468" actId="571"/>
          <ac:spMkLst>
            <pc:docMk/>
            <pc:sldMk cId="2835039711" sldId="271"/>
            <ac:spMk id="19" creationId="{CEA20FD6-BE37-49C5-9860-DBDC719CB917}"/>
          </ac:spMkLst>
        </pc:spChg>
        <pc:spChg chg="del">
          <ac:chgData name="김 민석" userId="99a0081de164a27f" providerId="LiveId" clId="{D4D0DC29-DB2B-45EE-B661-D919759D5BE8}" dt="2019-11-11T17:42:57.265" v="6056" actId="478"/>
          <ac:spMkLst>
            <pc:docMk/>
            <pc:sldMk cId="2835039711" sldId="271"/>
            <ac:spMk id="20" creationId="{8762AA98-7984-44CC-8AC4-A34EC1EC7DD6}"/>
          </ac:spMkLst>
        </pc:spChg>
        <pc:spChg chg="add mod">
          <ac:chgData name="김 민석" userId="99a0081de164a27f" providerId="LiveId" clId="{D4D0DC29-DB2B-45EE-B661-D919759D5BE8}" dt="2019-11-11T18:11:07.949" v="7505" actId="1076"/>
          <ac:spMkLst>
            <pc:docMk/>
            <pc:sldMk cId="2835039711" sldId="271"/>
            <ac:spMk id="21" creationId="{A7FFF0AE-C53E-4A2B-9C6F-41B2C80D77DC}"/>
          </ac:spMkLst>
        </pc:spChg>
        <pc:picChg chg="del">
          <ac:chgData name="김 민석" userId="99a0081de164a27f" providerId="LiveId" clId="{D4D0DC29-DB2B-45EE-B661-D919759D5BE8}" dt="2019-11-11T17:42:44.515" v="6054" actId="478"/>
          <ac:picMkLst>
            <pc:docMk/>
            <pc:sldMk cId="2835039711" sldId="271"/>
            <ac:picMk id="8" creationId="{3D49E2A3-1756-4B38-A72D-8CDE6A0FBD5E}"/>
          </ac:picMkLst>
        </pc:picChg>
        <pc:picChg chg="add mod">
          <ac:chgData name="김 민석" userId="99a0081de164a27f" providerId="LiveId" clId="{D4D0DC29-DB2B-45EE-B661-D919759D5BE8}" dt="2019-11-11T18:10:00.398" v="7431" actId="14100"/>
          <ac:picMkLst>
            <pc:docMk/>
            <pc:sldMk cId="2835039711" sldId="271"/>
            <ac:picMk id="9" creationId="{39F7E8B4-0CEC-4D90-9E8B-9F75870FB500}"/>
          </ac:picMkLst>
        </pc:picChg>
        <pc:picChg chg="add del mod">
          <ac:chgData name="김 민석" userId="99a0081de164a27f" providerId="LiveId" clId="{D4D0DC29-DB2B-45EE-B661-D919759D5BE8}" dt="2019-11-11T18:09:46.444" v="7429"/>
          <ac:picMkLst>
            <pc:docMk/>
            <pc:sldMk cId="2835039711" sldId="271"/>
            <ac:picMk id="15" creationId="{D67A7FB4-FE28-4B83-B1AC-BCA23D1A12FE}"/>
          </ac:picMkLst>
        </pc:picChg>
        <pc:picChg chg="add del">
          <ac:chgData name="김 민석" userId="99a0081de164a27f" providerId="LiveId" clId="{D4D0DC29-DB2B-45EE-B661-D919759D5BE8}" dt="2019-11-11T18:10:27.652" v="7467"/>
          <ac:picMkLst>
            <pc:docMk/>
            <pc:sldMk cId="2835039711" sldId="271"/>
            <ac:picMk id="16" creationId="{F4051843-88D9-4FF2-975E-E70C91B6B2EC}"/>
          </ac:picMkLst>
        </pc:picChg>
      </pc:sldChg>
      <pc:sldChg chg="delSp modSp add del">
        <pc:chgData name="김 민석" userId="99a0081de164a27f" providerId="LiveId" clId="{D4D0DC29-DB2B-45EE-B661-D919759D5BE8}" dt="2019-11-11T17:42:27.626" v="6012" actId="2696"/>
        <pc:sldMkLst>
          <pc:docMk/>
          <pc:sldMk cId="3681034206" sldId="271"/>
        </pc:sldMkLst>
        <pc:spChg chg="mod">
          <ac:chgData name="김 민석" userId="99a0081de164a27f" providerId="LiveId" clId="{D4D0DC29-DB2B-45EE-B661-D919759D5BE8}" dt="2019-11-11T17:42:18.700" v="6010" actId="20577"/>
          <ac:spMkLst>
            <pc:docMk/>
            <pc:sldMk cId="3681034206" sldId="271"/>
            <ac:spMk id="12" creationId="{00000000-0000-0000-0000-000000000000}"/>
          </ac:spMkLst>
        </pc:spChg>
        <pc:picChg chg="del">
          <ac:chgData name="김 민석" userId="99a0081de164a27f" providerId="LiveId" clId="{D4D0DC29-DB2B-45EE-B661-D919759D5BE8}" dt="2019-11-11T17:42:19.967" v="6011" actId="478"/>
          <ac:picMkLst>
            <pc:docMk/>
            <pc:sldMk cId="3681034206" sldId="271"/>
            <ac:picMk id="11" creationId="{E52F96A7-7013-4438-90A8-550566195C98}"/>
          </ac:picMkLst>
        </pc:picChg>
      </pc:sldChg>
      <pc:sldChg chg="addSp delSp modSp add del ord">
        <pc:chgData name="김 민석" userId="99a0081de164a27f" providerId="LiveId" clId="{D4D0DC29-DB2B-45EE-B661-D919759D5BE8}" dt="2019-11-12T09:17:22.936" v="9624"/>
        <pc:sldMkLst>
          <pc:docMk/>
          <pc:sldMk cId="2560733731" sldId="272"/>
        </pc:sldMkLst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2" creationId="{917DD61E-E227-4E2A-9FBE-F138B4321D0B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3" creationId="{FA2AFF65-DDED-45CA-A502-FB105027B298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4" creationId="{7F4B3CAB-6A65-47C8-954C-F122077903F9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7" creationId="{6FBA4E0F-1AE8-402E-80A2-DB1FE26E5209}"/>
          </ac:spMkLst>
        </pc:spChg>
        <pc:spChg chg="mod">
          <ac:chgData name="김 민석" userId="99a0081de164a27f" providerId="LiveId" clId="{D4D0DC29-DB2B-45EE-B661-D919759D5BE8}" dt="2019-11-11T17:57:50.525" v="6421" actId="1076"/>
          <ac:spMkLst>
            <pc:docMk/>
            <pc:sldMk cId="2560733731" sldId="272"/>
            <ac:spMk id="10" creationId="{0AD20B5E-1F44-4AE2-B1C8-46020F03B925}"/>
          </ac:spMkLst>
        </pc:spChg>
        <pc:spChg chg="add mod">
          <ac:chgData name="김 민석" userId="99a0081de164a27f" providerId="LiveId" clId="{D4D0DC29-DB2B-45EE-B661-D919759D5BE8}" dt="2019-11-11T18:11:48.117" v="7512" actId="1076"/>
          <ac:spMkLst>
            <pc:docMk/>
            <pc:sldMk cId="2560733731" sldId="272"/>
            <ac:spMk id="11" creationId="{806FD421-37AA-4604-9854-EF8C4EFDE29A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13" creationId="{6A7C190F-3F57-48A8-9FD7-08B7DFFB4F3D}"/>
          </ac:spMkLst>
        </pc:spChg>
        <pc:spChg chg="add mod">
          <ac:chgData name="김 민석" userId="99a0081de164a27f" providerId="LiveId" clId="{D4D0DC29-DB2B-45EE-B661-D919759D5BE8}" dt="2019-11-11T18:11:54.869" v="7513" actId="1076"/>
          <ac:spMkLst>
            <pc:docMk/>
            <pc:sldMk cId="2560733731" sldId="272"/>
            <ac:spMk id="14" creationId="{39CF04D9-AAFA-48DC-A7FE-183A04AE7FB8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15" creationId="{268B22AF-11EC-4BD2-8D15-D12064132905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16" creationId="{FAFEF5CE-6D28-41D6-B353-CB2DDE6F8546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17" creationId="{4E89011C-3400-43DE-8345-0A879BDC2F22}"/>
          </ac:spMkLst>
        </pc:spChg>
        <pc:spChg chg="del">
          <ac:chgData name="김 민석" userId="99a0081de164a27f" providerId="LiveId" clId="{D4D0DC29-DB2B-45EE-B661-D919759D5BE8}" dt="2019-11-11T17:57:36.156" v="6420" actId="478"/>
          <ac:spMkLst>
            <pc:docMk/>
            <pc:sldMk cId="2560733731" sldId="272"/>
            <ac:spMk id="18" creationId="{CB7E7DE9-774F-426F-AAF2-3B31A5DEFBE9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560733731" sldId="272"/>
            <ac:spMk id="20" creationId="{C64F8350-AB98-4C01-BE59-A5BC8FF214CA}"/>
          </ac:spMkLst>
        </pc:spChg>
        <pc:picChg chg="del">
          <ac:chgData name="김 민석" userId="99a0081de164a27f" providerId="LiveId" clId="{D4D0DC29-DB2B-45EE-B661-D919759D5BE8}" dt="2019-11-11T17:57:33.356" v="6419" actId="478"/>
          <ac:picMkLst>
            <pc:docMk/>
            <pc:sldMk cId="2560733731" sldId="272"/>
            <ac:picMk id="9" creationId="{39F7E8B4-0CEC-4D90-9E8B-9F75870FB500}"/>
          </ac:picMkLst>
        </pc:picChg>
        <pc:picChg chg="mod">
          <ac:chgData name="김 민석" userId="99a0081de164a27f" providerId="LiveId" clId="{D4D0DC29-DB2B-45EE-B661-D919759D5BE8}" dt="2019-11-12T09:17:22.936" v="9624"/>
          <ac:picMkLst>
            <pc:docMk/>
            <pc:sldMk cId="2560733731" sldId="272"/>
            <ac:picMk id="19" creationId="{E43BCE79-DEF0-40FA-BEF0-2E92442F6527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2560733731" sldId="272"/>
            <ac:cxnSpMk id="5" creationId="{5305914D-E250-4E0D-9106-297EBD5FEF0C}"/>
          </ac:cxnSpMkLst>
        </pc:cxnChg>
      </pc:sldChg>
      <pc:sldChg chg="addSp delSp modSp add del">
        <pc:chgData name="김 민석" userId="99a0081de164a27f" providerId="LiveId" clId="{D4D0DC29-DB2B-45EE-B661-D919759D5BE8}" dt="2019-11-12T08:25:39.328" v="8827" actId="2696"/>
        <pc:sldMkLst>
          <pc:docMk/>
          <pc:sldMk cId="4231809467" sldId="273"/>
        </pc:sldMkLst>
        <pc:spChg chg="del">
          <ac:chgData name="김 민석" userId="99a0081de164a27f" providerId="LiveId" clId="{D4D0DC29-DB2B-45EE-B661-D919759D5BE8}" dt="2019-11-11T18:12:25.782" v="7518" actId="478"/>
          <ac:spMkLst>
            <pc:docMk/>
            <pc:sldMk cId="4231809467" sldId="273"/>
            <ac:spMk id="2" creationId="{917DD61E-E227-4E2A-9FBE-F138B4321D0B}"/>
          </ac:spMkLst>
        </pc:spChg>
        <pc:spChg chg="del">
          <ac:chgData name="김 민석" userId="99a0081de164a27f" providerId="LiveId" clId="{D4D0DC29-DB2B-45EE-B661-D919759D5BE8}" dt="2019-11-11T18:12:25.275" v="7517" actId="478"/>
          <ac:spMkLst>
            <pc:docMk/>
            <pc:sldMk cId="4231809467" sldId="273"/>
            <ac:spMk id="10" creationId="{0AD20B5E-1F44-4AE2-B1C8-46020F03B925}"/>
          </ac:spMkLst>
        </pc:spChg>
        <pc:spChg chg="add mod">
          <ac:chgData name="김 민석" userId="99a0081de164a27f" providerId="LiveId" clId="{D4D0DC29-DB2B-45EE-B661-D919759D5BE8}" dt="2019-11-11T18:14:46.349" v="7700" actId="1076"/>
          <ac:spMkLst>
            <pc:docMk/>
            <pc:sldMk cId="4231809467" sldId="273"/>
            <ac:spMk id="13" creationId="{1E68D01F-3B06-4FA6-A3F9-6E899FC4ABE2}"/>
          </ac:spMkLst>
        </pc:spChg>
        <pc:spChg chg="add mod">
          <ac:chgData name="김 민석" userId="99a0081de164a27f" providerId="LiveId" clId="{D4D0DC29-DB2B-45EE-B661-D919759D5BE8}" dt="2019-11-11T18:15:40.165" v="7869" actId="1076"/>
          <ac:spMkLst>
            <pc:docMk/>
            <pc:sldMk cId="4231809467" sldId="273"/>
            <ac:spMk id="14" creationId="{92D2F9AB-A742-4D2F-A1F6-83F84F947ACD}"/>
          </ac:spMkLst>
        </pc:spChg>
        <pc:spChg chg="add del">
          <ac:chgData name="김 민석" userId="99a0081de164a27f" providerId="LiveId" clId="{D4D0DC29-DB2B-45EE-B661-D919759D5BE8}" dt="2019-11-11T18:15:49.286" v="7871"/>
          <ac:spMkLst>
            <pc:docMk/>
            <pc:sldMk cId="4231809467" sldId="273"/>
            <ac:spMk id="15" creationId="{12FEBA7F-DD30-4218-B533-9FD817829F4C}"/>
          </ac:spMkLst>
        </pc:spChg>
        <pc:spChg chg="add del">
          <ac:chgData name="김 민석" userId="99a0081de164a27f" providerId="LiveId" clId="{D4D0DC29-DB2B-45EE-B661-D919759D5BE8}" dt="2019-11-11T18:15:49.286" v="7871"/>
          <ac:spMkLst>
            <pc:docMk/>
            <pc:sldMk cId="4231809467" sldId="273"/>
            <ac:spMk id="16" creationId="{2CB60FCB-C0C5-4170-A1A7-01489A5A8940}"/>
          </ac:spMkLst>
        </pc:spChg>
        <pc:spChg chg="add del">
          <ac:chgData name="김 민석" userId="99a0081de164a27f" providerId="LiveId" clId="{D4D0DC29-DB2B-45EE-B661-D919759D5BE8}" dt="2019-11-11T18:32:17.638" v="8118"/>
          <ac:spMkLst>
            <pc:docMk/>
            <pc:sldMk cId="4231809467" sldId="273"/>
            <ac:spMk id="17" creationId="{460AE133-F5CC-41A9-9872-FF93ADC85C6C}"/>
          </ac:spMkLst>
        </pc:spChg>
        <pc:spChg chg="del">
          <ac:chgData name="김 민석" userId="99a0081de164a27f" providerId="LiveId" clId="{D4D0DC29-DB2B-45EE-B661-D919759D5BE8}" dt="2019-11-11T18:12:22.563" v="7516" actId="478"/>
          <ac:spMkLst>
            <pc:docMk/>
            <pc:sldMk cId="4231809467" sldId="273"/>
            <ac:spMk id="18" creationId="{CB7E7DE9-774F-426F-AAF2-3B31A5DEFBE9}"/>
          </ac:spMkLst>
        </pc:spChg>
        <pc:spChg chg="mod">
          <ac:chgData name="김 민석" userId="99a0081de164a27f" providerId="LiveId" clId="{D4D0DC29-DB2B-45EE-B661-D919759D5BE8}" dt="2019-11-11T18:12:55.061" v="7524" actId="1076"/>
          <ac:spMkLst>
            <pc:docMk/>
            <pc:sldMk cId="4231809467" sldId="273"/>
            <ac:spMk id="19" creationId="{CEA20FD6-BE37-49C5-9860-DBDC719CB917}"/>
          </ac:spMkLst>
        </pc:spChg>
        <pc:spChg chg="mod">
          <ac:chgData name="김 민석" userId="99a0081de164a27f" providerId="LiveId" clId="{D4D0DC29-DB2B-45EE-B661-D919759D5BE8}" dt="2019-11-12T08:23:43.301" v="8816"/>
          <ac:spMkLst>
            <pc:docMk/>
            <pc:sldMk cId="4231809467" sldId="273"/>
            <ac:spMk id="21" creationId="{A7FFF0AE-C53E-4A2B-9C6F-41B2C80D77DC}"/>
          </ac:spMkLst>
        </pc:spChg>
        <pc:picChg chg="del">
          <ac:chgData name="김 민석" userId="99a0081de164a27f" providerId="LiveId" clId="{D4D0DC29-DB2B-45EE-B661-D919759D5BE8}" dt="2019-11-11T18:12:21.642" v="7515" actId="478"/>
          <ac:picMkLst>
            <pc:docMk/>
            <pc:sldMk cId="4231809467" sldId="273"/>
            <ac:picMk id="9" creationId="{39F7E8B4-0CEC-4D90-9E8B-9F75870FB500}"/>
          </ac:picMkLst>
        </pc:picChg>
        <pc:picChg chg="add mod">
          <ac:chgData name="김 민석" userId="99a0081de164a27f" providerId="LiveId" clId="{D4D0DC29-DB2B-45EE-B661-D919759D5BE8}" dt="2019-11-11T18:12:43.886" v="7523" actId="14100"/>
          <ac:picMkLst>
            <pc:docMk/>
            <pc:sldMk cId="4231809467" sldId="273"/>
            <ac:picMk id="11" creationId="{5F8F1F21-AC77-453A-A378-39CBE30C0ECD}"/>
          </ac:picMkLst>
        </pc:picChg>
      </pc:sldChg>
      <pc:sldChg chg="add del">
        <pc:chgData name="김 민석" userId="99a0081de164a27f" providerId="LiveId" clId="{D4D0DC29-DB2B-45EE-B661-D919759D5BE8}" dt="2019-11-11T18:12:28.284" v="7520"/>
        <pc:sldMkLst>
          <pc:docMk/>
          <pc:sldMk cId="1911986796" sldId="274"/>
        </pc:sldMkLst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2640816336" sldId="274"/>
        </pc:sldMkLst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640816336" sldId="274"/>
            <ac:spMk id="3" creationId="{4B67F898-C055-4A99-8A12-45ABC380281D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640816336" sldId="274"/>
            <ac:spMk id="4" creationId="{88ED95B0-5383-4C10-A4AF-6BDA702A7685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640816336" sldId="274"/>
            <ac:spMk id="10" creationId="{E4A68434-BB3F-413F-9B5B-5EAB0088168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640816336" sldId="274"/>
            <ac:spMk id="12" creationId="{00000000-0000-0000-0000-000000000000}"/>
          </ac:spMkLst>
        </pc:spChg>
        <pc:spChg chg="del">
          <ac:chgData name="김 민석" userId="99a0081de164a27f" providerId="LiveId" clId="{D4D0DC29-DB2B-45EE-B661-D919759D5BE8}" dt="2019-11-11T18:18:58.992" v="7933" actId="478"/>
          <ac:spMkLst>
            <pc:docMk/>
            <pc:sldMk cId="2640816336" sldId="274"/>
            <ac:spMk id="13" creationId="{1E68D01F-3B06-4FA6-A3F9-6E899FC4ABE2}"/>
          </ac:spMkLst>
        </pc:spChg>
        <pc:spChg chg="del">
          <ac:chgData name="김 민석" userId="99a0081de164a27f" providerId="LiveId" clId="{D4D0DC29-DB2B-45EE-B661-D919759D5BE8}" dt="2019-11-11T18:19:02.580" v="7935" actId="478"/>
          <ac:spMkLst>
            <pc:docMk/>
            <pc:sldMk cId="2640816336" sldId="274"/>
            <ac:spMk id="14" creationId="{92D2F9AB-A742-4D2F-A1F6-83F84F947ACD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640816336" sldId="274"/>
            <ac:spMk id="15" creationId="{2C96995B-5237-47E3-A128-13076E3C5F3C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2640816336" sldId="274"/>
            <ac:spMk id="16" creationId="{3A38A056-3E75-4FD9-BA62-A99458FF13E9}"/>
          </ac:spMkLst>
        </pc:spChg>
        <pc:spChg chg="del">
          <ac:chgData name="김 민석" userId="99a0081de164a27f" providerId="LiveId" clId="{D4D0DC29-DB2B-45EE-B661-D919759D5BE8}" dt="2019-11-11T18:18:58.992" v="7933" actId="478"/>
          <ac:spMkLst>
            <pc:docMk/>
            <pc:sldMk cId="2640816336" sldId="274"/>
            <ac:spMk id="19" creationId="{CEA20FD6-BE37-49C5-9860-DBDC719CB917}"/>
          </ac:spMkLst>
        </pc:spChg>
        <pc:spChg chg="del">
          <ac:chgData name="김 민석" userId="99a0081de164a27f" providerId="LiveId" clId="{D4D0DC29-DB2B-45EE-B661-D919759D5BE8}" dt="2019-11-11T18:19:00.980" v="7934" actId="478"/>
          <ac:spMkLst>
            <pc:docMk/>
            <pc:sldMk cId="2640816336" sldId="274"/>
            <ac:spMk id="21" creationId="{A7FFF0AE-C53E-4A2B-9C6F-41B2C80D77DC}"/>
          </ac:spMkLst>
        </pc:sp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2640816336" sldId="274"/>
            <ac:picMk id="2" creationId="{49A0CFFE-66EE-4ED6-8D25-385162A10628}"/>
          </ac:picMkLst>
        </pc:picChg>
        <pc:picChg chg="del">
          <ac:chgData name="김 민석" userId="99a0081de164a27f" providerId="LiveId" clId="{D4D0DC29-DB2B-45EE-B661-D919759D5BE8}" dt="2019-11-11T18:18:52.596" v="7932" actId="478"/>
          <ac:picMkLst>
            <pc:docMk/>
            <pc:sldMk cId="2640816336" sldId="274"/>
            <ac:picMk id="11" creationId="{5F8F1F21-AC77-453A-A378-39CBE30C0ECD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2640816336" sldId="274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1099366416" sldId="275"/>
        </pc:sldMkLst>
        <pc:spChg chg="add del mod">
          <ac:chgData name="김 민석" userId="99a0081de164a27f" providerId="LiveId" clId="{D4D0DC29-DB2B-45EE-B661-D919759D5BE8}" dt="2019-11-12T07:05:51.639" v="8526" actId="478"/>
          <ac:spMkLst>
            <pc:docMk/>
            <pc:sldMk cId="1099366416" sldId="275"/>
            <ac:spMk id="2" creationId="{A1C5F90D-0F03-46D5-A5CD-5641D005233E}"/>
          </ac:spMkLst>
        </pc:spChg>
        <pc:spChg chg="del mod">
          <ac:chgData name="김 민석" userId="99a0081de164a27f" providerId="LiveId" clId="{D4D0DC29-DB2B-45EE-B661-D919759D5BE8}" dt="2019-11-12T07:02:48.810" v="8400" actId="478"/>
          <ac:spMkLst>
            <pc:docMk/>
            <pc:sldMk cId="1099366416" sldId="275"/>
            <ac:spMk id="3" creationId="{4B67F898-C055-4A99-8A12-45ABC380281D}"/>
          </ac:spMkLst>
        </pc:spChg>
        <pc:spChg chg="del">
          <ac:chgData name="김 민석" userId="99a0081de164a27f" providerId="LiveId" clId="{D4D0DC29-DB2B-45EE-B661-D919759D5BE8}" dt="2019-11-11T18:32:25.256" v="8122" actId="478"/>
          <ac:spMkLst>
            <pc:docMk/>
            <pc:sldMk cId="1099366416" sldId="275"/>
            <ac:spMk id="4" creationId="{88ED95B0-5383-4C10-A4AF-6BDA702A7685}"/>
          </ac:spMkLst>
        </pc:spChg>
        <pc:spChg chg="add del mod">
          <ac:chgData name="김 민석" userId="99a0081de164a27f" providerId="LiveId" clId="{D4D0DC29-DB2B-45EE-B661-D919759D5BE8}" dt="2019-11-12T07:03:48.468" v="8473" actId="478"/>
          <ac:spMkLst>
            <pc:docMk/>
            <pc:sldMk cId="1099366416" sldId="275"/>
            <ac:spMk id="7" creationId="{38901CA4-F513-4835-B320-8DEDCE4D19DB}"/>
          </ac:spMkLst>
        </pc:spChg>
        <pc:spChg chg="add del mod">
          <ac:chgData name="김 민석" userId="99a0081de164a27f" providerId="LiveId" clId="{D4D0DC29-DB2B-45EE-B661-D919759D5BE8}" dt="2019-11-12T07:05:50.716" v="8525" actId="478"/>
          <ac:spMkLst>
            <pc:docMk/>
            <pc:sldMk cId="1099366416" sldId="275"/>
            <ac:spMk id="8" creationId="{8C5F0499-1324-4FA8-B94B-F3B2AFCF90DB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099366416" sldId="275"/>
            <ac:spMk id="10" creationId="{B744036C-9A61-4D4C-B089-236D34C408EB}"/>
          </ac:spMkLst>
        </pc:spChg>
        <pc:spChg chg="del">
          <ac:chgData name="김 민석" userId="99a0081de164a27f" providerId="LiveId" clId="{D4D0DC29-DB2B-45EE-B661-D919759D5BE8}" dt="2019-11-11T18:32:24.923" v="8121" actId="478"/>
          <ac:spMkLst>
            <pc:docMk/>
            <pc:sldMk cId="1099366416" sldId="275"/>
            <ac:spMk id="10" creationId="{E4A68434-BB3F-413F-9B5B-5EAB0088168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1099366416" sldId="275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1099366416" sldId="275"/>
            <ac:spMk id="13" creationId="{FD7BB98B-4445-452F-9CB8-C0D67B75E65A}"/>
          </ac:spMkLst>
        </pc:spChg>
        <pc:spChg chg="del">
          <ac:chgData name="김 민석" userId="99a0081de164a27f" providerId="LiveId" clId="{D4D0DC29-DB2B-45EE-B661-D919759D5BE8}" dt="2019-11-12T07:02:49.744" v="8401" actId="478"/>
          <ac:spMkLst>
            <pc:docMk/>
            <pc:sldMk cId="1099366416" sldId="275"/>
            <ac:spMk id="15" creationId="{2C96995B-5237-47E3-A128-13076E3C5F3C}"/>
          </ac:spMkLst>
        </pc:spChg>
        <pc:spChg chg="del mod">
          <ac:chgData name="김 민석" userId="99a0081de164a27f" providerId="LiveId" clId="{D4D0DC29-DB2B-45EE-B661-D919759D5BE8}" dt="2019-11-11T18:32:26.872" v="8124" actId="478"/>
          <ac:spMkLst>
            <pc:docMk/>
            <pc:sldMk cId="1099366416" sldId="275"/>
            <ac:spMk id="16" creationId="{3A38A056-3E75-4FD9-BA62-A99458FF13E9}"/>
          </ac:spMkLst>
        </pc:spChg>
        <pc:picChg chg="del">
          <ac:chgData name="김 민석" userId="99a0081de164a27f" providerId="LiveId" clId="{D4D0DC29-DB2B-45EE-B661-D919759D5BE8}" dt="2019-11-11T18:32:23.400" v="8120" actId="478"/>
          <ac:picMkLst>
            <pc:docMk/>
            <pc:sldMk cId="1099366416" sldId="275"/>
            <ac:picMk id="2" creationId="{49A0CFFE-66EE-4ED6-8D25-385162A10628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1099366416" sldId="275"/>
            <ac:picMk id="11" creationId="{BD385988-A2AE-4030-B78A-89D321CFC537}"/>
          </ac:picMkLst>
        </pc:picChg>
        <pc:picChg chg="add">
          <ac:chgData name="김 민석" userId="99a0081de164a27f" providerId="LiveId" clId="{D4D0DC29-DB2B-45EE-B661-D919759D5BE8}" dt="2019-11-11T18:34:17.902" v="8154"/>
          <ac:picMkLst>
            <pc:docMk/>
            <pc:sldMk cId="1099366416" sldId="275"/>
            <ac:picMk id="13" creationId="{E14067B9-C054-4D35-BF9D-559E9EB370E2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1099366416" sldId="275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3791900559" sldId="276"/>
        </pc:sldMkLst>
        <pc:spChg chg="mod">
          <ac:chgData name="김 민석" userId="99a0081de164a27f" providerId="LiveId" clId="{D4D0DC29-DB2B-45EE-B661-D919759D5BE8}" dt="2019-11-12T09:17:22.936" v="9624"/>
          <ac:spMkLst>
            <pc:docMk/>
            <pc:sldMk cId="3791900559" sldId="276"/>
            <ac:spMk id="3" creationId="{4B67F898-C055-4A99-8A12-45ABC380281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791900559" sldId="276"/>
            <ac:spMk id="12" creationId="{00000000-0000-0000-0000-000000000000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791900559" sldId="276"/>
            <ac:spMk id="15" creationId="{2C96995B-5237-47E3-A128-13076E3C5F3C}"/>
          </ac:spMkLst>
        </pc:sp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3791900559" sldId="276"/>
            <ac:picMk id="7" creationId="{76F1601B-030B-43F4-8FBD-583B222A2CC2}"/>
          </ac:picMkLst>
        </pc:picChg>
        <pc:picChg chg="del">
          <ac:chgData name="김 민석" userId="99a0081de164a27f" providerId="LiveId" clId="{D4D0DC29-DB2B-45EE-B661-D919759D5BE8}" dt="2019-11-11T18:34:27.226" v="8157" actId="478"/>
          <ac:picMkLst>
            <pc:docMk/>
            <pc:sldMk cId="3791900559" sldId="276"/>
            <ac:picMk id="11" creationId="{BD385988-A2AE-4030-B78A-89D321CFC537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3791900559" sldId="276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2955980497" sldId="277"/>
        </pc:sldMkLst>
        <pc:spChg chg="mod">
          <ac:chgData name="김 민석" userId="99a0081de164a27f" providerId="LiveId" clId="{D4D0DC29-DB2B-45EE-B661-D919759D5BE8}" dt="2019-11-12T09:17:22.936" v="9624"/>
          <ac:spMkLst>
            <pc:docMk/>
            <pc:sldMk cId="2955980497" sldId="277"/>
            <ac:spMk id="3" creationId="{4B67F898-C055-4A99-8A12-45ABC380281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955980497" sldId="277"/>
            <ac:spMk id="4" creationId="{88ED95B0-5383-4C10-A4AF-6BDA702A7685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955980497" sldId="277"/>
            <ac:spMk id="10" creationId="{E4A68434-BB3F-413F-9B5B-5EAB0088168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955980497" sldId="277"/>
            <ac:spMk id="12" creationId="{00000000-0000-0000-0000-000000000000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2955980497" sldId="277"/>
            <ac:spMk id="15" creationId="{2C96995B-5237-47E3-A128-13076E3C5F3C}"/>
          </ac:spMkLst>
        </pc:spChg>
        <pc:spChg chg="add del mod">
          <ac:chgData name="김 민석" userId="99a0081de164a27f" providerId="LiveId" clId="{D4D0DC29-DB2B-45EE-B661-D919759D5BE8}" dt="2019-11-12T09:17:22.936" v="9624"/>
          <ac:spMkLst>
            <pc:docMk/>
            <pc:sldMk cId="2955980497" sldId="277"/>
            <ac:spMk id="16" creationId="{3A38A056-3E75-4FD9-BA62-A99458FF13E9}"/>
          </ac:spMkLst>
        </pc:spChg>
        <pc:picChg chg="del">
          <ac:chgData name="김 민석" userId="99a0081de164a27f" providerId="LiveId" clId="{D4D0DC29-DB2B-45EE-B661-D919759D5BE8}" dt="2019-11-11T18:38:31.233" v="8186" actId="478"/>
          <ac:picMkLst>
            <pc:docMk/>
            <pc:sldMk cId="2955980497" sldId="277"/>
            <ac:picMk id="2" creationId="{49A0CFFE-66EE-4ED6-8D25-385162A10628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2955980497" sldId="277"/>
            <ac:picMk id="6" creationId="{D7CB265B-1501-4D42-B792-32A67D0B9660}"/>
          </ac:picMkLst>
        </pc:picChg>
        <pc:picChg chg="add del mod">
          <ac:chgData name="김 민석" userId="99a0081de164a27f" providerId="LiveId" clId="{D4D0DC29-DB2B-45EE-B661-D919759D5BE8}" dt="2019-11-11T18:40:42.128" v="8223" actId="478"/>
          <ac:picMkLst>
            <pc:docMk/>
            <pc:sldMk cId="2955980497" sldId="277"/>
            <ac:picMk id="11" creationId="{A5C6FB53-2BCE-4E7C-B23B-889BBC1BEA7F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2955980497" sldId="277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09:17:22.936" v="9624"/>
        <pc:sldMkLst>
          <pc:docMk/>
          <pc:sldMk cId="3010833044" sldId="278"/>
        </pc:sldMkLst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010833044" sldId="278"/>
            <ac:spMk id="2" creationId="{89DE6529-4C16-462D-9E7F-F7AFB0D4A42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010833044" sldId="278"/>
            <ac:spMk id="3" creationId="{4B67F898-C055-4A99-8A12-45ABC380281D}"/>
          </ac:spMkLst>
        </pc:spChg>
        <pc:spChg chg="del mod">
          <ac:chgData name="김 민석" userId="99a0081de164a27f" providerId="LiveId" clId="{D4D0DC29-DB2B-45EE-B661-D919759D5BE8}" dt="2019-11-12T07:14:27.172" v="8639" actId="478"/>
          <ac:spMkLst>
            <pc:docMk/>
            <pc:sldMk cId="3010833044" sldId="278"/>
            <ac:spMk id="4" creationId="{88ED95B0-5383-4C10-A4AF-6BDA702A7685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010833044" sldId="278"/>
            <ac:spMk id="10" creationId="{E4A68434-BB3F-413F-9B5B-5EAB0088168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010833044" sldId="278"/>
            <ac:spMk id="12" creationId="{00000000-0000-0000-0000-000000000000}"/>
          </ac:spMkLst>
        </pc:spChg>
        <pc:spChg chg="add mod">
          <ac:chgData name="김 민석" userId="99a0081de164a27f" providerId="LiveId" clId="{D4D0DC29-DB2B-45EE-B661-D919759D5BE8}" dt="2019-11-12T09:17:22.936" v="9624"/>
          <ac:spMkLst>
            <pc:docMk/>
            <pc:sldMk cId="3010833044" sldId="278"/>
            <ac:spMk id="13" creationId="{7A14A43A-237D-4A66-A59B-26DCDF968358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010833044" sldId="278"/>
            <ac:spMk id="15" creationId="{2C96995B-5237-47E3-A128-13076E3C5F3C}"/>
          </ac:spMkLst>
        </pc:spChg>
        <pc:spChg chg="del">
          <ac:chgData name="김 민석" userId="99a0081de164a27f" providerId="LiveId" clId="{D4D0DC29-DB2B-45EE-B661-D919759D5BE8}" dt="2019-11-12T07:14:27.501" v="8640" actId="478"/>
          <ac:spMkLst>
            <pc:docMk/>
            <pc:sldMk cId="3010833044" sldId="278"/>
            <ac:spMk id="16" creationId="{3A38A056-3E75-4FD9-BA62-A99458FF13E9}"/>
          </ac:spMkLst>
        </pc:spChg>
        <pc:picChg chg="del">
          <ac:chgData name="김 민석" userId="99a0081de164a27f" providerId="LiveId" clId="{D4D0DC29-DB2B-45EE-B661-D919759D5BE8}" dt="2019-11-12T07:13:43.335" v="8631" actId="478"/>
          <ac:picMkLst>
            <pc:docMk/>
            <pc:sldMk cId="3010833044" sldId="278"/>
            <ac:picMk id="6" creationId="{D7CB265B-1501-4D42-B792-32A67D0B9660}"/>
          </ac:picMkLst>
        </pc:picChg>
        <pc:picChg chg="add mod">
          <ac:chgData name="김 민석" userId="99a0081de164a27f" providerId="LiveId" clId="{D4D0DC29-DB2B-45EE-B661-D919759D5BE8}" dt="2019-11-12T09:17:22.936" v="9624"/>
          <ac:picMkLst>
            <pc:docMk/>
            <pc:sldMk cId="3010833044" sldId="278"/>
            <ac:picMk id="11" creationId="{F294BD3A-22D6-4ABE-8924-887C341AF2FE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3010833044" sldId="278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10:15:36.783" v="10727" actId="1076"/>
        <pc:sldMkLst>
          <pc:docMk/>
          <pc:sldMk cId="3150481459" sldId="279"/>
        </pc:sldMkLst>
        <pc:spChg chg="del mod">
          <ac:chgData name="김 민석" userId="99a0081de164a27f" providerId="LiveId" clId="{D4D0DC29-DB2B-45EE-B661-D919759D5BE8}" dt="2019-11-12T10:03:25.738" v="10164" actId="478"/>
          <ac:spMkLst>
            <pc:docMk/>
            <pc:sldMk cId="3150481459" sldId="279"/>
            <ac:spMk id="2" creationId="{89DE6529-4C16-462D-9E7F-F7AFB0D4A42D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150481459" sldId="279"/>
            <ac:spMk id="3" creationId="{4B67F898-C055-4A99-8A12-45ABC380281D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4" creationId="{586C6436-76E9-4A79-A16F-9623CCAFDA70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6" creationId="{26AADACB-4257-4CDC-BE40-9C3D49C4A989}"/>
          </ac:spMkLst>
        </pc:spChg>
        <pc:spChg chg="del mod">
          <ac:chgData name="김 민석" userId="99a0081de164a27f" providerId="LiveId" clId="{D4D0DC29-DB2B-45EE-B661-D919759D5BE8}" dt="2019-11-12T10:04:42.206" v="10169" actId="478"/>
          <ac:spMkLst>
            <pc:docMk/>
            <pc:sldMk cId="3150481459" sldId="279"/>
            <ac:spMk id="10" creationId="{E4A68434-BB3F-413F-9B5B-5EAB0088168C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150481459" sldId="279"/>
            <ac:spMk id="12" creationId="{00000000-0000-0000-0000-000000000000}"/>
          </ac:spMkLst>
        </pc:spChg>
        <pc:spChg chg="mod or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13" creationId="{7A14A43A-237D-4A66-A59B-26DCDF968358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14" creationId="{4CA8DA1D-3BC2-43B2-AEE8-2BBFA5D8AF0A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k cId="3150481459" sldId="279"/>
            <ac:spMk id="15" creationId="{2C96995B-5237-47E3-A128-13076E3C5F3C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16" creationId="{DC39AA2D-E691-46EF-8B7A-578D2DF5379D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17" creationId="{3F4640DF-7C84-4E52-ACE1-93A1C39DA6F5}"/>
          </ac:spMkLst>
        </pc:spChg>
        <pc:spChg chg="add del mod">
          <ac:chgData name="김 민석" userId="99a0081de164a27f" providerId="LiveId" clId="{D4D0DC29-DB2B-45EE-B661-D919759D5BE8}" dt="2019-11-12T10:10:44.927" v="10502"/>
          <ac:spMkLst>
            <pc:docMk/>
            <pc:sldMk cId="3150481459" sldId="279"/>
            <ac:spMk id="18" creationId="{26E08176-6457-40A3-A8BD-A37838D696C2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19" creationId="{F628BC65-74B7-4ADE-ADDC-29A2320059BC}"/>
          </ac:spMkLst>
        </pc:spChg>
        <pc:spChg chg="add del">
          <ac:chgData name="김 민석" userId="99a0081de164a27f" providerId="LiveId" clId="{D4D0DC29-DB2B-45EE-B661-D919759D5BE8}" dt="2019-11-12T10:12:50.466" v="10599"/>
          <ac:spMkLst>
            <pc:docMk/>
            <pc:sldMk cId="3150481459" sldId="279"/>
            <ac:spMk id="20" creationId="{3F02DFD8-F7A8-46E1-8459-400351EE8382}"/>
          </ac:spMkLst>
        </pc:spChg>
        <pc:spChg chg="add del">
          <ac:chgData name="김 민석" userId="99a0081de164a27f" providerId="LiveId" clId="{D4D0DC29-DB2B-45EE-B661-D919759D5BE8}" dt="2019-11-12T10:12:50.466" v="10599"/>
          <ac:spMkLst>
            <pc:docMk/>
            <pc:sldMk cId="3150481459" sldId="279"/>
            <ac:spMk id="21" creationId="{DB425DAA-8810-4B3F-9CBE-B00FD9DE9D05}"/>
          </ac:spMkLst>
        </pc:spChg>
        <pc:spChg chg="add del">
          <ac:chgData name="김 민석" userId="99a0081de164a27f" providerId="LiveId" clId="{D4D0DC29-DB2B-45EE-B661-D919759D5BE8}" dt="2019-11-12T10:12:50.466" v="10599"/>
          <ac:spMkLst>
            <pc:docMk/>
            <pc:sldMk cId="3150481459" sldId="279"/>
            <ac:spMk id="22" creationId="{C19F5F4B-D77B-4A2F-B4BA-B56403E7BF5B}"/>
          </ac:spMkLst>
        </pc:spChg>
        <pc:spChg chg="add del">
          <ac:chgData name="김 민석" userId="99a0081de164a27f" providerId="LiveId" clId="{D4D0DC29-DB2B-45EE-B661-D919759D5BE8}" dt="2019-11-12T10:12:50.466" v="10599"/>
          <ac:spMkLst>
            <pc:docMk/>
            <pc:sldMk cId="3150481459" sldId="279"/>
            <ac:spMk id="23" creationId="{3F4C0DF4-2379-43E5-9B20-D3828462E158}"/>
          </ac:spMkLst>
        </pc:spChg>
        <pc:spChg chg="add mod">
          <ac:chgData name="김 민석" userId="99a0081de164a27f" providerId="LiveId" clId="{D4D0DC29-DB2B-45EE-B661-D919759D5BE8}" dt="2019-11-12T10:15:36.783" v="10727" actId="1076"/>
          <ac:spMkLst>
            <pc:docMk/>
            <pc:sldMk cId="3150481459" sldId="279"/>
            <ac:spMk id="24" creationId="{C152807C-6BE1-44F2-B958-906D42D31245}"/>
          </ac:spMkLst>
        </pc:spChg>
        <pc:picChg chg="del">
          <ac:chgData name="김 민석" userId="99a0081de164a27f" providerId="LiveId" clId="{D4D0DC29-DB2B-45EE-B661-D919759D5BE8}" dt="2019-11-12T08:36:51.220" v="8958" actId="478"/>
          <ac:picMkLst>
            <pc:docMk/>
            <pc:sldMk cId="3150481459" sldId="279"/>
            <ac:picMk id="11" creationId="{F294BD3A-22D6-4ABE-8924-887C341AF2FE}"/>
          </ac:picMkLst>
        </pc:picChg>
        <pc:cxnChg chg="mod">
          <ac:chgData name="김 민석" userId="99a0081de164a27f" providerId="LiveId" clId="{D4D0DC29-DB2B-45EE-B661-D919759D5BE8}" dt="2019-11-12T09:17:22.936" v="9624"/>
          <ac:cxnSpMkLst>
            <pc:docMk/>
            <pc:sldMk cId="3150481459" sldId="279"/>
            <ac:cxnSpMk id="5" creationId="{5305914D-E250-4E0D-9106-297EBD5FEF0C}"/>
          </ac:cxnSpMkLst>
        </pc:cxnChg>
      </pc:sldChg>
      <pc:sldChg chg="addSp delSp modSp add">
        <pc:chgData name="김 민석" userId="99a0081de164a27f" providerId="LiveId" clId="{D4D0DC29-DB2B-45EE-B661-D919759D5BE8}" dt="2019-11-12T10:04:17.235" v="10168" actId="1076"/>
        <pc:sldMkLst>
          <pc:docMk/>
          <pc:sldMk cId="3881170958" sldId="280"/>
        </pc:sldMkLst>
        <pc:spChg chg="del">
          <ac:chgData name="김 민석" userId="99a0081de164a27f" providerId="LiveId" clId="{D4D0DC29-DB2B-45EE-B661-D919759D5BE8}" dt="2019-11-12T08:38:29.739" v="9023" actId="478"/>
          <ac:spMkLst>
            <pc:docMk/>
            <pc:sldMk cId="3881170958" sldId="280"/>
            <ac:spMk id="2" creationId="{89DE6529-4C16-462D-9E7F-F7AFB0D4A42D}"/>
          </ac:spMkLst>
        </pc:spChg>
        <pc:spChg chg="del">
          <ac:chgData name="김 민석" userId="99a0081de164a27f" providerId="LiveId" clId="{D4D0DC29-DB2B-45EE-B661-D919759D5BE8}" dt="2019-11-12T08:38:25.170" v="9020" actId="478"/>
          <ac:spMkLst>
            <pc:docMk/>
            <pc:sldMk cId="3881170958" sldId="280"/>
            <ac:spMk id="3" creationId="{4B67F898-C055-4A99-8A12-45ABC380281D}"/>
          </ac:spMkLst>
        </pc:spChg>
        <pc:spChg chg="add mod">
          <ac:chgData name="김 민석" userId="99a0081de164a27f" providerId="LiveId" clId="{D4D0DC29-DB2B-45EE-B661-D919759D5BE8}" dt="2019-11-12T09:20:24.584" v="9638" actId="1076"/>
          <ac:spMkLst>
            <pc:docMk/>
            <pc:sldMk cId="3881170958" sldId="280"/>
            <ac:spMk id="4" creationId="{80D1598E-6292-43C4-BAAE-57BA0A05B59E}"/>
          </ac:spMkLst>
        </pc:spChg>
        <pc:spChg chg="add mod">
          <ac:chgData name="김 민석" userId="99a0081de164a27f" providerId="LiveId" clId="{D4D0DC29-DB2B-45EE-B661-D919759D5BE8}" dt="2019-11-12T09:31:35.054" v="9667" actId="1076"/>
          <ac:spMkLst>
            <pc:docMk/>
            <pc:sldMk cId="3881170958" sldId="280"/>
            <ac:spMk id="6" creationId="{E6C2038F-3C13-4B92-ABA5-D6617AB0421F}"/>
          </ac:spMkLst>
        </pc:spChg>
        <pc:spChg chg="add del mod">
          <ac:chgData name="김 민석" userId="99a0081de164a27f" providerId="LiveId" clId="{D4D0DC29-DB2B-45EE-B661-D919759D5BE8}" dt="2019-11-12T09:56:39.606" v="10006" actId="478"/>
          <ac:spMkLst>
            <pc:docMk/>
            <pc:sldMk cId="3881170958" sldId="280"/>
            <ac:spMk id="7" creationId="{1BE11B4F-2F72-4815-92CC-D53A974CA14C}"/>
          </ac:spMkLst>
        </pc:spChg>
        <pc:spChg chg="del">
          <ac:chgData name="김 민석" userId="99a0081de164a27f" providerId="LiveId" clId="{D4D0DC29-DB2B-45EE-B661-D919759D5BE8}" dt="2019-11-12T08:38:27.615" v="9021" actId="478"/>
          <ac:spMkLst>
            <pc:docMk/>
            <pc:sldMk cId="3881170958" sldId="280"/>
            <ac:spMk id="10" creationId="{E4A68434-BB3F-413F-9B5B-5EAB0088168C}"/>
          </ac:spMkLst>
        </pc:spChg>
        <pc:spChg chg="mod">
          <ac:chgData name="김 민석" userId="99a0081de164a27f" providerId="LiveId" clId="{D4D0DC29-DB2B-45EE-B661-D919759D5BE8}" dt="2019-11-12T10:04:17.235" v="10168" actId="1076"/>
          <ac:spMkLst>
            <pc:docMk/>
            <pc:sldMk cId="3881170958" sldId="280"/>
            <ac:spMk id="12" creationId="{00000000-0000-0000-0000-000000000000}"/>
          </ac:spMkLst>
        </pc:spChg>
        <pc:spChg chg="del">
          <ac:chgData name="김 민석" userId="99a0081de164a27f" providerId="LiveId" clId="{D4D0DC29-DB2B-45EE-B661-D919759D5BE8}" dt="2019-11-12T08:38:29.208" v="9022" actId="478"/>
          <ac:spMkLst>
            <pc:docMk/>
            <pc:sldMk cId="3881170958" sldId="280"/>
            <ac:spMk id="13" creationId="{7A14A43A-237D-4A66-A59B-26DCDF968358}"/>
          </ac:spMkLst>
        </pc:spChg>
        <pc:spChg chg="add mod">
          <ac:chgData name="김 민석" userId="99a0081de164a27f" providerId="LiveId" clId="{D4D0DC29-DB2B-45EE-B661-D919759D5BE8}" dt="2019-11-12T09:19:45.654" v="9634" actId="14100"/>
          <ac:spMkLst>
            <pc:docMk/>
            <pc:sldMk cId="3881170958" sldId="280"/>
            <ac:spMk id="14" creationId="{6121EF8C-F30F-459F-9DE3-16087AD23135}"/>
          </ac:spMkLst>
        </pc:spChg>
        <pc:spChg chg="del">
          <ac:chgData name="김 민석" userId="99a0081de164a27f" providerId="LiveId" clId="{D4D0DC29-DB2B-45EE-B661-D919759D5BE8}" dt="2019-11-12T08:38:31.286" v="9024" actId="478"/>
          <ac:spMkLst>
            <pc:docMk/>
            <pc:sldMk cId="3881170958" sldId="280"/>
            <ac:spMk id="15" creationId="{2C96995B-5237-47E3-A128-13076E3C5F3C}"/>
          </ac:spMkLst>
        </pc:spChg>
        <pc:spChg chg="add mod">
          <ac:chgData name="김 민석" userId="99a0081de164a27f" providerId="LiveId" clId="{D4D0DC29-DB2B-45EE-B661-D919759D5BE8}" dt="2019-11-12T09:19:36.683" v="9632" actId="14100"/>
          <ac:spMkLst>
            <pc:docMk/>
            <pc:sldMk cId="3881170958" sldId="280"/>
            <ac:spMk id="18" creationId="{A5934C61-60FA-4D1D-AA82-C2AD5C6BD9AA}"/>
          </ac:spMkLst>
        </pc:spChg>
        <pc:spChg chg="add mod">
          <ac:chgData name="김 민석" userId="99a0081de164a27f" providerId="LiveId" clId="{D4D0DC29-DB2B-45EE-B661-D919759D5BE8}" dt="2019-11-12T09:31:56.268" v="9684"/>
          <ac:spMkLst>
            <pc:docMk/>
            <pc:sldMk cId="3881170958" sldId="280"/>
            <ac:spMk id="19" creationId="{080F21EC-021A-45A4-8A69-E36FD12E06C2}"/>
          </ac:spMkLst>
        </pc:spChg>
        <pc:spChg chg="add mod">
          <ac:chgData name="김 민석" userId="99a0081de164a27f" providerId="LiveId" clId="{D4D0DC29-DB2B-45EE-B661-D919759D5BE8}" dt="2019-11-12T09:50:07.005" v="10003" actId="1076"/>
          <ac:spMkLst>
            <pc:docMk/>
            <pc:sldMk cId="3881170958" sldId="280"/>
            <ac:spMk id="20" creationId="{6ED85C01-EDCA-46B4-A091-688A81F2F6B4}"/>
          </ac:spMkLst>
        </pc:spChg>
        <pc:spChg chg="add mod">
          <ac:chgData name="김 민석" userId="99a0081de164a27f" providerId="LiveId" clId="{D4D0DC29-DB2B-45EE-B661-D919759D5BE8}" dt="2019-11-12T09:58:53.918" v="10160" actId="20577"/>
          <ac:spMkLst>
            <pc:docMk/>
            <pc:sldMk cId="3881170958" sldId="280"/>
            <ac:spMk id="21" creationId="{3CF56EDE-AD66-4447-9D48-6E75E315110F}"/>
          </ac:spMkLst>
        </pc:spChg>
        <pc:picChg chg="del">
          <ac:chgData name="김 민석" userId="99a0081de164a27f" providerId="LiveId" clId="{D4D0DC29-DB2B-45EE-B661-D919759D5BE8}" dt="2019-11-12T08:38:23.439" v="9019" actId="478"/>
          <ac:picMkLst>
            <pc:docMk/>
            <pc:sldMk cId="3881170958" sldId="280"/>
            <ac:picMk id="11" creationId="{F294BD3A-22D6-4ABE-8924-887C341AF2FE}"/>
          </ac:picMkLst>
        </pc:picChg>
        <pc:picChg chg="add mod">
          <ac:chgData name="김 민석" userId="99a0081de164a27f" providerId="LiveId" clId="{D4D0DC29-DB2B-45EE-B661-D919759D5BE8}" dt="2019-11-12T09:20:16.928" v="9637" actId="1076"/>
          <ac:picMkLst>
            <pc:docMk/>
            <pc:sldMk cId="3881170958" sldId="280"/>
            <ac:picMk id="16" creationId="{16B4B53F-7DBF-4C3E-8DE8-F4244165249F}"/>
          </ac:picMkLst>
        </pc:picChg>
        <pc:picChg chg="add mod">
          <ac:chgData name="김 민석" userId="99a0081de164a27f" providerId="LiveId" clId="{D4D0DC29-DB2B-45EE-B661-D919759D5BE8}" dt="2019-11-12T09:19:52.780" v="9635" actId="1076"/>
          <ac:picMkLst>
            <pc:docMk/>
            <pc:sldMk cId="3881170958" sldId="280"/>
            <ac:picMk id="17" creationId="{41874004-65C5-4C48-8768-74C8DAB5D6FA}"/>
          </ac:picMkLst>
        </pc:picChg>
        <pc:picChg chg="add mod">
          <ac:chgData name="김 민석" userId="99a0081de164a27f" providerId="LiveId" clId="{D4D0DC29-DB2B-45EE-B661-D919759D5BE8}" dt="2019-11-12T09:20:08.822" v="9636" actId="1076"/>
          <ac:picMkLst>
            <pc:docMk/>
            <pc:sldMk cId="3881170958" sldId="280"/>
            <ac:picMk id="1026" creationId="{5C8239FE-0BF9-42F3-A9C4-AF087727E624}"/>
          </ac:picMkLst>
        </pc:picChg>
        <pc:cxnChg chg="mod">
          <ac:chgData name="김 민석" userId="99a0081de164a27f" providerId="LiveId" clId="{D4D0DC29-DB2B-45EE-B661-D919759D5BE8}" dt="2019-11-12T10:04:10.548" v="10167" actId="14100"/>
          <ac:cxnSpMkLst>
            <pc:docMk/>
            <pc:sldMk cId="3881170958" sldId="280"/>
            <ac:cxnSpMk id="5" creationId="{5305914D-E250-4E0D-9106-297EBD5FEF0C}"/>
          </ac:cxnSpMkLst>
        </pc:cxnChg>
      </pc:sldChg>
      <pc:sldMasterChg chg="modSp modSldLayout">
        <pc:chgData name="김 민석" userId="99a0081de164a27f" providerId="LiveId" clId="{D4D0DC29-DB2B-45EE-B661-D919759D5BE8}" dt="2019-11-12T09:17:22.936" v="9624"/>
        <pc:sldMasterMkLst>
          <pc:docMk/>
          <pc:sldMasterMk cId="0" sldId="2147483648"/>
        </pc:sldMasterMkLst>
        <pc:spChg chg="mod">
          <ac:chgData name="김 민석" userId="99a0081de164a27f" providerId="LiveId" clId="{D4D0DC29-DB2B-45EE-B661-D919759D5BE8}" dt="2019-11-12T09:17:22.936" v="9624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김 민석" userId="99a0081de164a27f" providerId="LiveId" clId="{D4D0DC29-DB2B-45EE-B661-D919759D5BE8}" dt="2019-11-12T09:17:22.936" v="9624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49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51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52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53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56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57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김 민석" userId="99a0081de164a27f" providerId="LiveId" clId="{D4D0DC29-DB2B-45EE-B661-D919759D5BE8}" dt="2019-11-12T09:17:22.936" v="9624"/>
          <pc:sldLayoutMkLst>
            <pc:docMk/>
            <pc:sldMasterMk cId="0" sldId="2147483648"/>
            <pc:sldLayoutMk cId="0" sldId="2147483659"/>
          </pc:sldLayoutMkLst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김 민석" userId="99a0081de164a27f" providerId="LiveId" clId="{D4D0DC29-DB2B-45EE-B661-D919759D5BE8}" dt="2019-11-12T09:17:22.936" v="9624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김 민석" userId="99a0081de164a27f" providerId="LiveId" clId="{C7D1B7F4-3BDB-4323-99BA-AF1D746A2C92}"/>
    <pc:docChg chg="undo custSel delSld modSld">
      <pc:chgData name="김 민석" userId="99a0081de164a27f" providerId="LiveId" clId="{C7D1B7F4-3BDB-4323-99BA-AF1D746A2C92}" dt="2019-11-12T17:39:32.074" v="137" actId="2696"/>
      <pc:docMkLst>
        <pc:docMk/>
      </pc:docMkLst>
      <pc:sldChg chg="modSp">
        <pc:chgData name="김 민석" userId="99a0081de164a27f" providerId="LiveId" clId="{C7D1B7F4-3BDB-4323-99BA-AF1D746A2C92}" dt="2019-11-12T17:30:58.016" v="29" actId="2711"/>
        <pc:sldMkLst>
          <pc:docMk/>
          <pc:sldMk cId="3565692627" sldId="256"/>
        </pc:sldMkLst>
        <pc:spChg chg="mod">
          <ac:chgData name="김 민석" userId="99a0081de164a27f" providerId="LiveId" clId="{C7D1B7F4-3BDB-4323-99BA-AF1D746A2C92}" dt="2019-11-12T17:30:22.205" v="27" actId="2711"/>
          <ac:spMkLst>
            <pc:docMk/>
            <pc:sldMk cId="3565692627" sldId="256"/>
            <ac:spMk id="2" creationId="{A0A3EF8F-7B11-4FD1-98F2-2B3BA506804B}"/>
          </ac:spMkLst>
        </pc:spChg>
        <pc:spChg chg="mod">
          <ac:chgData name="김 민석" userId="99a0081de164a27f" providerId="LiveId" clId="{C7D1B7F4-3BDB-4323-99BA-AF1D746A2C92}" dt="2019-11-12T17:30:58.016" v="29" actId="2711"/>
          <ac:spMkLst>
            <pc:docMk/>
            <pc:sldMk cId="3565692627" sldId="256"/>
            <ac:spMk id="7" creationId="{8F9BDF0F-AD26-45FE-B1B5-85933CC4ECC2}"/>
          </ac:spMkLst>
        </pc:spChg>
        <pc:spChg chg="mod">
          <ac:chgData name="김 민석" userId="99a0081de164a27f" providerId="LiveId" clId="{C7D1B7F4-3BDB-4323-99BA-AF1D746A2C92}" dt="2019-11-12T17:30:51.952" v="28" actId="2711"/>
          <ac:spMkLst>
            <pc:docMk/>
            <pc:sldMk cId="3565692627" sldId="256"/>
            <ac:spMk id="12" creationId="{834F125C-11C5-407A-8704-39F445DA4CFA}"/>
          </ac:spMkLst>
        </pc:spChg>
      </pc:sldChg>
      <pc:sldChg chg="del">
        <pc:chgData name="김 민석" userId="99a0081de164a27f" providerId="LiveId" clId="{C7D1B7F4-3BDB-4323-99BA-AF1D746A2C92}" dt="2019-11-12T17:39:32.074" v="137" actId="2696"/>
        <pc:sldMkLst>
          <pc:docMk/>
          <pc:sldMk cId="345662549" sldId="258"/>
        </pc:sldMkLst>
      </pc:sldChg>
      <pc:sldChg chg="modSp">
        <pc:chgData name="김 민석" userId="99a0081de164a27f" providerId="LiveId" clId="{C7D1B7F4-3BDB-4323-99BA-AF1D746A2C92}" dt="2019-11-12T17:31:33.891" v="38" actId="20577"/>
        <pc:sldMkLst>
          <pc:docMk/>
          <pc:sldMk cId="375032569" sldId="259"/>
        </pc:sldMkLst>
        <pc:spChg chg="mod">
          <ac:chgData name="김 민석" userId="99a0081de164a27f" providerId="LiveId" clId="{C7D1B7F4-3BDB-4323-99BA-AF1D746A2C92}" dt="2019-11-12T17:31:33.891" v="38" actId="20577"/>
          <ac:spMkLst>
            <pc:docMk/>
            <pc:sldMk cId="375032569" sldId="259"/>
            <ac:spMk id="6" creationId="{2F6B8660-C05B-41A5-B84E-6F9067D80A3C}"/>
          </ac:spMkLst>
        </pc:spChg>
        <pc:spChg chg="mod">
          <ac:chgData name="김 민석" userId="99a0081de164a27f" providerId="LiveId" clId="{C7D1B7F4-3BDB-4323-99BA-AF1D746A2C92}" dt="2019-11-12T17:31:05.782" v="30" actId="2711"/>
          <ac:spMkLst>
            <pc:docMk/>
            <pc:sldMk cId="375032569" sldId="259"/>
            <ac:spMk id="12" creationId="{00000000-0000-0000-0000-000000000000}"/>
          </ac:spMkLst>
        </pc:spChg>
      </pc:sldChg>
      <pc:sldChg chg="modSp">
        <pc:chgData name="김 민석" userId="99a0081de164a27f" providerId="LiveId" clId="{C7D1B7F4-3BDB-4323-99BA-AF1D746A2C92}" dt="2019-11-12T17:31:57.159" v="41" actId="2711"/>
        <pc:sldMkLst>
          <pc:docMk/>
          <pc:sldMk cId="686502850" sldId="260"/>
        </pc:sldMkLst>
        <pc:spChg chg="mod">
          <ac:chgData name="김 민석" userId="99a0081de164a27f" providerId="LiveId" clId="{C7D1B7F4-3BDB-4323-99BA-AF1D746A2C92}" dt="2019-11-12T17:31:50.353" v="40" actId="2711"/>
          <ac:spMkLst>
            <pc:docMk/>
            <pc:sldMk cId="686502850" sldId="260"/>
            <ac:spMk id="2" creationId="{C7A01223-3582-48C0-9210-E626EAB0869E}"/>
          </ac:spMkLst>
        </pc:spChg>
        <pc:spChg chg="mod">
          <ac:chgData name="김 민석" userId="99a0081de164a27f" providerId="LiveId" clId="{C7D1B7F4-3BDB-4323-99BA-AF1D746A2C92}" dt="2019-11-12T17:31:57.159" v="41" actId="2711"/>
          <ac:spMkLst>
            <pc:docMk/>
            <pc:sldMk cId="686502850" sldId="260"/>
            <ac:spMk id="11" creationId="{52965EAB-042F-439A-90F7-326CE27A6053}"/>
          </ac:spMkLst>
        </pc:spChg>
        <pc:spChg chg="mod">
          <ac:chgData name="김 민석" userId="99a0081de164a27f" providerId="LiveId" clId="{C7D1B7F4-3BDB-4323-99BA-AF1D746A2C92}" dt="2019-11-12T17:31:43.841" v="39" actId="2711"/>
          <ac:spMkLst>
            <pc:docMk/>
            <pc:sldMk cId="686502850" sldId="260"/>
            <ac:spMk id="12" creationId="{00000000-0000-0000-0000-000000000000}"/>
          </ac:spMkLst>
        </pc:spChg>
      </pc:sldChg>
      <pc:sldChg chg="delSp modSp">
        <pc:chgData name="김 민석" userId="99a0081de164a27f" providerId="LiveId" clId="{C7D1B7F4-3BDB-4323-99BA-AF1D746A2C92}" dt="2019-11-12T17:32:30.289" v="47" actId="2711"/>
        <pc:sldMkLst>
          <pc:docMk/>
          <pc:sldMk cId="2046945870" sldId="261"/>
        </pc:sldMkLst>
        <pc:spChg chg="mod">
          <ac:chgData name="김 민석" userId="99a0081de164a27f" providerId="LiveId" clId="{C7D1B7F4-3BDB-4323-99BA-AF1D746A2C92}" dt="2019-11-12T17:32:09.358" v="43" actId="2711"/>
          <ac:spMkLst>
            <pc:docMk/>
            <pc:sldMk cId="2046945870" sldId="261"/>
            <ac:spMk id="2" creationId="{C7A01223-3582-48C0-9210-E626EAB0869E}"/>
          </ac:spMkLst>
        </pc:spChg>
        <pc:spChg chg="del mod">
          <ac:chgData name="김 민석" userId="99a0081de164a27f" providerId="LiveId" clId="{C7D1B7F4-3BDB-4323-99BA-AF1D746A2C92}" dt="2019-11-12T17:28:07.380" v="1" actId="478"/>
          <ac:spMkLst>
            <pc:docMk/>
            <pc:sldMk cId="2046945870" sldId="261"/>
            <ac:spMk id="10" creationId="{E9F74BC9-9340-4277-806B-3032FA5FB66E}"/>
          </ac:spMkLst>
        </pc:spChg>
        <pc:spChg chg="mod">
          <ac:chgData name="김 민석" userId="99a0081de164a27f" providerId="LiveId" clId="{C7D1B7F4-3BDB-4323-99BA-AF1D746A2C92}" dt="2019-11-12T17:32:05.766" v="42" actId="2711"/>
          <ac:spMkLst>
            <pc:docMk/>
            <pc:sldMk cId="2046945870" sldId="261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2:15.289" v="44" actId="2711"/>
          <ac:spMkLst>
            <pc:docMk/>
            <pc:sldMk cId="2046945870" sldId="261"/>
            <ac:spMk id="13" creationId="{E995D391-0659-4719-BF88-D5B3FA885261}"/>
          </ac:spMkLst>
        </pc:spChg>
        <pc:spChg chg="mod">
          <ac:chgData name="김 민석" userId="99a0081de164a27f" providerId="LiveId" clId="{C7D1B7F4-3BDB-4323-99BA-AF1D746A2C92}" dt="2019-11-12T17:29:26.135" v="22" actId="14100"/>
          <ac:spMkLst>
            <pc:docMk/>
            <pc:sldMk cId="2046945870" sldId="261"/>
            <ac:spMk id="14" creationId="{4A8B8028-58FD-42B4-91FA-EAFD36DC44F6}"/>
          </ac:spMkLst>
        </pc:spChg>
        <pc:spChg chg="mod">
          <ac:chgData name="김 민석" userId="99a0081de164a27f" providerId="LiveId" clId="{C7D1B7F4-3BDB-4323-99BA-AF1D746A2C92}" dt="2019-11-12T17:32:17.815" v="45" actId="2711"/>
          <ac:spMkLst>
            <pc:docMk/>
            <pc:sldMk cId="2046945870" sldId="261"/>
            <ac:spMk id="15" creationId="{81CFEDD5-F225-4534-B36E-73B15A345D3F}"/>
          </ac:spMkLst>
        </pc:spChg>
        <pc:spChg chg="mod">
          <ac:chgData name="김 민석" userId="99a0081de164a27f" providerId="LiveId" clId="{C7D1B7F4-3BDB-4323-99BA-AF1D746A2C92}" dt="2019-11-12T17:29:37.632" v="25" actId="14100"/>
          <ac:spMkLst>
            <pc:docMk/>
            <pc:sldMk cId="2046945870" sldId="261"/>
            <ac:spMk id="16" creationId="{F9B9E7A9-F94A-42DC-8323-AB29E8CB6C11}"/>
          </ac:spMkLst>
        </pc:spChg>
        <pc:spChg chg="mod">
          <ac:chgData name="김 민석" userId="99a0081de164a27f" providerId="LiveId" clId="{C7D1B7F4-3BDB-4323-99BA-AF1D746A2C92}" dt="2019-11-12T17:32:20.831" v="46" actId="2711"/>
          <ac:spMkLst>
            <pc:docMk/>
            <pc:sldMk cId="2046945870" sldId="261"/>
            <ac:spMk id="17" creationId="{C869513E-D872-4A86-987F-0732D1AC28F8}"/>
          </ac:spMkLst>
        </pc:spChg>
        <pc:spChg chg="mod">
          <ac:chgData name="김 민석" userId="99a0081de164a27f" providerId="LiveId" clId="{C7D1B7F4-3BDB-4323-99BA-AF1D746A2C92}" dt="2019-11-12T17:32:30.289" v="47" actId="2711"/>
          <ac:spMkLst>
            <pc:docMk/>
            <pc:sldMk cId="2046945870" sldId="261"/>
            <ac:spMk id="18" creationId="{94F9833F-2643-4EF7-850B-BBA6AE56AC19}"/>
          </ac:spMkLst>
        </pc:spChg>
      </pc:sldChg>
      <pc:sldChg chg="modSp">
        <pc:chgData name="김 민석" userId="99a0081de164a27f" providerId="LiveId" clId="{C7D1B7F4-3BDB-4323-99BA-AF1D746A2C92}" dt="2019-11-12T17:33:37.199" v="60" actId="2711"/>
        <pc:sldMkLst>
          <pc:docMk/>
          <pc:sldMk cId="3221003267" sldId="262"/>
        </pc:sldMkLst>
        <pc:spChg chg="mod">
          <ac:chgData name="김 민석" userId="99a0081de164a27f" providerId="LiveId" clId="{C7D1B7F4-3BDB-4323-99BA-AF1D746A2C92}" dt="2019-11-12T17:32:43.258" v="49" actId="2711"/>
          <ac:spMkLst>
            <pc:docMk/>
            <pc:sldMk cId="3221003267" sldId="262"/>
            <ac:spMk id="2" creationId="{C7A01223-3582-48C0-9210-E626EAB0869E}"/>
          </ac:spMkLst>
        </pc:spChg>
        <pc:spChg chg="mod">
          <ac:chgData name="김 민석" userId="99a0081de164a27f" providerId="LiveId" clId="{C7D1B7F4-3BDB-4323-99BA-AF1D746A2C92}" dt="2019-11-12T17:33:08.252" v="55" actId="2711"/>
          <ac:spMkLst>
            <pc:docMk/>
            <pc:sldMk cId="3221003267" sldId="262"/>
            <ac:spMk id="3" creationId="{F2FDB39A-28EE-43C9-89BD-3552C5835FCF}"/>
          </ac:spMkLst>
        </pc:spChg>
        <pc:spChg chg="mod">
          <ac:chgData name="김 민석" userId="99a0081de164a27f" providerId="LiveId" clId="{C7D1B7F4-3BDB-4323-99BA-AF1D746A2C92}" dt="2019-11-12T17:33:25.703" v="59" actId="2711"/>
          <ac:spMkLst>
            <pc:docMk/>
            <pc:sldMk cId="3221003267" sldId="262"/>
            <ac:spMk id="4" creationId="{73E446DB-F9D2-491D-8910-3354C17D89FD}"/>
          </ac:spMkLst>
        </pc:spChg>
        <pc:spChg chg="mod">
          <ac:chgData name="김 민석" userId="99a0081de164a27f" providerId="LiveId" clId="{C7D1B7F4-3BDB-4323-99BA-AF1D746A2C92}" dt="2019-11-12T17:33:10.943" v="56" actId="2711"/>
          <ac:spMkLst>
            <pc:docMk/>
            <pc:sldMk cId="3221003267" sldId="262"/>
            <ac:spMk id="7" creationId="{B062246E-46FA-416A-AF45-C4672558AD5D}"/>
          </ac:spMkLst>
        </pc:spChg>
        <pc:spChg chg="mod">
          <ac:chgData name="김 민석" userId="99a0081de164a27f" providerId="LiveId" clId="{C7D1B7F4-3BDB-4323-99BA-AF1D746A2C92}" dt="2019-11-12T17:33:21.247" v="58" actId="2711"/>
          <ac:spMkLst>
            <pc:docMk/>
            <pc:sldMk cId="3221003267" sldId="262"/>
            <ac:spMk id="9" creationId="{DAE6B913-1422-461C-8269-7B76ECD28CF4}"/>
          </ac:spMkLst>
        </pc:spChg>
        <pc:spChg chg="mod">
          <ac:chgData name="김 민석" userId="99a0081de164a27f" providerId="LiveId" clId="{C7D1B7F4-3BDB-4323-99BA-AF1D746A2C92}" dt="2019-11-12T17:33:15.510" v="57" actId="2711"/>
          <ac:spMkLst>
            <pc:docMk/>
            <pc:sldMk cId="3221003267" sldId="262"/>
            <ac:spMk id="10" creationId="{9801C0BB-4EE2-4DB2-9736-DC3A380E7780}"/>
          </ac:spMkLst>
        </pc:spChg>
        <pc:spChg chg="mod">
          <ac:chgData name="김 민석" userId="99a0081de164a27f" providerId="LiveId" clId="{C7D1B7F4-3BDB-4323-99BA-AF1D746A2C92}" dt="2019-11-12T17:32:39.773" v="48" actId="2711"/>
          <ac:spMkLst>
            <pc:docMk/>
            <pc:sldMk cId="3221003267" sldId="262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2:47.556" v="50" actId="2711"/>
          <ac:spMkLst>
            <pc:docMk/>
            <pc:sldMk cId="3221003267" sldId="262"/>
            <ac:spMk id="16" creationId="{845A550A-A291-46F8-BF82-1FA607E973FE}"/>
          </ac:spMkLst>
        </pc:spChg>
        <pc:spChg chg="mod">
          <ac:chgData name="김 민석" userId="99a0081de164a27f" providerId="LiveId" clId="{C7D1B7F4-3BDB-4323-99BA-AF1D746A2C92}" dt="2019-11-12T17:32:50.845" v="51" actId="2711"/>
          <ac:spMkLst>
            <pc:docMk/>
            <pc:sldMk cId="3221003267" sldId="262"/>
            <ac:spMk id="17" creationId="{84E37A39-C5CB-471E-925D-448FF1952087}"/>
          </ac:spMkLst>
        </pc:spChg>
        <pc:spChg chg="mod">
          <ac:chgData name="김 민석" userId="99a0081de164a27f" providerId="LiveId" clId="{C7D1B7F4-3BDB-4323-99BA-AF1D746A2C92}" dt="2019-11-12T17:33:00.871" v="53" actId="2711"/>
          <ac:spMkLst>
            <pc:docMk/>
            <pc:sldMk cId="3221003267" sldId="262"/>
            <ac:spMk id="18" creationId="{EB252799-DD6D-4D84-B37F-4F6BDC772880}"/>
          </ac:spMkLst>
        </pc:spChg>
        <pc:spChg chg="mod">
          <ac:chgData name="김 민석" userId="99a0081de164a27f" providerId="LiveId" clId="{C7D1B7F4-3BDB-4323-99BA-AF1D746A2C92}" dt="2019-11-12T17:33:37.199" v="60" actId="2711"/>
          <ac:spMkLst>
            <pc:docMk/>
            <pc:sldMk cId="3221003267" sldId="262"/>
            <ac:spMk id="21" creationId="{2AA4A081-01CA-4967-81BC-8A19107C4E99}"/>
          </ac:spMkLst>
        </pc:spChg>
        <pc:spChg chg="mod">
          <ac:chgData name="김 민석" userId="99a0081de164a27f" providerId="LiveId" clId="{C7D1B7F4-3BDB-4323-99BA-AF1D746A2C92}" dt="2019-11-12T17:33:05.400" v="54" actId="2711"/>
          <ac:spMkLst>
            <pc:docMk/>
            <pc:sldMk cId="3221003267" sldId="262"/>
            <ac:spMk id="23" creationId="{1736D6B6-8004-4B2E-809F-AFDE1FEC9DE2}"/>
          </ac:spMkLst>
        </pc:spChg>
        <pc:spChg chg="mod">
          <ac:chgData name="김 민석" userId="99a0081de164a27f" providerId="LiveId" clId="{C7D1B7F4-3BDB-4323-99BA-AF1D746A2C92}" dt="2019-11-12T17:32:55.677" v="52" actId="2711"/>
          <ac:spMkLst>
            <pc:docMk/>
            <pc:sldMk cId="3221003267" sldId="262"/>
            <ac:spMk id="25" creationId="{1AED3BA9-69B3-4FF0-8BBC-015B935671E7}"/>
          </ac:spMkLst>
        </pc:spChg>
      </pc:sldChg>
      <pc:sldChg chg="modSp">
        <pc:chgData name="김 민석" userId="99a0081de164a27f" providerId="LiveId" clId="{C7D1B7F4-3BDB-4323-99BA-AF1D746A2C92}" dt="2019-11-12T17:34:12.512" v="68" actId="2711"/>
        <pc:sldMkLst>
          <pc:docMk/>
          <pc:sldMk cId="1335479546" sldId="263"/>
        </pc:sldMkLst>
        <pc:spChg chg="mod">
          <ac:chgData name="김 민석" userId="99a0081de164a27f" providerId="LiveId" clId="{C7D1B7F4-3BDB-4323-99BA-AF1D746A2C92}" dt="2019-11-12T17:33:48.983" v="62" actId="2711"/>
          <ac:spMkLst>
            <pc:docMk/>
            <pc:sldMk cId="1335479546" sldId="263"/>
            <ac:spMk id="2" creationId="{C7A01223-3582-48C0-9210-E626EAB0869E}"/>
          </ac:spMkLst>
        </pc:spChg>
        <pc:spChg chg="mod">
          <ac:chgData name="김 민석" userId="99a0081de164a27f" providerId="LiveId" clId="{C7D1B7F4-3BDB-4323-99BA-AF1D746A2C92}" dt="2019-11-12T17:33:52.746" v="63" actId="2711"/>
          <ac:spMkLst>
            <pc:docMk/>
            <pc:sldMk cId="1335479546" sldId="263"/>
            <ac:spMk id="7" creationId="{B062246E-46FA-416A-AF45-C4672558AD5D}"/>
          </ac:spMkLst>
        </pc:spChg>
        <pc:spChg chg="mod">
          <ac:chgData name="김 민석" userId="99a0081de164a27f" providerId="LiveId" clId="{C7D1B7F4-3BDB-4323-99BA-AF1D746A2C92}" dt="2019-11-12T17:33:44.776" v="61" actId="2711"/>
          <ac:spMkLst>
            <pc:docMk/>
            <pc:sldMk cId="1335479546" sldId="263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4:05.255" v="66" actId="2711"/>
          <ac:spMkLst>
            <pc:docMk/>
            <pc:sldMk cId="1335479546" sldId="263"/>
            <ac:spMk id="19" creationId="{6214F61D-2D37-4ABC-BA15-02F8806AA6DC}"/>
          </ac:spMkLst>
        </pc:spChg>
        <pc:spChg chg="mod">
          <ac:chgData name="김 민석" userId="99a0081de164a27f" providerId="LiveId" clId="{C7D1B7F4-3BDB-4323-99BA-AF1D746A2C92}" dt="2019-11-12T17:33:57.046" v="64" actId="2711"/>
          <ac:spMkLst>
            <pc:docMk/>
            <pc:sldMk cId="1335479546" sldId="263"/>
            <ac:spMk id="29" creationId="{2DEE28D6-3E17-4ABD-B415-D9CF504F08AE}"/>
          </ac:spMkLst>
        </pc:spChg>
        <pc:spChg chg="mod">
          <ac:chgData name="김 민석" userId="99a0081de164a27f" providerId="LiveId" clId="{C7D1B7F4-3BDB-4323-99BA-AF1D746A2C92}" dt="2019-11-12T17:34:01.714" v="65" actId="2711"/>
          <ac:spMkLst>
            <pc:docMk/>
            <pc:sldMk cId="1335479546" sldId="263"/>
            <ac:spMk id="30" creationId="{604EA5D6-DB59-41C9-A7DA-F7216C9D5A2B}"/>
          </ac:spMkLst>
        </pc:spChg>
        <pc:spChg chg="mod">
          <ac:chgData name="김 민석" userId="99a0081de164a27f" providerId="LiveId" clId="{C7D1B7F4-3BDB-4323-99BA-AF1D746A2C92}" dt="2019-11-12T17:34:08.884" v="67" actId="2711"/>
          <ac:spMkLst>
            <pc:docMk/>
            <pc:sldMk cId="1335479546" sldId="263"/>
            <ac:spMk id="36" creationId="{5C7120D6-5F9A-4DC1-8C44-63E69DB5E660}"/>
          </ac:spMkLst>
        </pc:spChg>
        <pc:spChg chg="mod">
          <ac:chgData name="김 민석" userId="99a0081de164a27f" providerId="LiveId" clId="{C7D1B7F4-3BDB-4323-99BA-AF1D746A2C92}" dt="2019-11-12T17:34:12.512" v="68" actId="2711"/>
          <ac:spMkLst>
            <pc:docMk/>
            <pc:sldMk cId="1335479546" sldId="263"/>
            <ac:spMk id="40" creationId="{5D2A09FF-4CA2-4013-B206-8A5ECD41BD95}"/>
          </ac:spMkLst>
        </pc:spChg>
      </pc:sldChg>
      <pc:sldChg chg="modSp">
        <pc:chgData name="김 민석" userId="99a0081de164a27f" providerId="LiveId" clId="{C7D1B7F4-3BDB-4323-99BA-AF1D746A2C92}" dt="2019-11-12T17:34:33.193" v="73" actId="2711"/>
        <pc:sldMkLst>
          <pc:docMk/>
          <pc:sldMk cId="992005641" sldId="264"/>
        </pc:sldMkLst>
        <pc:spChg chg="mod">
          <ac:chgData name="김 민석" userId="99a0081de164a27f" providerId="LiveId" clId="{C7D1B7F4-3BDB-4323-99BA-AF1D746A2C92}" dt="2019-11-12T17:34:33.193" v="73" actId="2711"/>
          <ac:spMkLst>
            <pc:docMk/>
            <pc:sldMk cId="992005641" sldId="264"/>
            <ac:spMk id="4" creationId="{5274227D-62AB-4355-9A47-81171931E888}"/>
          </ac:spMkLst>
        </pc:spChg>
        <pc:spChg chg="mod">
          <ac:chgData name="김 민석" userId="99a0081de164a27f" providerId="LiveId" clId="{C7D1B7F4-3BDB-4323-99BA-AF1D746A2C92}" dt="2019-11-12T17:34:23.043" v="70" actId="2711"/>
          <ac:spMkLst>
            <pc:docMk/>
            <pc:sldMk cId="992005641" sldId="264"/>
            <ac:spMk id="7" creationId="{B062246E-46FA-416A-AF45-C4672558AD5D}"/>
          </ac:spMkLst>
        </pc:spChg>
        <pc:spChg chg="mod">
          <ac:chgData name="김 민석" userId="99a0081de164a27f" providerId="LiveId" clId="{C7D1B7F4-3BDB-4323-99BA-AF1D746A2C92}" dt="2019-11-12T17:34:19.745" v="69" actId="2711"/>
          <ac:spMkLst>
            <pc:docMk/>
            <pc:sldMk cId="992005641" sldId="264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4:26.271" v="71" actId="2711"/>
          <ac:spMkLst>
            <pc:docMk/>
            <pc:sldMk cId="992005641" sldId="264"/>
            <ac:spMk id="29" creationId="{2DEE28D6-3E17-4ABD-B415-D9CF504F08AE}"/>
          </ac:spMkLst>
        </pc:spChg>
        <pc:spChg chg="mod">
          <ac:chgData name="김 민석" userId="99a0081de164a27f" providerId="LiveId" clId="{C7D1B7F4-3BDB-4323-99BA-AF1D746A2C92}" dt="2019-11-12T17:34:29.605" v="72" actId="2711"/>
          <ac:spMkLst>
            <pc:docMk/>
            <pc:sldMk cId="992005641" sldId="264"/>
            <ac:spMk id="30" creationId="{604EA5D6-DB59-41C9-A7DA-F7216C9D5A2B}"/>
          </ac:spMkLst>
        </pc:spChg>
      </pc:sldChg>
      <pc:sldChg chg="modSp">
        <pc:chgData name="김 민석" userId="99a0081de164a27f" providerId="LiveId" clId="{C7D1B7F4-3BDB-4323-99BA-AF1D746A2C92}" dt="2019-11-12T17:35:09.328" v="82" actId="2711"/>
        <pc:sldMkLst>
          <pc:docMk/>
          <pc:sldMk cId="4272392075" sldId="265"/>
        </pc:sldMkLst>
        <pc:spChg chg="mod">
          <ac:chgData name="김 민석" userId="99a0081de164a27f" providerId="LiveId" clId="{C7D1B7F4-3BDB-4323-99BA-AF1D746A2C92}" dt="2019-11-12T17:35:09.328" v="82" actId="2711"/>
          <ac:spMkLst>
            <pc:docMk/>
            <pc:sldMk cId="4272392075" sldId="265"/>
            <ac:spMk id="6" creationId="{8DBC277F-35B3-46FC-B51D-5D8961200BA3}"/>
          </ac:spMkLst>
        </pc:spChg>
        <pc:spChg chg="mod">
          <ac:chgData name="김 민석" userId="99a0081de164a27f" providerId="LiveId" clId="{C7D1B7F4-3BDB-4323-99BA-AF1D746A2C92}" dt="2019-11-12T17:35:00.374" v="80" actId="20577"/>
          <ac:spMkLst>
            <pc:docMk/>
            <pc:sldMk cId="4272392075" sldId="265"/>
            <ac:spMk id="9" creationId="{2B8E41C1-1018-44A9-87A1-ED8EDD99957F}"/>
          </ac:spMkLst>
        </pc:spChg>
        <pc:spChg chg="mod">
          <ac:chgData name="김 민석" userId="99a0081de164a27f" providerId="LiveId" clId="{C7D1B7F4-3BDB-4323-99BA-AF1D746A2C92}" dt="2019-11-12T17:34:44.797" v="75" actId="2711"/>
          <ac:spMkLst>
            <pc:docMk/>
            <pc:sldMk cId="4272392075" sldId="265"/>
            <ac:spMk id="10" creationId="{70D6F24E-6EE0-422B-9127-286182FD21D2}"/>
          </ac:spMkLst>
        </pc:spChg>
        <pc:spChg chg="mod">
          <ac:chgData name="김 민석" userId="99a0081de164a27f" providerId="LiveId" clId="{C7D1B7F4-3BDB-4323-99BA-AF1D746A2C92}" dt="2019-11-12T17:34:52.614" v="77" actId="2711"/>
          <ac:spMkLst>
            <pc:docMk/>
            <pc:sldMk cId="4272392075" sldId="265"/>
            <ac:spMk id="11" creationId="{8C7A8EA9-1A63-4E8D-A871-AEC7ACEE817A}"/>
          </ac:spMkLst>
        </pc:spChg>
        <pc:spChg chg="mod">
          <ac:chgData name="김 민석" userId="99a0081de164a27f" providerId="LiveId" clId="{C7D1B7F4-3BDB-4323-99BA-AF1D746A2C92}" dt="2019-11-12T17:34:41.019" v="74" actId="2711"/>
          <ac:spMkLst>
            <pc:docMk/>
            <pc:sldMk cId="4272392075" sldId="265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5:05.861" v="81" actId="2711"/>
          <ac:spMkLst>
            <pc:docMk/>
            <pc:sldMk cId="4272392075" sldId="265"/>
            <ac:spMk id="15" creationId="{649C3483-F393-4D15-BB02-28AB16C36718}"/>
          </ac:spMkLst>
        </pc:spChg>
        <pc:spChg chg="mod">
          <ac:chgData name="김 민석" userId="99a0081de164a27f" providerId="LiveId" clId="{C7D1B7F4-3BDB-4323-99BA-AF1D746A2C92}" dt="2019-11-12T17:34:53.929" v="78" actId="20577"/>
          <ac:spMkLst>
            <pc:docMk/>
            <pc:sldMk cId="4272392075" sldId="265"/>
            <ac:spMk id="30" creationId="{604EA5D6-DB59-41C9-A7DA-F7216C9D5A2B}"/>
          </ac:spMkLst>
        </pc:spChg>
      </pc:sldChg>
      <pc:sldChg chg="modSp">
        <pc:chgData name="김 민석" userId="99a0081de164a27f" providerId="LiveId" clId="{C7D1B7F4-3BDB-4323-99BA-AF1D746A2C92}" dt="2019-11-12T17:35:28.542" v="87" actId="2711"/>
        <pc:sldMkLst>
          <pc:docMk/>
          <pc:sldMk cId="3407169540" sldId="266"/>
        </pc:sldMkLst>
        <pc:spChg chg="mod">
          <ac:chgData name="김 민석" userId="99a0081de164a27f" providerId="LiveId" clId="{C7D1B7F4-3BDB-4323-99BA-AF1D746A2C92}" dt="2019-11-12T17:35:18.919" v="84" actId="2711"/>
          <ac:spMkLst>
            <pc:docMk/>
            <pc:sldMk cId="3407169540" sldId="266"/>
            <ac:spMk id="7" creationId="{6FBA4E0F-1AE8-402E-80A2-DB1FE26E5209}"/>
          </ac:spMkLst>
        </pc:spChg>
        <pc:spChg chg="mod">
          <ac:chgData name="김 민석" userId="99a0081de164a27f" providerId="LiveId" clId="{C7D1B7F4-3BDB-4323-99BA-AF1D746A2C92}" dt="2019-11-12T17:35:15.258" v="83" actId="2711"/>
          <ac:spMkLst>
            <pc:docMk/>
            <pc:sldMk cId="3407169540" sldId="266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5:25.908" v="86" actId="2711"/>
          <ac:spMkLst>
            <pc:docMk/>
            <pc:sldMk cId="3407169540" sldId="266"/>
            <ac:spMk id="17" creationId="{9724F305-4733-4D23-A70B-867E8D0A4714}"/>
          </ac:spMkLst>
        </pc:spChg>
        <pc:spChg chg="mod">
          <ac:chgData name="김 민석" userId="99a0081de164a27f" providerId="LiveId" clId="{C7D1B7F4-3BDB-4323-99BA-AF1D746A2C92}" dt="2019-11-12T17:35:22.536" v="85" actId="2711"/>
          <ac:spMkLst>
            <pc:docMk/>
            <pc:sldMk cId="3407169540" sldId="266"/>
            <ac:spMk id="18" creationId="{CB7E7DE9-774F-426F-AAF2-3B31A5DEFBE9}"/>
          </ac:spMkLst>
        </pc:spChg>
        <pc:spChg chg="mod">
          <ac:chgData name="김 민석" userId="99a0081de164a27f" providerId="LiveId" clId="{C7D1B7F4-3BDB-4323-99BA-AF1D746A2C92}" dt="2019-11-12T17:35:28.542" v="87" actId="2711"/>
          <ac:spMkLst>
            <pc:docMk/>
            <pc:sldMk cId="3407169540" sldId="266"/>
            <ac:spMk id="20" creationId="{8762AA98-7984-44CC-8AC4-A34EC1EC7DD6}"/>
          </ac:spMkLst>
        </pc:spChg>
      </pc:sldChg>
      <pc:sldChg chg="modSp">
        <pc:chgData name="김 민석" userId="99a0081de164a27f" providerId="LiveId" clId="{C7D1B7F4-3BDB-4323-99BA-AF1D746A2C92}" dt="2019-11-12T17:36:20.791" v="97" actId="1076"/>
        <pc:sldMkLst>
          <pc:docMk/>
          <pc:sldMk cId="156118210" sldId="267"/>
        </pc:sldMkLst>
        <pc:spChg chg="mod">
          <ac:chgData name="김 민석" userId="99a0081de164a27f" providerId="LiveId" clId="{C7D1B7F4-3BDB-4323-99BA-AF1D746A2C92}" dt="2019-11-12T17:35:35.591" v="89" actId="2711"/>
          <ac:spMkLst>
            <pc:docMk/>
            <pc:sldMk cId="156118210" sldId="267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6:17.641" v="96" actId="1076"/>
          <ac:spMkLst>
            <pc:docMk/>
            <pc:sldMk cId="156118210" sldId="267"/>
            <ac:spMk id="17" creationId="{9724F305-4733-4D23-A70B-867E8D0A4714}"/>
          </ac:spMkLst>
        </pc:spChg>
        <pc:spChg chg="mod">
          <ac:chgData name="김 민석" userId="99a0081de164a27f" providerId="LiveId" clId="{C7D1B7F4-3BDB-4323-99BA-AF1D746A2C92}" dt="2019-11-12T17:35:39.517" v="90" actId="2711"/>
          <ac:spMkLst>
            <pc:docMk/>
            <pc:sldMk cId="156118210" sldId="267"/>
            <ac:spMk id="18" creationId="{CB7E7DE9-774F-426F-AAF2-3B31A5DEFBE9}"/>
          </ac:spMkLst>
        </pc:spChg>
        <pc:spChg chg="mod">
          <ac:chgData name="김 민석" userId="99a0081de164a27f" providerId="LiveId" clId="{C7D1B7F4-3BDB-4323-99BA-AF1D746A2C92}" dt="2019-11-12T17:36:20.791" v="97" actId="1076"/>
          <ac:spMkLst>
            <pc:docMk/>
            <pc:sldMk cId="156118210" sldId="267"/>
            <ac:spMk id="20" creationId="{8762AA98-7984-44CC-8AC4-A34EC1EC7DD6}"/>
          </ac:spMkLst>
        </pc:spChg>
      </pc:sldChg>
      <pc:sldChg chg="modSp">
        <pc:chgData name="김 민석" userId="99a0081de164a27f" providerId="LiveId" clId="{C7D1B7F4-3BDB-4323-99BA-AF1D746A2C92}" dt="2019-11-12T17:37:04.153" v="103" actId="2711"/>
        <pc:sldMkLst>
          <pc:docMk/>
          <pc:sldMk cId="838681350" sldId="268"/>
        </pc:sldMkLst>
        <pc:spChg chg="mod">
          <ac:chgData name="김 민석" userId="99a0081de164a27f" providerId="LiveId" clId="{C7D1B7F4-3BDB-4323-99BA-AF1D746A2C92}" dt="2019-11-12T17:37:00.252" v="102" actId="2711"/>
          <ac:spMkLst>
            <pc:docMk/>
            <pc:sldMk cId="838681350" sldId="268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7:04.153" v="103" actId="2711"/>
          <ac:spMkLst>
            <pc:docMk/>
            <pc:sldMk cId="838681350" sldId="268"/>
            <ac:spMk id="13" creationId="{01209001-5996-48EB-9197-8EF117708BCB}"/>
          </ac:spMkLst>
        </pc:spChg>
      </pc:sldChg>
      <pc:sldChg chg="modSp">
        <pc:chgData name="김 민석" userId="99a0081de164a27f" providerId="LiveId" clId="{C7D1B7F4-3BDB-4323-99BA-AF1D746A2C92}" dt="2019-11-12T17:36:55.232" v="101" actId="1076"/>
        <pc:sldMkLst>
          <pc:docMk/>
          <pc:sldMk cId="147597034" sldId="269"/>
        </pc:sldMkLst>
        <pc:spChg chg="mod">
          <ac:chgData name="김 민석" userId="99a0081de164a27f" providerId="LiveId" clId="{C7D1B7F4-3BDB-4323-99BA-AF1D746A2C92}" dt="2019-11-12T17:36:55.232" v="101" actId="1076"/>
          <ac:spMkLst>
            <pc:docMk/>
            <pc:sldMk cId="147597034" sldId="269"/>
            <ac:spMk id="11" creationId="{A005FFFF-CF84-41B4-9D20-FD69D792BFBA}"/>
          </ac:spMkLst>
        </pc:spChg>
        <pc:spChg chg="mod">
          <ac:chgData name="김 민석" userId="99a0081de164a27f" providerId="LiveId" clId="{C7D1B7F4-3BDB-4323-99BA-AF1D746A2C92}" dt="2019-11-12T17:36:37.462" v="98" actId="2711"/>
          <ac:spMkLst>
            <pc:docMk/>
            <pc:sldMk cId="147597034" sldId="269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6:49.284" v="100" actId="2711"/>
          <ac:spMkLst>
            <pc:docMk/>
            <pc:sldMk cId="147597034" sldId="269"/>
            <ac:spMk id="17" creationId="{9724F305-4733-4D23-A70B-867E8D0A4714}"/>
          </ac:spMkLst>
        </pc:spChg>
        <pc:spChg chg="mod">
          <ac:chgData name="김 민석" userId="99a0081de164a27f" providerId="LiveId" clId="{C7D1B7F4-3BDB-4323-99BA-AF1D746A2C92}" dt="2019-11-12T17:36:42.582" v="99" actId="2711"/>
          <ac:spMkLst>
            <pc:docMk/>
            <pc:sldMk cId="147597034" sldId="269"/>
            <ac:spMk id="18" creationId="{CB7E7DE9-774F-426F-AAF2-3B31A5DEFBE9}"/>
          </ac:spMkLst>
        </pc:spChg>
      </pc:sldChg>
      <pc:sldChg chg="modSp">
        <pc:chgData name="김 민석" userId="99a0081de164a27f" providerId="LiveId" clId="{C7D1B7F4-3BDB-4323-99BA-AF1D746A2C92}" dt="2019-11-12T17:37:35.780" v="111" actId="2711"/>
        <pc:sldMkLst>
          <pc:docMk/>
          <pc:sldMk cId="2640816336" sldId="274"/>
        </pc:sldMkLst>
        <pc:spChg chg="mod">
          <ac:chgData name="김 민석" userId="99a0081de164a27f" providerId="LiveId" clId="{C7D1B7F4-3BDB-4323-99BA-AF1D746A2C92}" dt="2019-11-12T17:37:35.780" v="111" actId="2711"/>
          <ac:spMkLst>
            <pc:docMk/>
            <pc:sldMk cId="2640816336" sldId="274"/>
            <ac:spMk id="3" creationId="{4B67F898-C055-4A99-8A12-45ABC380281D}"/>
          </ac:spMkLst>
        </pc:spChg>
        <pc:spChg chg="mod">
          <ac:chgData name="김 민석" userId="99a0081de164a27f" providerId="LiveId" clId="{C7D1B7F4-3BDB-4323-99BA-AF1D746A2C92}" dt="2019-11-12T17:37:32.598" v="110" actId="2711"/>
          <ac:spMkLst>
            <pc:docMk/>
            <pc:sldMk cId="2640816336" sldId="274"/>
            <ac:spMk id="12" creationId="{00000000-0000-0000-0000-000000000000}"/>
          </ac:spMkLst>
        </pc:spChg>
      </pc:sldChg>
      <pc:sldChg chg="modSp">
        <pc:chgData name="김 민석" userId="99a0081de164a27f" providerId="LiveId" clId="{C7D1B7F4-3BDB-4323-99BA-AF1D746A2C92}" dt="2019-11-12T17:37:15.607" v="106" actId="2711"/>
        <pc:sldMkLst>
          <pc:docMk/>
          <pc:sldMk cId="1099366416" sldId="275"/>
        </pc:sldMkLst>
        <pc:spChg chg="mod">
          <ac:chgData name="김 민석" userId="99a0081de164a27f" providerId="LiveId" clId="{C7D1B7F4-3BDB-4323-99BA-AF1D746A2C92}" dt="2019-11-12T17:37:10.695" v="105" actId="2711"/>
          <ac:spMkLst>
            <pc:docMk/>
            <pc:sldMk cId="1099366416" sldId="275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7:15.607" v="106" actId="2711"/>
          <ac:spMkLst>
            <pc:docMk/>
            <pc:sldMk cId="1099366416" sldId="275"/>
            <ac:spMk id="13" creationId="{FD7BB98B-4445-452F-9CB8-C0D67B75E65A}"/>
          </ac:spMkLst>
        </pc:spChg>
      </pc:sldChg>
      <pc:sldChg chg="modSp">
        <pc:chgData name="김 민석" userId="99a0081de164a27f" providerId="LiveId" clId="{C7D1B7F4-3BDB-4323-99BA-AF1D746A2C92}" dt="2019-11-12T17:37:24.727" v="109" actId="2711"/>
        <pc:sldMkLst>
          <pc:docMk/>
          <pc:sldMk cId="3791900559" sldId="276"/>
        </pc:sldMkLst>
        <pc:spChg chg="mod">
          <ac:chgData name="김 민석" userId="99a0081de164a27f" providerId="LiveId" clId="{C7D1B7F4-3BDB-4323-99BA-AF1D746A2C92}" dt="2019-11-12T17:37:24.727" v="109" actId="2711"/>
          <ac:spMkLst>
            <pc:docMk/>
            <pc:sldMk cId="3791900559" sldId="276"/>
            <ac:spMk id="3" creationId="{4B67F898-C055-4A99-8A12-45ABC380281D}"/>
          </ac:spMkLst>
        </pc:spChg>
        <pc:spChg chg="mod">
          <ac:chgData name="김 민석" userId="99a0081de164a27f" providerId="LiveId" clId="{C7D1B7F4-3BDB-4323-99BA-AF1D746A2C92}" dt="2019-11-12T17:37:21.509" v="108" actId="2711"/>
          <ac:spMkLst>
            <pc:docMk/>
            <pc:sldMk cId="3791900559" sldId="276"/>
            <ac:spMk id="12" creationId="{00000000-0000-0000-0000-000000000000}"/>
          </ac:spMkLst>
        </pc:spChg>
      </pc:sldChg>
      <pc:sldChg chg="modSp">
        <pc:chgData name="김 민석" userId="99a0081de164a27f" providerId="LiveId" clId="{C7D1B7F4-3BDB-4323-99BA-AF1D746A2C92}" dt="2019-11-12T17:37:43.240" v="113" actId="2711"/>
        <pc:sldMkLst>
          <pc:docMk/>
          <pc:sldMk cId="2955980497" sldId="277"/>
        </pc:sldMkLst>
        <pc:spChg chg="mod">
          <ac:chgData name="김 민석" userId="99a0081de164a27f" providerId="LiveId" clId="{C7D1B7F4-3BDB-4323-99BA-AF1D746A2C92}" dt="2019-11-12T17:37:43.240" v="113" actId="2711"/>
          <ac:spMkLst>
            <pc:docMk/>
            <pc:sldMk cId="2955980497" sldId="277"/>
            <ac:spMk id="3" creationId="{4B67F898-C055-4A99-8A12-45ABC380281D}"/>
          </ac:spMkLst>
        </pc:spChg>
        <pc:spChg chg="mod">
          <ac:chgData name="김 민석" userId="99a0081de164a27f" providerId="LiveId" clId="{C7D1B7F4-3BDB-4323-99BA-AF1D746A2C92}" dt="2019-11-12T17:37:40.155" v="112" actId="2711"/>
          <ac:spMkLst>
            <pc:docMk/>
            <pc:sldMk cId="2955980497" sldId="277"/>
            <ac:spMk id="12" creationId="{00000000-0000-0000-0000-000000000000}"/>
          </ac:spMkLst>
        </pc:spChg>
      </pc:sldChg>
      <pc:sldChg chg="modSp">
        <pc:chgData name="김 민석" userId="99a0081de164a27f" providerId="LiveId" clId="{C7D1B7F4-3BDB-4323-99BA-AF1D746A2C92}" dt="2019-11-12T17:38:02.936" v="117" actId="2711"/>
        <pc:sldMkLst>
          <pc:docMk/>
          <pc:sldMk cId="3010833044" sldId="278"/>
        </pc:sldMkLst>
        <pc:spChg chg="mod">
          <ac:chgData name="김 민석" userId="99a0081de164a27f" providerId="LiveId" clId="{C7D1B7F4-3BDB-4323-99BA-AF1D746A2C92}" dt="2019-11-12T17:37:53.094" v="115" actId="2711"/>
          <ac:spMkLst>
            <pc:docMk/>
            <pc:sldMk cId="3010833044" sldId="278"/>
            <ac:spMk id="3" creationId="{4B67F898-C055-4A99-8A12-45ABC380281D}"/>
          </ac:spMkLst>
        </pc:spChg>
        <pc:spChg chg="mod">
          <ac:chgData name="김 민석" userId="99a0081de164a27f" providerId="LiveId" clId="{C7D1B7F4-3BDB-4323-99BA-AF1D746A2C92}" dt="2019-11-12T17:37:57.858" v="116" actId="2711"/>
          <ac:spMkLst>
            <pc:docMk/>
            <pc:sldMk cId="3010833044" sldId="278"/>
            <ac:spMk id="10" creationId="{E4A68434-BB3F-413F-9B5B-5EAB0088168C}"/>
          </ac:spMkLst>
        </pc:spChg>
        <pc:spChg chg="mod">
          <ac:chgData name="김 민석" userId="99a0081de164a27f" providerId="LiveId" clId="{C7D1B7F4-3BDB-4323-99BA-AF1D746A2C92}" dt="2019-11-12T17:37:49.763" v="114" actId="2711"/>
          <ac:spMkLst>
            <pc:docMk/>
            <pc:sldMk cId="3010833044" sldId="278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8:02.936" v="117" actId="2711"/>
          <ac:spMkLst>
            <pc:docMk/>
            <pc:sldMk cId="3010833044" sldId="278"/>
            <ac:spMk id="13" creationId="{7A14A43A-237D-4A66-A59B-26DCDF968358}"/>
          </ac:spMkLst>
        </pc:spChg>
      </pc:sldChg>
      <pc:sldChg chg="modSp">
        <pc:chgData name="김 민석" userId="99a0081de164a27f" providerId="LiveId" clId="{C7D1B7F4-3BDB-4323-99BA-AF1D746A2C92}" dt="2019-11-12T17:38:53.624" v="128" actId="1076"/>
        <pc:sldMkLst>
          <pc:docMk/>
          <pc:sldMk cId="3150481459" sldId="279"/>
        </pc:sldMkLst>
        <pc:spChg chg="mod">
          <ac:chgData name="김 민석" userId="99a0081de164a27f" providerId="LiveId" clId="{C7D1B7F4-3BDB-4323-99BA-AF1D746A2C92}" dt="2019-11-12T17:38:12.734" v="119" actId="2711"/>
          <ac:spMkLst>
            <pc:docMk/>
            <pc:sldMk cId="3150481459" sldId="279"/>
            <ac:spMk id="3" creationId="{4B67F898-C055-4A99-8A12-45ABC380281D}"/>
          </ac:spMkLst>
        </pc:spChg>
        <pc:spChg chg="mod">
          <ac:chgData name="김 민석" userId="99a0081de164a27f" providerId="LiveId" clId="{C7D1B7F4-3BDB-4323-99BA-AF1D746A2C92}" dt="2019-11-12T17:38:32.463" v="124" actId="1076"/>
          <ac:spMkLst>
            <pc:docMk/>
            <pc:sldMk cId="3150481459" sldId="279"/>
            <ac:spMk id="4" creationId="{586C6436-76E9-4A79-A16F-9623CCAFDA70}"/>
          </ac:spMkLst>
        </pc:spChg>
        <pc:spChg chg="mod">
          <ac:chgData name="김 민석" userId="99a0081de164a27f" providerId="LiveId" clId="{C7D1B7F4-3BDB-4323-99BA-AF1D746A2C92}" dt="2019-11-12T17:38:40.504" v="125" actId="1076"/>
          <ac:spMkLst>
            <pc:docMk/>
            <pc:sldMk cId="3150481459" sldId="279"/>
            <ac:spMk id="6" creationId="{26AADACB-4257-4CDC-BE40-9C3D49C4A989}"/>
          </ac:spMkLst>
        </pc:spChg>
        <pc:spChg chg="mod">
          <ac:chgData name="김 민석" userId="99a0081de164a27f" providerId="LiveId" clId="{C7D1B7F4-3BDB-4323-99BA-AF1D746A2C92}" dt="2019-11-12T17:38:09.870" v="118" actId="2711"/>
          <ac:spMkLst>
            <pc:docMk/>
            <pc:sldMk cId="3150481459" sldId="279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8:18.761" v="120" actId="2711"/>
          <ac:spMkLst>
            <pc:docMk/>
            <pc:sldMk cId="3150481459" sldId="279"/>
            <ac:spMk id="13" creationId="{7A14A43A-237D-4A66-A59B-26DCDF968358}"/>
          </ac:spMkLst>
        </pc:spChg>
        <pc:spChg chg="mod">
          <ac:chgData name="김 민석" userId="99a0081de164a27f" providerId="LiveId" clId="{C7D1B7F4-3BDB-4323-99BA-AF1D746A2C92}" dt="2019-11-12T17:38:53.624" v="128" actId="1076"/>
          <ac:spMkLst>
            <pc:docMk/>
            <pc:sldMk cId="3150481459" sldId="279"/>
            <ac:spMk id="14" creationId="{4CA8DA1D-3BC2-43B2-AEE8-2BBFA5D8AF0A}"/>
          </ac:spMkLst>
        </pc:spChg>
        <pc:spChg chg="mod">
          <ac:chgData name="김 민석" userId="99a0081de164a27f" providerId="LiveId" clId="{C7D1B7F4-3BDB-4323-99BA-AF1D746A2C92}" dt="2019-11-12T17:38:23.440" v="121" actId="2711"/>
          <ac:spMkLst>
            <pc:docMk/>
            <pc:sldMk cId="3150481459" sldId="279"/>
            <ac:spMk id="17" creationId="{3F4640DF-7C84-4E52-ACE1-93A1C39DA6F5}"/>
          </ac:spMkLst>
        </pc:spChg>
        <pc:spChg chg="mod">
          <ac:chgData name="김 민석" userId="99a0081de164a27f" providerId="LiveId" clId="{C7D1B7F4-3BDB-4323-99BA-AF1D746A2C92}" dt="2019-11-12T17:38:45.600" v="126" actId="1076"/>
          <ac:spMkLst>
            <pc:docMk/>
            <pc:sldMk cId="3150481459" sldId="279"/>
            <ac:spMk id="19" creationId="{F628BC65-74B7-4ADE-ADDC-29A2320059BC}"/>
          </ac:spMkLst>
        </pc:spChg>
        <pc:spChg chg="mod">
          <ac:chgData name="김 민석" userId="99a0081de164a27f" providerId="LiveId" clId="{C7D1B7F4-3BDB-4323-99BA-AF1D746A2C92}" dt="2019-11-12T17:38:49.879" v="127" actId="1076"/>
          <ac:spMkLst>
            <pc:docMk/>
            <pc:sldMk cId="3150481459" sldId="279"/>
            <ac:spMk id="24" creationId="{C152807C-6BE1-44F2-B958-906D42D31245}"/>
          </ac:spMkLst>
        </pc:spChg>
      </pc:sldChg>
      <pc:sldChg chg="modSp">
        <pc:chgData name="김 민석" userId="99a0081de164a27f" providerId="LiveId" clId="{C7D1B7F4-3BDB-4323-99BA-AF1D746A2C92}" dt="2019-11-12T17:39:30.025" v="136" actId="2711"/>
        <pc:sldMkLst>
          <pc:docMk/>
          <pc:sldMk cId="3881170958" sldId="280"/>
        </pc:sldMkLst>
        <pc:spChg chg="mod">
          <ac:chgData name="김 민석" userId="99a0081de164a27f" providerId="LiveId" clId="{C7D1B7F4-3BDB-4323-99BA-AF1D746A2C92}" dt="2019-11-12T17:39:21.963" v="134" actId="2711"/>
          <ac:spMkLst>
            <pc:docMk/>
            <pc:sldMk cId="3881170958" sldId="280"/>
            <ac:spMk id="4" creationId="{80D1598E-6292-43C4-BAAE-57BA0A05B59E}"/>
          </ac:spMkLst>
        </pc:spChg>
        <pc:spChg chg="mod">
          <ac:chgData name="김 민석" userId="99a0081de164a27f" providerId="LiveId" clId="{C7D1B7F4-3BDB-4323-99BA-AF1D746A2C92}" dt="2019-11-12T17:39:21.963" v="134" actId="2711"/>
          <ac:spMkLst>
            <pc:docMk/>
            <pc:sldMk cId="3881170958" sldId="280"/>
            <ac:spMk id="6" creationId="{E6C2038F-3C13-4B92-ABA5-D6617AB0421F}"/>
          </ac:spMkLst>
        </pc:spChg>
        <pc:spChg chg="mod">
          <ac:chgData name="김 민석" userId="99a0081de164a27f" providerId="LiveId" clId="{C7D1B7F4-3BDB-4323-99BA-AF1D746A2C92}" dt="2019-11-12T17:39:06.327" v="129" actId="2711"/>
          <ac:spMkLst>
            <pc:docMk/>
            <pc:sldMk cId="3881170958" sldId="280"/>
            <ac:spMk id="12" creationId="{00000000-0000-0000-0000-000000000000}"/>
          </ac:spMkLst>
        </pc:spChg>
        <pc:spChg chg="mod">
          <ac:chgData name="김 민석" userId="99a0081de164a27f" providerId="LiveId" clId="{C7D1B7F4-3BDB-4323-99BA-AF1D746A2C92}" dt="2019-11-12T17:39:11.866" v="132" actId="2711"/>
          <ac:spMkLst>
            <pc:docMk/>
            <pc:sldMk cId="3881170958" sldId="280"/>
            <ac:spMk id="14" creationId="{6121EF8C-F30F-459F-9DE3-16087AD23135}"/>
          </ac:spMkLst>
        </pc:spChg>
        <pc:spChg chg="mod">
          <ac:chgData name="김 민석" userId="99a0081de164a27f" providerId="LiveId" clId="{C7D1B7F4-3BDB-4323-99BA-AF1D746A2C92}" dt="2019-11-12T17:39:15.873" v="133" actId="2711"/>
          <ac:spMkLst>
            <pc:docMk/>
            <pc:sldMk cId="3881170958" sldId="280"/>
            <ac:spMk id="18" creationId="{A5934C61-60FA-4D1D-AA82-C2AD5C6BD9AA}"/>
          </ac:spMkLst>
        </pc:spChg>
        <pc:spChg chg="mod">
          <ac:chgData name="김 민석" userId="99a0081de164a27f" providerId="LiveId" clId="{C7D1B7F4-3BDB-4323-99BA-AF1D746A2C92}" dt="2019-11-12T17:39:26.142" v="135" actId="2711"/>
          <ac:spMkLst>
            <pc:docMk/>
            <pc:sldMk cId="3881170958" sldId="280"/>
            <ac:spMk id="19" creationId="{080F21EC-021A-45A4-8A69-E36FD12E06C2}"/>
          </ac:spMkLst>
        </pc:spChg>
        <pc:spChg chg="mod">
          <ac:chgData name="김 민석" userId="99a0081de164a27f" providerId="LiveId" clId="{C7D1B7F4-3BDB-4323-99BA-AF1D746A2C92}" dt="2019-11-12T17:39:30.025" v="136" actId="2711"/>
          <ac:spMkLst>
            <pc:docMk/>
            <pc:sldMk cId="3881170958" sldId="280"/>
            <ac:spMk id="20" creationId="{6ED85C01-EDCA-46B4-A091-688A81F2F6B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유동인구</c:v>
                </c:pt>
              </c:strCache>
            </c:strRef>
          </c:tx>
          <c:spPr>
            <a:solidFill>
              <a:srgbClr val="C963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3-41B1-8A10-1AAA178448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맛집 밀집도</c:v>
                </c:pt>
              </c:strCache>
            </c:strRef>
          </c:tx>
          <c:spPr>
            <a:solidFill>
              <a:srgbClr val="C963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E3-41B1-8A10-1AAA178448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총매출</c:v>
                </c:pt>
              </c:strCache>
            </c:strRef>
          </c:tx>
          <c:spPr>
            <a:solidFill>
              <a:srgbClr val="C963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E3-41B1-8A10-1AAA178448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임대료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E3-41B1-8A10-1AAA178448E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편의점 밀집도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E3-41B1-8A10-1AAA178448E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슈퍼마켓 밀집도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FE3-41B1-8A10-1AAA178448E2}"/>
              </c:ext>
            </c:extLst>
          </c:dPt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E3-41B1-8A10-1AAA17844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377280"/>
        <c:axId val="168377608"/>
      </c:barChart>
      <c:catAx>
        <c:axId val="1683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77608"/>
        <c:crosses val="autoZero"/>
        <c:auto val="1"/>
        <c:lblAlgn val="ctr"/>
        <c:lblOffset val="100"/>
        <c:noMultiLvlLbl val="0"/>
      </c:catAx>
      <c:valAx>
        <c:axId val="16837760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6837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유동인구</c:v>
                </c:pt>
              </c:strCache>
            </c:strRef>
          </c:tx>
          <c:spPr>
            <a:solidFill>
              <a:srgbClr val="C963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5-4E1C-9EEF-F2C9B5C03B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맛집 밀집도</c:v>
                </c:pt>
              </c:strCache>
            </c:strRef>
          </c:tx>
          <c:spPr>
            <a:solidFill>
              <a:srgbClr val="C963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75-4E1C-9EEF-F2C9B5C03B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총매출</c:v>
                </c:pt>
              </c:strCache>
            </c:strRef>
          </c:tx>
          <c:spPr>
            <a:solidFill>
              <a:srgbClr val="C963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75-4E1C-9EEF-F2C9B5C03B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임대료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75-4E1C-9EEF-F2C9B5C03B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편의점 밀집도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75-4E1C-9EEF-F2C9B5C03B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슈퍼마켓 밀집도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775-4E1C-9EEF-F2C9B5C03BC3}"/>
              </c:ext>
            </c:extLst>
          </c:dPt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75-4E1C-9EEF-F2C9B5C03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377280"/>
        <c:axId val="168377608"/>
      </c:barChart>
      <c:catAx>
        <c:axId val="1683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77608"/>
        <c:crosses val="autoZero"/>
        <c:auto val="1"/>
        <c:lblAlgn val="ctr"/>
        <c:lblOffset val="100"/>
        <c:noMultiLvlLbl val="0"/>
      </c:catAx>
      <c:valAx>
        <c:axId val="16837760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6837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4601-6434-477D-B6A4-88D74EA757B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0905-9AD9-4FB4-9661-9F545BF5B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82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6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9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9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1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8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3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3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4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2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1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8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9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9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C0905-9AD9-4FB4-9661-9F545BF5B0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7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en.wikipedia.org/wiki/File:RStudio_logo.png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EF8F-7B11-4FD1-98F2-2B3BA506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34915"/>
            <a:ext cx="4968552" cy="1944216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B0502040204020203" pitchFamily="18" charset="-34"/>
              </a:rPr>
              <a:t>클러스터링을 통한</a:t>
            </a:r>
            <a:b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B0502040204020203" pitchFamily="18" charset="-34"/>
              </a:rPr>
            </a:br>
            <a:r>
              <a:rPr lang="ko-KR" altLang="en-US" sz="3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B0502040204020203" pitchFamily="18" charset="-34"/>
              </a:rPr>
              <a:t>편의점 입지 추천 시스템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B0502040204020203" pitchFamily="18" charset="-34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A777DA-1645-4538-BB09-D1C3BAAA4082}"/>
              </a:ext>
            </a:extLst>
          </p:cNvPr>
          <p:cNvCxnSpPr>
            <a:cxnSpLocks/>
          </p:cNvCxnSpPr>
          <p:nvPr/>
        </p:nvCxnSpPr>
        <p:spPr>
          <a:xfrm>
            <a:off x="251520" y="2852936"/>
            <a:ext cx="417646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실외, 도로, 거리이(가) 표시된 사진&#10;&#10;자동 생성된 설명">
            <a:extLst>
              <a:ext uri="{FF2B5EF4-FFF2-40B4-BE49-F238E27FC236}">
                <a16:creationId xmlns:a16="http://schemas.microsoft.com/office/drawing/2014/main" id="{D21C1883-DB60-42B3-BC4B-2925550D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8" y="-27384"/>
            <a:ext cx="460851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4F125C-11C5-407A-8704-39F445DA4CFA}"/>
              </a:ext>
            </a:extLst>
          </p:cNvPr>
          <p:cNvSpPr txBox="1"/>
          <p:nvPr/>
        </p:nvSpPr>
        <p:spPr>
          <a:xfrm>
            <a:off x="323528" y="5528840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권지혜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김민석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이은진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BDF0F-AD26-45FE-B1B5-85933CC4ECC2}"/>
              </a:ext>
            </a:extLst>
          </p:cNvPr>
          <p:cNvSpPr txBox="1"/>
          <p:nvPr/>
        </p:nvSpPr>
        <p:spPr>
          <a:xfrm>
            <a:off x="323528" y="5229200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팀명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: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무르무르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569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3.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CB7E7DE9-774F-426F-AAF2-3B31A5DEFBE9}"/>
              </a:ext>
            </a:extLst>
          </p:cNvPr>
          <p:cNvSpPr/>
          <p:nvPr/>
        </p:nvSpPr>
        <p:spPr>
          <a:xfrm>
            <a:off x="390669" y="4454390"/>
            <a:ext cx="8301104" cy="4320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②  주변 편의점 및 슈퍼마켓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4F305-4733-4D23-A70B-867E8D0A4714}"/>
              </a:ext>
            </a:extLst>
          </p:cNvPr>
          <p:cNvSpPr txBox="1"/>
          <p:nvPr/>
        </p:nvSpPr>
        <p:spPr>
          <a:xfrm>
            <a:off x="920443" y="5408783"/>
            <a:ext cx="371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점포 수의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매출액과 정비례 관계가 존재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AA98-7984-44CC-8AC4-A34EC1EC7DD6}"/>
              </a:ext>
            </a:extLst>
          </p:cNvPr>
          <p:cNvSpPr txBox="1"/>
          <p:nvPr/>
        </p:nvSpPr>
        <p:spPr>
          <a:xfrm>
            <a:off x="5175247" y="5408783"/>
            <a:ext cx="3815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순이익적 관점에서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주변 편의점의 점포 수 증가는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매출의 분산을 유발하므로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점주 입장에선 부정적인 요소로 봐야 함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DB5442-FA58-4392-BDF2-1A77D5B73BD2}"/>
              </a:ext>
            </a:extLst>
          </p:cNvPr>
          <p:cNvSpPr/>
          <p:nvPr/>
        </p:nvSpPr>
        <p:spPr>
          <a:xfrm rot="5400000">
            <a:off x="526059" y="5507479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FF1655B-97F6-4694-80BF-13285764A1AA}"/>
              </a:ext>
            </a:extLst>
          </p:cNvPr>
          <p:cNvSpPr/>
          <p:nvPr/>
        </p:nvSpPr>
        <p:spPr>
          <a:xfrm rot="5400000">
            <a:off x="4780863" y="5507478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8FB485-9311-441F-95FB-72A84DDC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43" y="1378582"/>
            <a:ext cx="3390464" cy="27619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790842-0226-4B29-BDB1-A6D580AB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095" y="1476730"/>
            <a:ext cx="3312368" cy="25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3.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CB7E7DE9-774F-426F-AAF2-3B31A5DEFBE9}"/>
              </a:ext>
            </a:extLst>
          </p:cNvPr>
          <p:cNvSpPr/>
          <p:nvPr/>
        </p:nvSpPr>
        <p:spPr>
          <a:xfrm>
            <a:off x="390669" y="4454390"/>
            <a:ext cx="8301104" cy="4320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③  </a:t>
            </a:r>
            <a:r>
              <a:rPr lang="ko-KR" altLang="en-US" sz="20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망고플레이트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밀집도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4F305-4733-4D23-A70B-867E8D0A4714}"/>
              </a:ext>
            </a:extLst>
          </p:cNvPr>
          <p:cNvSpPr txBox="1"/>
          <p:nvPr/>
        </p:nvSpPr>
        <p:spPr>
          <a:xfrm>
            <a:off x="605947" y="5332493"/>
            <a:ext cx="4181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망고 플레이트 사용자 밀집도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유동인구수의 관계 사이에 유의미한 정비례 관계가 존재하였음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2AD120-3E15-45AC-B89A-14A7F5B0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77" y="1422482"/>
            <a:ext cx="3312368" cy="2780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5FFFF-CF84-41B4-9D20-FD69D792BFBA}"/>
              </a:ext>
            </a:extLst>
          </p:cNvPr>
          <p:cNvSpPr txBox="1"/>
          <p:nvPr/>
        </p:nvSpPr>
        <p:spPr>
          <a:xfrm>
            <a:off x="4962668" y="5332493"/>
            <a:ext cx="4181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망고 플레이트 사용자 밀집도 수치의 증가는 총 매출액에 긍정적인 요소로 작용한다고 볼 수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5E5489B-AC5F-4BDF-967E-1B64A1F8898D}"/>
              </a:ext>
            </a:extLst>
          </p:cNvPr>
          <p:cNvSpPr/>
          <p:nvPr/>
        </p:nvSpPr>
        <p:spPr>
          <a:xfrm rot="5400000">
            <a:off x="302466" y="5393430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74E6A05-2664-477E-827D-34B36D0442E4}"/>
              </a:ext>
            </a:extLst>
          </p:cNvPr>
          <p:cNvSpPr/>
          <p:nvPr/>
        </p:nvSpPr>
        <p:spPr>
          <a:xfrm rot="5400000">
            <a:off x="4661990" y="5401890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B358D-B22B-4DB6-840B-860B2853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55" y="1362835"/>
            <a:ext cx="3312368" cy="28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3.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52F96A7-7013-4438-90A8-550566195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" y="1226787"/>
            <a:ext cx="8357796" cy="48965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61;p16">
            <a:extLst>
              <a:ext uri="{FF2B5EF4-FFF2-40B4-BE49-F238E27FC236}">
                <a16:creationId xmlns:a16="http://schemas.microsoft.com/office/drawing/2014/main" id="{01209001-5996-48EB-9197-8EF117708BCB}"/>
              </a:ext>
            </a:extLst>
          </p:cNvPr>
          <p:cNvSpPr/>
          <p:nvPr/>
        </p:nvSpPr>
        <p:spPr>
          <a:xfrm>
            <a:off x="539552" y="6165307"/>
            <a:ext cx="8301104" cy="4320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각 요소와 총매출액 간의 관계를 나타낸 </a:t>
            </a:r>
            <a:r>
              <a:rPr lang="ko-KR" altLang="en-US" sz="20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산점도</a:t>
            </a:r>
            <a:endParaRPr lang="ko-KR" altLang="en-US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868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4B3CAB-6A65-47C8-954C-F122077903F9}"/>
              </a:ext>
            </a:extLst>
          </p:cNvPr>
          <p:cNvSpPr/>
          <p:nvPr/>
        </p:nvSpPr>
        <p:spPr>
          <a:xfrm>
            <a:off x="683569" y="4077072"/>
            <a:ext cx="253858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3. </a:t>
            </a:r>
            <a:r>
              <a:rPr kumimoji="1"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분석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BA4E0F-1AE8-402E-80A2-DB1FE26E5209}"/>
              </a:ext>
            </a:extLst>
          </p:cNvPr>
          <p:cNvSpPr txBox="1"/>
          <p:nvPr/>
        </p:nvSpPr>
        <p:spPr>
          <a:xfrm>
            <a:off x="683568" y="1383238"/>
            <a:ext cx="29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 K-Means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DD61E-E227-4E2A-9FBE-F138B4321D0B}"/>
              </a:ext>
            </a:extLst>
          </p:cNvPr>
          <p:cNvSpPr txBox="1"/>
          <p:nvPr/>
        </p:nvSpPr>
        <p:spPr>
          <a:xfrm>
            <a:off x="971601" y="1786905"/>
            <a:ext cx="706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A(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긍정적 요소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높을수록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B(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부정적 요소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낮을수록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진입하기 좋은 조건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C190F-3F57-48A8-9FD7-08B7DFFB4F3D}"/>
              </a:ext>
            </a:extLst>
          </p:cNvPr>
          <p:cNvSpPr txBox="1"/>
          <p:nvPr/>
        </p:nvSpPr>
        <p:spPr>
          <a:xfrm>
            <a:off x="971601" y="2317787"/>
            <a:ext cx="706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유사한 특성을 가진 지역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끼리 클러스터링으로 묶은 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각 클러스터 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A, Group 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요소의 상대적 순위를 비교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B22AF-11EC-4BD2-8D15-D12064132905}"/>
              </a:ext>
            </a:extLst>
          </p:cNvPr>
          <p:cNvSpPr txBox="1"/>
          <p:nvPr/>
        </p:nvSpPr>
        <p:spPr>
          <a:xfrm>
            <a:off x="971600" y="2856395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두 가지 방법을 융합하여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입지조건 추천 서비스 구현 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Google Shape;161;p16">
            <a:extLst>
              <a:ext uri="{FF2B5EF4-FFF2-40B4-BE49-F238E27FC236}">
                <a16:creationId xmlns:a16="http://schemas.microsoft.com/office/drawing/2014/main" id="{FAFEF5CE-6D28-41D6-B353-CB2DDE6F8546}"/>
              </a:ext>
            </a:extLst>
          </p:cNvPr>
          <p:cNvSpPr/>
          <p:nvPr/>
        </p:nvSpPr>
        <p:spPr>
          <a:xfrm>
            <a:off x="663354" y="3499167"/>
            <a:ext cx="2571751" cy="4320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20603050405020304" pitchFamily="18" charset="-34"/>
              </a:rPr>
              <a:t>1.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20603050405020304" pitchFamily="18" charset="-34"/>
              </a:rPr>
              <a:t> 최적 군집 개수 선정</a:t>
            </a:r>
          </a:p>
        </p:txBody>
      </p:sp>
      <p:sp>
        <p:nvSpPr>
          <p:cNvPr id="17" name="Google Shape;161;p16">
            <a:extLst>
              <a:ext uri="{FF2B5EF4-FFF2-40B4-BE49-F238E27FC236}">
                <a16:creationId xmlns:a16="http://schemas.microsoft.com/office/drawing/2014/main" id="{4E89011C-3400-43DE-8345-0A879BDC2F22}"/>
              </a:ext>
            </a:extLst>
          </p:cNvPr>
          <p:cNvSpPr/>
          <p:nvPr/>
        </p:nvSpPr>
        <p:spPr>
          <a:xfrm>
            <a:off x="3756654" y="3490849"/>
            <a:ext cx="4991811" cy="4320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20603050405020304" pitchFamily="18" charset="-34"/>
              </a:rPr>
              <a:t>2.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ngsana New" panose="02020603050405020304" pitchFamily="18" charset="-34"/>
              </a:rPr>
              <a:t> 클러스터링 진행 및 군집 별 변수 평균 산정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3BCE79-DEF0-40FA-BEF0-2E92442F65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56654" y="3930558"/>
            <a:ext cx="5063819" cy="2162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AFF65-DDED-45CA-A502-FB105027B298}"/>
              </a:ext>
            </a:extLst>
          </p:cNvPr>
          <p:cNvSpPr txBox="1"/>
          <p:nvPr/>
        </p:nvSpPr>
        <p:spPr>
          <a:xfrm>
            <a:off x="683568" y="4526397"/>
            <a:ext cx="2468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군집 개수로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 진행한 결과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클러스터가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효과적으로 판단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64F8350-AB98-4C01-BE59-A5BC8FF214CA}"/>
              </a:ext>
            </a:extLst>
          </p:cNvPr>
          <p:cNvSpPr/>
          <p:nvPr/>
        </p:nvSpPr>
        <p:spPr>
          <a:xfrm>
            <a:off x="3352803" y="4694070"/>
            <a:ext cx="377223" cy="576059"/>
          </a:xfrm>
          <a:prstGeom prst="righ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7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390668" y="461437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4.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결과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및 활용 방안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,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기대효과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744036C-9A61-4D4C-B089-236D34C408EB}"/>
              </a:ext>
            </a:extLst>
          </p:cNvPr>
          <p:cNvSpPr/>
          <p:nvPr/>
        </p:nvSpPr>
        <p:spPr>
          <a:xfrm rot="5400000">
            <a:off x="814091" y="1517006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BB98B-4445-452F-9CB8-C0D67B75E65A}"/>
              </a:ext>
            </a:extLst>
          </p:cNvPr>
          <p:cNvSpPr txBox="1"/>
          <p:nvPr/>
        </p:nvSpPr>
        <p:spPr>
          <a:xfrm>
            <a:off x="1187624" y="14441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클러스터별 특징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330CC-6870-46F6-89FC-7B37A18C8766}"/>
              </a:ext>
            </a:extLst>
          </p:cNvPr>
          <p:cNvGrpSpPr/>
          <p:nvPr/>
        </p:nvGrpSpPr>
        <p:grpSpPr>
          <a:xfrm>
            <a:off x="98078" y="2060843"/>
            <a:ext cx="9079334" cy="4189273"/>
            <a:chOff x="98078" y="2060843"/>
            <a:chExt cx="9079334" cy="4189273"/>
          </a:xfrm>
        </p:grpSpPr>
        <p:pic>
          <p:nvPicPr>
            <p:cNvPr id="7" name="그림 6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667EE468-212A-461B-980F-5C9D28D3E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09" y="2115951"/>
              <a:ext cx="2243621" cy="1782185"/>
            </a:xfrm>
            <a:prstGeom prst="rect">
              <a:avLst/>
            </a:prstGeom>
          </p:spPr>
        </p:pic>
        <p:pic>
          <p:nvPicPr>
            <p:cNvPr id="8" name="그림 7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6C19C252-E68E-4645-9365-1F073EFD5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848" y="2060843"/>
              <a:ext cx="2243621" cy="1782185"/>
            </a:xfrm>
            <a:prstGeom prst="rect">
              <a:avLst/>
            </a:prstGeom>
          </p:spPr>
        </p:pic>
        <p:pic>
          <p:nvPicPr>
            <p:cNvPr id="9" name="그림 8" descr="장난감, 음식이(가) 표시된 사진&#10;&#10;자동 생성된 설명">
              <a:extLst>
                <a:ext uri="{FF2B5EF4-FFF2-40B4-BE49-F238E27FC236}">
                  <a16:creationId xmlns:a16="http://schemas.microsoft.com/office/drawing/2014/main" id="{AE45B527-E30B-4624-93C9-8481798E0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8"/>
            <a:stretch/>
          </p:blipFill>
          <p:spPr>
            <a:xfrm>
              <a:off x="98078" y="4467931"/>
              <a:ext cx="1914757" cy="1782185"/>
            </a:xfrm>
            <a:prstGeom prst="rect">
              <a:avLst/>
            </a:prstGeom>
          </p:spPr>
        </p:pic>
        <p:pic>
          <p:nvPicPr>
            <p:cNvPr id="14" name="그림 13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3750A117-0B0C-41B1-BB8D-DBBE292E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700" y="4402760"/>
              <a:ext cx="2243621" cy="1782185"/>
            </a:xfrm>
            <a:prstGeom prst="rect">
              <a:avLst/>
            </a:prstGeom>
          </p:spPr>
        </p:pic>
        <p:pic>
          <p:nvPicPr>
            <p:cNvPr id="15" name="그림 1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B3A79BCF-7866-4DB0-9737-DB6315686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289" y="4402760"/>
              <a:ext cx="2243621" cy="17821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636EF-3281-484B-9E31-49C9F10D1F59}"/>
                </a:ext>
              </a:extLst>
            </p:cNvPr>
            <p:cNvSpPr txBox="1"/>
            <p:nvPr/>
          </p:nvSpPr>
          <p:spPr>
            <a:xfrm>
              <a:off x="7432529" y="4468628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highlight>
                    <a:srgbClr val="C0C0C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highlight>
                    <a:srgbClr val="C0C0C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1350" b="1" u="sng" dirty="0">
                <a:highlight>
                  <a:srgbClr val="C0C0C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44D88-82E5-4A64-9E81-29FCE1CD5BCA}"/>
                </a:ext>
              </a:extLst>
            </p:cNvPr>
            <p:cNvSpPr txBox="1"/>
            <p:nvPr/>
          </p:nvSpPr>
          <p:spPr>
            <a:xfrm>
              <a:off x="4483266" y="4448925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CCE90-F344-4AED-9B3D-68845221200A}"/>
                </a:ext>
              </a:extLst>
            </p:cNvPr>
            <p:cNvSpPr txBox="1"/>
            <p:nvPr/>
          </p:nvSpPr>
          <p:spPr>
            <a:xfrm>
              <a:off x="1574451" y="4451055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highlight>
                    <a:srgbClr val="FFFF0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highlight>
                    <a:srgbClr val="FFFF0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1350" b="1" u="sng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4660C8-54BA-4821-AFEA-7D3000FF3E6B}"/>
                </a:ext>
              </a:extLst>
            </p:cNvPr>
            <p:cNvSpPr txBox="1"/>
            <p:nvPr/>
          </p:nvSpPr>
          <p:spPr>
            <a:xfrm>
              <a:off x="5922443" y="2158979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F37E18-DC33-4897-9D7E-870CB108742C}"/>
                </a:ext>
              </a:extLst>
            </p:cNvPr>
            <p:cNvSpPr txBox="1"/>
            <p:nvPr/>
          </p:nvSpPr>
          <p:spPr>
            <a:xfrm>
              <a:off x="2437799" y="2156028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highlight>
                    <a:srgbClr val="FFFF0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highlight>
                    <a:srgbClr val="FFFF0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endParaRPr lang="ko-KR" altLang="en-US" sz="1350" b="1" u="sng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DC1F4-E257-49EE-8F2F-739E1873EB50}"/>
                </a:ext>
              </a:extLst>
            </p:cNvPr>
            <p:cNvSpPr txBox="1"/>
            <p:nvPr/>
          </p:nvSpPr>
          <p:spPr>
            <a:xfrm>
              <a:off x="2455677" y="2758386"/>
              <a:ext cx="1691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임대료가 낮고 경쟁자가 적음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주변 맛집이 많지 않으나 그에 반해 유동인구는 높음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55E96D-C240-490A-9361-364FDDAF94D1}"/>
                </a:ext>
              </a:extLst>
            </p:cNvPr>
            <p:cNvSpPr txBox="1"/>
            <p:nvPr/>
          </p:nvSpPr>
          <p:spPr>
            <a:xfrm>
              <a:off x="5940227" y="2658896"/>
              <a:ext cx="1914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맛집이 가장 밀집되어 있으나 그만큼 임대료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경쟁자가 많은 편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그에 비해 유동인구는 적음</a:t>
              </a:r>
              <a:endPara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12E10E-0275-45A1-9E2D-3B74390B8803}"/>
                </a:ext>
              </a:extLst>
            </p:cNvPr>
            <p:cNvSpPr txBox="1"/>
            <p:nvPr/>
          </p:nvSpPr>
          <p:spPr>
            <a:xfrm>
              <a:off x="1572103" y="5009538"/>
              <a:ext cx="1536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유동인구가 가장 높은 지역이나 경쟁자 및 임대료 는 보통인 편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맛집 밀집 또한 평균 수준을 띄고 있음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1D7A5-1B86-4725-9E03-5456A5D80233}"/>
                </a:ext>
              </a:extLst>
            </p:cNvPr>
            <p:cNvSpPr txBox="1"/>
            <p:nvPr/>
          </p:nvSpPr>
          <p:spPr>
            <a:xfrm>
              <a:off x="4509715" y="5009537"/>
              <a:ext cx="1536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유동인구가 가장 적음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그러나 그에 비해 맛집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경쟁자 밀집도는 보통이며 상대적으로 높은 매출을 기록함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C32E5B-3D55-4567-8907-A251FE28637B}"/>
                </a:ext>
              </a:extLst>
            </p:cNvPr>
            <p:cNvSpPr txBox="1"/>
            <p:nvPr/>
          </p:nvSpPr>
          <p:spPr>
            <a:xfrm>
              <a:off x="7432527" y="5009537"/>
              <a:ext cx="14437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임대료가 가장 낮고 경쟁자가 제일 적으며 유동인구 역시 낮아 그만큼 적은 매출이 예상됨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BC392FF-192C-4B47-B7A3-A70E03EE73AE}"/>
                </a:ext>
              </a:extLst>
            </p:cNvPr>
            <p:cNvSpPr/>
            <p:nvPr/>
          </p:nvSpPr>
          <p:spPr>
            <a:xfrm>
              <a:off x="2440437" y="2391555"/>
              <a:ext cx="1691983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교남동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부암동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약수동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장충동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중림동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창신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황학동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49B833F-4191-4041-9C58-8E9DD70E4DDB}"/>
                </a:ext>
              </a:extLst>
            </p:cNvPr>
            <p:cNvSpPr/>
            <p:nvPr/>
          </p:nvSpPr>
          <p:spPr>
            <a:xfrm>
              <a:off x="5940227" y="2391555"/>
              <a:ext cx="1691983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명동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EF628C0-9317-44D2-9A42-D55926F0AF05}"/>
                </a:ext>
              </a:extLst>
            </p:cNvPr>
            <p:cNvSpPr/>
            <p:nvPr/>
          </p:nvSpPr>
          <p:spPr>
            <a:xfrm>
              <a:off x="1572102" y="4712331"/>
              <a:ext cx="1691983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사직동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신당동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이화동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필동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80079D3-E44E-40E4-95A9-61AB44B037EA}"/>
                </a:ext>
              </a:extLst>
            </p:cNvPr>
            <p:cNvSpPr/>
            <p:nvPr/>
          </p:nvSpPr>
          <p:spPr>
            <a:xfrm>
              <a:off x="4509715" y="4711881"/>
              <a:ext cx="1691983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혜화동</a:t>
              </a:r>
              <a:endPara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E8F99A5-8B37-4A85-8D61-101F3761131E}"/>
                </a:ext>
              </a:extLst>
            </p:cNvPr>
            <p:cNvSpPr/>
            <p:nvPr/>
          </p:nvSpPr>
          <p:spPr>
            <a:xfrm>
              <a:off x="7432529" y="4702055"/>
              <a:ext cx="1345350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무악동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숭인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창신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창신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청구동</a:t>
              </a:r>
              <a:endPara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828750-E0F4-4822-BFBB-4D050C7F3BAA}"/>
              </a:ext>
            </a:extLst>
          </p:cNvPr>
          <p:cNvSpPr/>
          <p:nvPr/>
        </p:nvSpPr>
        <p:spPr>
          <a:xfrm>
            <a:off x="7892593" y="6638709"/>
            <a:ext cx="125140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*KT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기준 행정동</a:t>
            </a:r>
          </a:p>
        </p:txBody>
      </p:sp>
    </p:spTree>
    <p:extLst>
      <p:ext uri="{BB962C8B-B14F-4D97-AF65-F5344CB8AC3E}">
        <p14:creationId xmlns:p14="http://schemas.microsoft.com/office/powerpoint/2010/main" val="109936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390668" y="456773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4.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결과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및 활용 방안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,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기대효과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C96995B-5237-47E3-A128-13076E3C5F3C}"/>
              </a:ext>
            </a:extLst>
          </p:cNvPr>
          <p:cNvSpPr/>
          <p:nvPr/>
        </p:nvSpPr>
        <p:spPr>
          <a:xfrm rot="5400000">
            <a:off x="814091" y="1517006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7F898-C055-4A99-8A12-45ABC380281D}"/>
              </a:ext>
            </a:extLst>
          </p:cNvPr>
          <p:cNvSpPr txBox="1"/>
          <p:nvPr/>
        </p:nvSpPr>
        <p:spPr>
          <a:xfrm>
            <a:off x="1187624" y="14441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클러스터별 특징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9A0E7C-2F98-47A6-8C1B-3EA9BAC724C0}"/>
              </a:ext>
            </a:extLst>
          </p:cNvPr>
          <p:cNvGrpSpPr/>
          <p:nvPr/>
        </p:nvGrpSpPr>
        <p:grpSpPr>
          <a:xfrm>
            <a:off x="81022" y="2080017"/>
            <a:ext cx="9069843" cy="4189272"/>
            <a:chOff x="81022" y="2080017"/>
            <a:chExt cx="9069843" cy="4189272"/>
          </a:xfrm>
        </p:grpSpPr>
        <p:pic>
          <p:nvPicPr>
            <p:cNvPr id="8" name="그림 7" descr="지도, 음식이(가) 표시된 사진&#10;&#10;자동 생성된 설명">
              <a:extLst>
                <a:ext uri="{FF2B5EF4-FFF2-40B4-BE49-F238E27FC236}">
                  <a16:creationId xmlns:a16="http://schemas.microsoft.com/office/drawing/2014/main" id="{2EC1DAFD-EE4E-4B83-AC41-BDA813A5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30" y="2135124"/>
              <a:ext cx="2243621" cy="17821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B8F9A7C-BD33-488D-B3AE-6ACAA0D6D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5838" y="2080017"/>
              <a:ext cx="2243620" cy="17821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925A08C-42D9-4ACE-AFC1-98697BEEA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18"/>
            <a:stretch/>
          </p:blipFill>
          <p:spPr>
            <a:xfrm>
              <a:off x="81022" y="4487105"/>
              <a:ext cx="2016615" cy="178218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43FF4DB-A8CF-4405-B9A2-E3D9B67AA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55502" y="4421934"/>
              <a:ext cx="2243620" cy="178218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C47ADA-3577-4A93-BD20-3922B219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97742" y="4421934"/>
              <a:ext cx="2243620" cy="178218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2367ED-E9E1-4F36-8A30-7FE11C5E41F8}"/>
                </a:ext>
              </a:extLst>
            </p:cNvPr>
            <p:cNvSpPr txBox="1"/>
            <p:nvPr/>
          </p:nvSpPr>
          <p:spPr>
            <a:xfrm>
              <a:off x="7405982" y="4487802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highlight>
                    <a:srgbClr val="C0C0C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highlight>
                    <a:srgbClr val="C0C0C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9</a:t>
              </a:r>
              <a:endParaRPr lang="ko-KR" altLang="en-US" sz="1350" b="1" u="sng" dirty="0">
                <a:highlight>
                  <a:srgbClr val="C0C0C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7E439B-1FB9-492A-BB52-3FF658F046DE}"/>
                </a:ext>
              </a:extLst>
            </p:cNvPr>
            <p:cNvSpPr txBox="1"/>
            <p:nvPr/>
          </p:nvSpPr>
          <p:spPr>
            <a:xfrm>
              <a:off x="4499992" y="4468099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7EA2D-D141-473F-BC47-57D5F195F640}"/>
                </a:ext>
              </a:extLst>
            </p:cNvPr>
            <p:cNvSpPr txBox="1"/>
            <p:nvPr/>
          </p:nvSpPr>
          <p:spPr>
            <a:xfrm>
              <a:off x="1530973" y="4470229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5B5C8D-80F0-4E1E-A6F4-EB280B0A5166}"/>
                </a:ext>
              </a:extLst>
            </p:cNvPr>
            <p:cNvSpPr txBox="1"/>
            <p:nvPr/>
          </p:nvSpPr>
          <p:spPr>
            <a:xfrm>
              <a:off x="5952433" y="2178153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highlight>
                    <a:srgbClr val="C0C0C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highlight>
                    <a:srgbClr val="C0C0C0"/>
                  </a:highligh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1350" b="1" u="sng" dirty="0">
                <a:highlight>
                  <a:srgbClr val="C0C0C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3A353A-CB40-4A9E-A466-E045E8CF94C2}"/>
                </a:ext>
              </a:extLst>
            </p:cNvPr>
            <p:cNvSpPr txBox="1"/>
            <p:nvPr/>
          </p:nvSpPr>
          <p:spPr>
            <a:xfrm>
              <a:off x="2467789" y="2175202"/>
              <a:ext cx="17448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클러스터 </a:t>
              </a:r>
              <a:r>
                <a:rPr lang="en-US" altLang="ko-KR" sz="1350" b="1" u="sng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73B524-29BC-4E2D-8AC8-8DFD0AD9AD4B}"/>
                </a:ext>
              </a:extLst>
            </p:cNvPr>
            <p:cNvSpPr txBox="1"/>
            <p:nvPr/>
          </p:nvSpPr>
          <p:spPr>
            <a:xfrm>
              <a:off x="2462992" y="2628092"/>
              <a:ext cx="20196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편의점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슈퍼 밀집도가 가장 높은 지역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그만큼 총 매출은 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위를 기록하고 있으며 맛집 밀집도도 높은 편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그러나 과열 경쟁이 예상되어 최적 지역으로는 부적합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5150A3-7942-432A-91D3-9347636D987A}"/>
                </a:ext>
              </a:extLst>
            </p:cNvPr>
            <p:cNvSpPr txBox="1"/>
            <p:nvPr/>
          </p:nvSpPr>
          <p:spPr>
            <a:xfrm>
              <a:off x="5970217" y="2678070"/>
              <a:ext cx="1914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임대료가 가장 높은 지역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 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유동인구가 많으나 높은 임대료로 인해 경쟁자수는 평균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A3C2DC-5D15-4E69-BE3B-AEB3CBFCD8D3}"/>
                </a:ext>
              </a:extLst>
            </p:cNvPr>
            <p:cNvSpPr txBox="1"/>
            <p:nvPr/>
          </p:nvSpPr>
          <p:spPr>
            <a:xfrm>
              <a:off x="1528625" y="5160530"/>
              <a:ext cx="148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모든 변수가 평균치인 지역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BB78F0-6048-4EF3-B744-C48AFEC85448}"/>
                </a:ext>
              </a:extLst>
            </p:cNvPr>
            <p:cNvSpPr txBox="1"/>
            <p:nvPr/>
          </p:nvSpPr>
          <p:spPr>
            <a:xfrm>
              <a:off x="4526441" y="5160530"/>
              <a:ext cx="1602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유동인구가 평균치인 반면 다른 모든 변수는 낮은 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7509F-9CF9-4FB1-B186-896C4CC5E217}"/>
                </a:ext>
              </a:extLst>
            </p:cNvPr>
            <p:cNvSpPr txBox="1"/>
            <p:nvPr/>
          </p:nvSpPr>
          <p:spPr>
            <a:xfrm>
              <a:off x="7405980" y="5004185"/>
              <a:ext cx="1545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유동인구가 적은 편인 데에 비해 경쟁자 수가 많아 경쟁이 심할 것으로 예상됨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4DB3E5-5D43-45F5-BF41-9267E0A7AC9C}"/>
                </a:ext>
              </a:extLst>
            </p:cNvPr>
            <p:cNvSpPr/>
            <p:nvPr/>
          </p:nvSpPr>
          <p:spPr>
            <a:xfrm>
              <a:off x="2470427" y="2410729"/>
              <a:ext cx="1691983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종로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1.2.3.4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가동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4BF39F-9C31-477C-A1A9-870D53041748}"/>
                </a:ext>
              </a:extLst>
            </p:cNvPr>
            <p:cNvSpPr/>
            <p:nvPr/>
          </p:nvSpPr>
          <p:spPr>
            <a:xfrm>
              <a:off x="5970217" y="2410729"/>
              <a:ext cx="1691983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소공동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회현동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9DE0BE-3BDB-4110-835C-C312B9C6A11C}"/>
                </a:ext>
              </a:extLst>
            </p:cNvPr>
            <p:cNvSpPr/>
            <p:nvPr/>
          </p:nvSpPr>
          <p:spPr>
            <a:xfrm>
              <a:off x="1528624" y="4731505"/>
              <a:ext cx="1691983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다산동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숭인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을지로동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종로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5.6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가동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117FE9-AEB9-4CC1-914D-D4ACD4FACD26}"/>
                </a:ext>
              </a:extLst>
            </p:cNvPr>
            <p:cNvSpPr/>
            <p:nvPr/>
          </p:nvSpPr>
          <p:spPr>
            <a:xfrm>
              <a:off x="4526441" y="4731055"/>
              <a:ext cx="1568537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가회동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동화동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삼청동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신당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825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청운효자동</a:t>
              </a:r>
              <a:r>
                <a:rPr lang="en-US" altLang="ko-KR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</a:t>
              </a:r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평창동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1B5B87-BC74-4AAB-9B79-33D7FA550D93}"/>
                </a:ext>
              </a:extLst>
            </p:cNvPr>
            <p:cNvSpPr/>
            <p:nvPr/>
          </p:nvSpPr>
          <p:spPr>
            <a:xfrm>
              <a:off x="7405981" y="4721229"/>
              <a:ext cx="1691983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25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광희동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4C02B-3DAC-49D7-8547-9E07C6D7A2DD}"/>
              </a:ext>
            </a:extLst>
          </p:cNvPr>
          <p:cNvSpPr/>
          <p:nvPr/>
        </p:nvSpPr>
        <p:spPr>
          <a:xfrm>
            <a:off x="7892593" y="6638709"/>
            <a:ext cx="125140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*KT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기준 행정동</a:t>
            </a:r>
          </a:p>
        </p:txBody>
      </p:sp>
    </p:spTree>
    <p:extLst>
      <p:ext uri="{BB962C8B-B14F-4D97-AF65-F5344CB8AC3E}">
        <p14:creationId xmlns:p14="http://schemas.microsoft.com/office/powerpoint/2010/main" val="379190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4.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결과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및 활용 방안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,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기대효과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23">
            <a:extLst>
              <a:ext uri="{FF2B5EF4-FFF2-40B4-BE49-F238E27FC236}">
                <a16:creationId xmlns:a16="http://schemas.microsoft.com/office/drawing/2014/main" id="{E4A68434-BB3F-413F-9B5B-5EAB0088168C}"/>
              </a:ext>
            </a:extLst>
          </p:cNvPr>
          <p:cNvSpPr/>
          <p:nvPr/>
        </p:nvSpPr>
        <p:spPr>
          <a:xfrm>
            <a:off x="5364089" y="2018364"/>
            <a:ext cx="3242331" cy="19954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특징</a:t>
            </a:r>
            <a:endParaRPr lang="en-US" altLang="ko-KR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임대료가 낮으며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경쟁자가 적음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유동인구 수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C96995B-5237-47E3-A128-13076E3C5F3C}"/>
              </a:ext>
            </a:extLst>
          </p:cNvPr>
          <p:cNvSpPr/>
          <p:nvPr/>
        </p:nvSpPr>
        <p:spPr>
          <a:xfrm rot="5400000">
            <a:off x="814091" y="1517006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7F898-C055-4A99-8A12-45ABC380281D}"/>
              </a:ext>
            </a:extLst>
          </p:cNvPr>
          <p:cNvSpPr txBox="1"/>
          <p:nvPr/>
        </p:nvSpPr>
        <p:spPr>
          <a:xfrm>
            <a:off x="1155112" y="14441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방안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최적의 입지 찾기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8ED95B0-5383-4C10-A4AF-6BDA702A7685}"/>
              </a:ext>
            </a:extLst>
          </p:cNvPr>
          <p:cNvSpPr/>
          <p:nvPr/>
        </p:nvSpPr>
        <p:spPr>
          <a:xfrm>
            <a:off x="6625214" y="4149080"/>
            <a:ext cx="720080" cy="832464"/>
          </a:xfrm>
          <a:prstGeom prst="downArrow">
            <a:avLst/>
          </a:prstGeom>
          <a:solidFill>
            <a:schemeClr val="bg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사각형: 둥근 모서리 23">
            <a:extLst>
              <a:ext uri="{FF2B5EF4-FFF2-40B4-BE49-F238E27FC236}">
                <a16:creationId xmlns:a16="http://schemas.microsoft.com/office/drawing/2014/main" id="{3A38A056-3E75-4FD9-BA62-A99458FF13E9}"/>
              </a:ext>
            </a:extLst>
          </p:cNvPr>
          <p:cNvSpPr/>
          <p:nvPr/>
        </p:nvSpPr>
        <p:spPr>
          <a:xfrm>
            <a:off x="5364089" y="5085189"/>
            <a:ext cx="3242331" cy="1072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진입하기 최적의 상권</a:t>
            </a:r>
            <a:endParaRPr lang="ko-KR" altLang="en-US" sz="16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42239AC-A646-42A4-B7C2-C88DF6B01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54250"/>
            <a:ext cx="4691220" cy="3726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1056D8-9AED-458D-B582-4AC76294ABD7}"/>
              </a:ext>
            </a:extLst>
          </p:cNvPr>
          <p:cNvSpPr txBox="1"/>
          <p:nvPr/>
        </p:nvSpPr>
        <p:spPr>
          <a:xfrm>
            <a:off x="3059447" y="2460570"/>
            <a:ext cx="174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 </a:t>
            </a:r>
            <a:r>
              <a:rPr lang="en-US" altLang="ko-KR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endParaRPr lang="ko-KR" altLang="en-US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429360-01DA-4509-9EE5-F5E5D7C2118E}"/>
              </a:ext>
            </a:extLst>
          </p:cNvPr>
          <p:cNvSpPr/>
          <p:nvPr/>
        </p:nvSpPr>
        <p:spPr>
          <a:xfrm>
            <a:off x="3059448" y="2825586"/>
            <a:ext cx="1739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교남동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부암동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약수동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장충동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중림동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창신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황학동</a:t>
            </a:r>
          </a:p>
        </p:txBody>
      </p:sp>
    </p:spTree>
    <p:extLst>
      <p:ext uri="{BB962C8B-B14F-4D97-AF65-F5344CB8AC3E}">
        <p14:creationId xmlns:p14="http://schemas.microsoft.com/office/powerpoint/2010/main" val="264081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4.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결과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및 활용 방안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,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기대효과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23">
            <a:extLst>
              <a:ext uri="{FF2B5EF4-FFF2-40B4-BE49-F238E27FC236}">
                <a16:creationId xmlns:a16="http://schemas.microsoft.com/office/drawing/2014/main" id="{E4A68434-BB3F-413F-9B5B-5EAB0088168C}"/>
              </a:ext>
            </a:extLst>
          </p:cNvPr>
          <p:cNvSpPr/>
          <p:nvPr/>
        </p:nvSpPr>
        <p:spPr>
          <a:xfrm>
            <a:off x="5364089" y="2018365"/>
            <a:ext cx="3242331" cy="1995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특징</a:t>
            </a:r>
            <a:endParaRPr lang="en-US" altLang="ko-KR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유동인구에 비한 경쟁자 수가 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많은 지역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경쟁이 심할 것으로 예상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C96995B-5237-47E3-A128-13076E3C5F3C}"/>
              </a:ext>
            </a:extLst>
          </p:cNvPr>
          <p:cNvSpPr/>
          <p:nvPr/>
        </p:nvSpPr>
        <p:spPr>
          <a:xfrm rot="5400000">
            <a:off x="814091" y="1517006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7F898-C055-4A99-8A12-45ABC380281D}"/>
              </a:ext>
            </a:extLst>
          </p:cNvPr>
          <p:cNvSpPr txBox="1"/>
          <p:nvPr/>
        </p:nvSpPr>
        <p:spPr>
          <a:xfrm>
            <a:off x="1155112" y="14441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방안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부적절한 입지 찾기</a:t>
            </a:r>
          </a:p>
        </p:txBody>
      </p:sp>
      <p:sp>
        <p:nvSpPr>
          <p:cNvPr id="16" name="사각형: 둥근 모서리 23">
            <a:extLst>
              <a:ext uri="{FF2B5EF4-FFF2-40B4-BE49-F238E27FC236}">
                <a16:creationId xmlns:a16="http://schemas.microsoft.com/office/drawing/2014/main" id="{3A38A056-3E75-4FD9-BA62-A99458FF13E9}"/>
              </a:ext>
            </a:extLst>
          </p:cNvPr>
          <p:cNvSpPr/>
          <p:nvPr/>
        </p:nvSpPr>
        <p:spPr>
          <a:xfrm>
            <a:off x="5364089" y="5085189"/>
            <a:ext cx="3242331" cy="1072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진입하기 부적절한 상권</a:t>
            </a:r>
            <a:endParaRPr lang="ko-KR" altLang="en-US" sz="16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E6EB2D-4E8C-406F-A537-6334F84C8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9" y="2254251"/>
            <a:ext cx="4691221" cy="372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9B2CAE-40B7-4380-B0C4-4475917B9490}"/>
              </a:ext>
            </a:extLst>
          </p:cNvPr>
          <p:cNvSpPr txBox="1"/>
          <p:nvPr/>
        </p:nvSpPr>
        <p:spPr>
          <a:xfrm>
            <a:off x="3059447" y="2460570"/>
            <a:ext cx="174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 </a:t>
            </a:r>
            <a:r>
              <a:rPr lang="en-US" altLang="ko-KR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</a:t>
            </a:r>
            <a:endParaRPr lang="ko-KR" altLang="en-US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0C4585-7D28-4C45-8AF5-3EC5670A303E}"/>
              </a:ext>
            </a:extLst>
          </p:cNvPr>
          <p:cNvSpPr/>
          <p:nvPr/>
        </p:nvSpPr>
        <p:spPr>
          <a:xfrm>
            <a:off x="3059448" y="2825586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광희동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6081E389-D058-4544-BEFC-DBEF562BECC8}"/>
              </a:ext>
            </a:extLst>
          </p:cNvPr>
          <p:cNvSpPr/>
          <p:nvPr/>
        </p:nvSpPr>
        <p:spPr>
          <a:xfrm>
            <a:off x="6625214" y="4149080"/>
            <a:ext cx="720080" cy="832464"/>
          </a:xfrm>
          <a:prstGeom prst="downArrow">
            <a:avLst/>
          </a:prstGeom>
          <a:solidFill>
            <a:schemeClr val="bg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8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4.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결과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및 활용 방안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,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기대효과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23">
            <a:extLst>
              <a:ext uri="{FF2B5EF4-FFF2-40B4-BE49-F238E27FC236}">
                <a16:creationId xmlns:a16="http://schemas.microsoft.com/office/drawing/2014/main" id="{E4A68434-BB3F-413F-9B5B-5EAB0088168C}"/>
              </a:ext>
            </a:extLst>
          </p:cNvPr>
          <p:cNvSpPr/>
          <p:nvPr/>
        </p:nvSpPr>
        <p:spPr>
          <a:xfrm>
            <a:off x="827582" y="4743870"/>
            <a:ext cx="7632851" cy="6106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눈에 타 지역과 비교한 변수들의 수치를 파악할 수 있음</a:t>
            </a:r>
            <a:r>
              <a:rPr lang="en-US" altLang="ko-KR" sz="16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C96995B-5237-47E3-A128-13076E3C5F3C}"/>
              </a:ext>
            </a:extLst>
          </p:cNvPr>
          <p:cNvSpPr/>
          <p:nvPr/>
        </p:nvSpPr>
        <p:spPr>
          <a:xfrm rot="5400000">
            <a:off x="814091" y="1517006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7F898-C055-4A99-8A12-45ABC380281D}"/>
              </a:ext>
            </a:extLst>
          </p:cNvPr>
          <p:cNvSpPr txBox="1"/>
          <p:nvPr/>
        </p:nvSpPr>
        <p:spPr>
          <a:xfrm>
            <a:off x="1155112" y="14441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방안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지역별 특징 시각화</a:t>
            </a:r>
          </a:p>
        </p:txBody>
      </p:sp>
      <p:sp>
        <p:nvSpPr>
          <p:cNvPr id="13" name="사각형: 둥근 모서리 23">
            <a:extLst>
              <a:ext uri="{FF2B5EF4-FFF2-40B4-BE49-F238E27FC236}">
                <a16:creationId xmlns:a16="http://schemas.microsoft.com/office/drawing/2014/main" id="{7A14A43A-237D-4A66-A59B-26DCDF968358}"/>
              </a:ext>
            </a:extLst>
          </p:cNvPr>
          <p:cNvSpPr/>
          <p:nvPr/>
        </p:nvSpPr>
        <p:spPr>
          <a:xfrm>
            <a:off x="827582" y="5968005"/>
            <a:ext cx="7632851" cy="6106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창업자의 성향에 따른 최적의 입지 선택에 도움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9DE6529-4C16-462D-9E7F-F7AFB0D4A42D}"/>
              </a:ext>
            </a:extLst>
          </p:cNvPr>
          <p:cNvSpPr/>
          <p:nvPr/>
        </p:nvSpPr>
        <p:spPr>
          <a:xfrm>
            <a:off x="4444239" y="5481228"/>
            <a:ext cx="399536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94305-236D-4E5E-B2F8-DB68B8760254}"/>
              </a:ext>
            </a:extLst>
          </p:cNvPr>
          <p:cNvSpPr txBox="1"/>
          <p:nvPr/>
        </p:nvSpPr>
        <p:spPr>
          <a:xfrm>
            <a:off x="4891338" y="1937669"/>
            <a:ext cx="17448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 </a:t>
            </a:r>
            <a:r>
              <a:rPr lang="en-US" altLang="ko-KR" sz="1350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1350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F95DD-DA2F-4C16-9E1E-A97472C83805}"/>
              </a:ext>
            </a:extLst>
          </p:cNvPr>
          <p:cNvSpPr txBox="1"/>
          <p:nvPr/>
        </p:nvSpPr>
        <p:spPr>
          <a:xfrm>
            <a:off x="707169" y="1937669"/>
            <a:ext cx="17448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u="sng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 </a:t>
            </a:r>
            <a:r>
              <a:rPr lang="en-US" altLang="ko-KR" sz="1350" b="1" u="sng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endParaRPr lang="ko-KR" altLang="en-US" sz="1350" b="1" u="sng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0CB94E-E21E-4F85-9ED1-AEDF09A1A204}"/>
              </a:ext>
            </a:extLst>
          </p:cNvPr>
          <p:cNvSpPr/>
          <p:nvPr/>
        </p:nvSpPr>
        <p:spPr>
          <a:xfrm>
            <a:off x="709807" y="2173196"/>
            <a:ext cx="1691983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교남동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부암동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25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약수동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장충동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중림동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창신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</a:t>
            </a:r>
            <a:r>
              <a:rPr lang="en-US" altLang="ko-KR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황학동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9700F6-8BA6-4E5C-93F3-CB93DCB87CE5}"/>
              </a:ext>
            </a:extLst>
          </p:cNvPr>
          <p:cNvSpPr/>
          <p:nvPr/>
        </p:nvSpPr>
        <p:spPr>
          <a:xfrm>
            <a:off x="4909122" y="2170245"/>
            <a:ext cx="169198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명동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B80D0A3D-3919-4046-8B09-6F0E68CDD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387268"/>
              </p:ext>
            </p:extLst>
          </p:nvPr>
        </p:nvGraphicFramePr>
        <p:xfrm>
          <a:off x="707168" y="2386369"/>
          <a:ext cx="3575271" cy="189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774371-2176-4B1F-A239-A68A2D7E078E}"/>
              </a:ext>
            </a:extLst>
          </p:cNvPr>
          <p:cNvSpPr/>
          <p:nvPr/>
        </p:nvSpPr>
        <p:spPr>
          <a:xfrm>
            <a:off x="1271077" y="4157018"/>
            <a:ext cx="322891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    맛집       </a:t>
            </a:r>
            <a:r>
              <a:rPr lang="ko-KR" altLang="en-US" sz="825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총매출</a:t>
            </a:r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임대료     편의점    슈퍼마켓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1EE72-4E44-42B5-8BE6-E4EBD0AA6AB5}"/>
              </a:ext>
            </a:extLst>
          </p:cNvPr>
          <p:cNvSpPr/>
          <p:nvPr/>
        </p:nvSpPr>
        <p:spPr>
          <a:xfrm>
            <a:off x="1691680" y="4271451"/>
            <a:ext cx="55886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4E24AC-E4F2-46CB-BB75-F41D1B2BF7D9}"/>
              </a:ext>
            </a:extLst>
          </p:cNvPr>
          <p:cNvSpPr/>
          <p:nvPr/>
        </p:nvSpPr>
        <p:spPr>
          <a:xfrm>
            <a:off x="2930464" y="4271451"/>
            <a:ext cx="55886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224355-5036-443E-82ED-2AD4C08F3B91}"/>
              </a:ext>
            </a:extLst>
          </p:cNvPr>
          <p:cNvSpPr/>
          <p:nvPr/>
        </p:nvSpPr>
        <p:spPr>
          <a:xfrm>
            <a:off x="3362512" y="4271451"/>
            <a:ext cx="55886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754062A4-4DF3-4AF8-A737-C4AC0D8A8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236970"/>
              </p:ext>
            </p:extLst>
          </p:nvPr>
        </p:nvGraphicFramePr>
        <p:xfrm>
          <a:off x="4901567" y="2382378"/>
          <a:ext cx="3575271" cy="189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87DC56-A5B9-4103-A2C0-06ED475DB4AB}"/>
              </a:ext>
            </a:extLst>
          </p:cNvPr>
          <p:cNvSpPr/>
          <p:nvPr/>
        </p:nvSpPr>
        <p:spPr>
          <a:xfrm>
            <a:off x="5447541" y="4157018"/>
            <a:ext cx="322891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    맛집       </a:t>
            </a:r>
            <a:r>
              <a:rPr lang="ko-KR" altLang="en-US" sz="825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총매출</a:t>
            </a:r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임대료     편의점    슈퍼마켓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49240C-082D-48E4-9FF6-C7E2EF111D0D}"/>
              </a:ext>
            </a:extLst>
          </p:cNvPr>
          <p:cNvSpPr/>
          <p:nvPr/>
        </p:nvSpPr>
        <p:spPr>
          <a:xfrm>
            <a:off x="5888628" y="4271451"/>
            <a:ext cx="55886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6AB9CE-C12F-4D02-87D0-AD880FF12E54}"/>
              </a:ext>
            </a:extLst>
          </p:cNvPr>
          <p:cNvSpPr/>
          <p:nvPr/>
        </p:nvSpPr>
        <p:spPr>
          <a:xfrm>
            <a:off x="7115610" y="4271451"/>
            <a:ext cx="55886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5A53FA-8C13-4153-A061-DF8F2078E585}"/>
              </a:ext>
            </a:extLst>
          </p:cNvPr>
          <p:cNvSpPr/>
          <p:nvPr/>
        </p:nvSpPr>
        <p:spPr>
          <a:xfrm>
            <a:off x="7541525" y="4271451"/>
            <a:ext cx="558867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</p:spTree>
    <p:extLst>
      <p:ext uri="{BB962C8B-B14F-4D97-AF65-F5344CB8AC3E}">
        <p14:creationId xmlns:p14="http://schemas.microsoft.com/office/powerpoint/2010/main" val="301083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4.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결과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및 활용 방안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,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기대효과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C96995B-5237-47E3-A128-13076E3C5F3C}"/>
              </a:ext>
            </a:extLst>
          </p:cNvPr>
          <p:cNvSpPr/>
          <p:nvPr/>
        </p:nvSpPr>
        <p:spPr>
          <a:xfrm rot="5400000">
            <a:off x="814091" y="1517006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7F898-C055-4A99-8A12-45ABC380281D}"/>
              </a:ext>
            </a:extLst>
          </p:cNvPr>
          <p:cNvSpPr txBox="1"/>
          <p:nvPr/>
        </p:nvSpPr>
        <p:spPr>
          <a:xfrm>
            <a:off x="1155112" y="144413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기대효과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6C6436-76E9-4A79-A16F-9623CCAFDA70}"/>
              </a:ext>
            </a:extLst>
          </p:cNvPr>
          <p:cNvSpPr/>
          <p:nvPr/>
        </p:nvSpPr>
        <p:spPr>
          <a:xfrm>
            <a:off x="1227120" y="2794487"/>
            <a:ext cx="2984840" cy="286303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23">
            <a:extLst>
              <a:ext uri="{FF2B5EF4-FFF2-40B4-BE49-F238E27FC236}">
                <a16:creationId xmlns:a16="http://schemas.microsoft.com/office/drawing/2014/main" id="{7A14A43A-237D-4A66-A59B-26DCDF968358}"/>
              </a:ext>
            </a:extLst>
          </p:cNvPr>
          <p:cNvSpPr/>
          <p:nvPr/>
        </p:nvSpPr>
        <p:spPr>
          <a:xfrm>
            <a:off x="2123729" y="2489173"/>
            <a:ext cx="1080123" cy="6106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ADACB-4257-4CDC-BE40-9C3D49C4A989}"/>
              </a:ext>
            </a:extLst>
          </p:cNvPr>
          <p:cNvSpPr txBox="1"/>
          <p:nvPr/>
        </p:nvSpPr>
        <p:spPr>
          <a:xfrm>
            <a:off x="1459400" y="351730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창업 관련 대출의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위험성판단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8DA1D-3BC2-43B2-AEE8-2BBFA5D8AF0A}"/>
              </a:ext>
            </a:extLst>
          </p:cNvPr>
          <p:cNvSpPr txBox="1"/>
          <p:nvPr/>
        </p:nvSpPr>
        <p:spPr>
          <a:xfrm>
            <a:off x="1459400" y="432580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타겟이 확실한 정보 제공으로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유치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39AA2D-E691-46EF-8B7A-578D2DF5379D}"/>
              </a:ext>
            </a:extLst>
          </p:cNvPr>
          <p:cNvSpPr/>
          <p:nvPr/>
        </p:nvSpPr>
        <p:spPr>
          <a:xfrm>
            <a:off x="5052215" y="2794487"/>
            <a:ext cx="2984840" cy="286303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23">
            <a:extLst>
              <a:ext uri="{FF2B5EF4-FFF2-40B4-BE49-F238E27FC236}">
                <a16:creationId xmlns:a16="http://schemas.microsoft.com/office/drawing/2014/main" id="{3F4640DF-7C84-4E52-ACE1-93A1C39DA6F5}"/>
              </a:ext>
            </a:extLst>
          </p:cNvPr>
          <p:cNvSpPr/>
          <p:nvPr/>
        </p:nvSpPr>
        <p:spPr>
          <a:xfrm>
            <a:off x="5948822" y="2489173"/>
            <a:ext cx="1080123" cy="6106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8BC65-74B7-4ADE-ADDC-29A2320059BC}"/>
              </a:ext>
            </a:extLst>
          </p:cNvPr>
          <p:cNvSpPr txBox="1"/>
          <p:nvPr/>
        </p:nvSpPr>
        <p:spPr>
          <a:xfrm>
            <a:off x="5360297" y="351730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변수를 간편하게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 가능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52807C-6BE1-44F2-B958-906D42D31245}"/>
              </a:ext>
            </a:extLst>
          </p:cNvPr>
          <p:cNvSpPr txBox="1"/>
          <p:nvPr/>
        </p:nvSpPr>
        <p:spPr>
          <a:xfrm>
            <a:off x="5284495" y="4326738"/>
            <a:ext cx="267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예비창업자의 입장에서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객관적인 정보를 얻을 수 있음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4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6B8660-C05B-41A5-B84E-6F9067D80A3C}"/>
              </a:ext>
            </a:extLst>
          </p:cNvPr>
          <p:cNvSpPr/>
          <p:nvPr/>
        </p:nvSpPr>
        <p:spPr>
          <a:xfrm>
            <a:off x="683568" y="1556795"/>
            <a:ext cx="727280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1. 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분석배경</a:t>
            </a:r>
            <a:endParaRPr lang="en-US" altLang="ko-KR" sz="2000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marL="457200" indent="-457200" fontAlgn="base">
              <a:buAutoNum type="arabicPeriod"/>
            </a:pPr>
            <a:endParaRPr lang="ko-KR" altLang="en-US" sz="20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fontAlgn="base">
              <a:spcBef>
                <a:spcPts val="751"/>
              </a:spcBef>
            </a:pP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2. 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분석 프로세스</a:t>
            </a:r>
            <a:endParaRPr lang="en-US" altLang="ko-KR" sz="2000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fontAlgn="base">
              <a:spcBef>
                <a:spcPts val="751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(1)  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변수 선정</a:t>
            </a:r>
            <a:b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</a:br>
            <a: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     (2)  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변수 처리</a:t>
            </a:r>
            <a:endParaRPr lang="en-US" altLang="ko-KR" sz="16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fontAlgn="base">
              <a:spcBef>
                <a:spcPts val="751"/>
              </a:spcBef>
            </a:pPr>
            <a:endParaRPr lang="en-US" altLang="ko-KR" sz="15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fontAlgn="base">
              <a:spcBef>
                <a:spcPts val="751"/>
              </a:spcBef>
            </a:pP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3.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분석과정</a:t>
            </a: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    </a:t>
            </a:r>
          </a:p>
          <a:p>
            <a:pPr fontAlgn="base">
              <a:spcBef>
                <a:spcPts val="751"/>
              </a:spcBef>
            </a:pPr>
            <a:r>
              <a:rPr lang="en-US" altLang="ko-KR" sz="15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(1)  EDA(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시각화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)</a:t>
            </a:r>
            <a:b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</a:br>
            <a: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     (2)  K-Means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Clustering</a:t>
            </a:r>
          </a:p>
          <a:p>
            <a:pPr fontAlgn="base">
              <a:spcBef>
                <a:spcPts val="751"/>
              </a:spcBef>
            </a:pPr>
            <a:endParaRPr lang="en-US" altLang="ko-KR" sz="15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marL="457200" indent="-457200" fontAlgn="base">
              <a:spcBef>
                <a:spcPts val="375"/>
              </a:spcBef>
              <a:buAutoNum type="arabicPeriod" startAt="4"/>
            </a:pP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결과 </a:t>
            </a: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/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활용방안</a:t>
            </a: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기대효과</a:t>
            </a:r>
            <a:endParaRPr lang="en-US" altLang="ko-KR" sz="2000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fontAlgn="base">
              <a:spcBef>
                <a:spcPts val="375"/>
              </a:spcBef>
            </a:pPr>
            <a:endParaRPr lang="en-US" altLang="ko-KR" sz="20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fontAlgn="base">
              <a:spcBef>
                <a:spcPts val="375"/>
              </a:spcBef>
            </a:pP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5. 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활용데이터 </a:t>
            </a:r>
            <a:r>
              <a:rPr lang="en-US" altLang="ko-KR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/ </a:t>
            </a:r>
            <a:r>
              <a:rPr lang="ko-KR" altLang="en-US" sz="200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참고문헌</a:t>
            </a:r>
          </a:p>
        </p:txBody>
      </p:sp>
      <p:sp>
        <p:nvSpPr>
          <p:cNvPr id="12" name="텍스트 상자 6"/>
          <p:cNvSpPr txBox="1"/>
          <p:nvPr/>
        </p:nvSpPr>
        <p:spPr>
          <a:xfrm>
            <a:off x="539553" y="476672"/>
            <a:ext cx="2155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390669" y="476672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5.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활용데이터</a:t>
            </a:r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 /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참고문헌 </a:t>
            </a:r>
          </a:p>
        </p:txBody>
      </p:sp>
      <p:sp>
        <p:nvSpPr>
          <p:cNvPr id="14" name="텍스트 상자 4">
            <a:extLst>
              <a:ext uri="{FF2B5EF4-FFF2-40B4-BE49-F238E27FC236}">
                <a16:creationId xmlns:a16="http://schemas.microsoft.com/office/drawing/2014/main" id="{6121EF8C-F30F-459F-9DE3-16087AD23135}"/>
              </a:ext>
            </a:extLst>
          </p:cNvPr>
          <p:cNvSpPr txBox="1"/>
          <p:nvPr/>
        </p:nvSpPr>
        <p:spPr>
          <a:xfrm>
            <a:off x="403368" y="1338097"/>
            <a:ext cx="83577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 Coding"/>
                <a:sym typeface="Nanum Gothic Coding"/>
              </a:rPr>
              <a:t>분석 툴</a:t>
            </a:r>
          </a:p>
        </p:txBody>
      </p:sp>
      <p:pic>
        <p:nvPicPr>
          <p:cNvPr id="1026" name="Picture 2" descr="python 이미지 검색결과&quot;">
            <a:extLst>
              <a:ext uri="{FF2B5EF4-FFF2-40B4-BE49-F238E27FC236}">
                <a16:creationId xmlns:a16="http://schemas.microsoft.com/office/drawing/2014/main" id="{5C8239FE-0BF9-42F3-A9C4-AF087727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8" y="1974348"/>
            <a:ext cx="1368152" cy="11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B4B53F-7DBF-4C3E-8DE8-F42441652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8472" y="2080128"/>
            <a:ext cx="2091159" cy="7336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874004-65C5-4C48-8768-74C8DAB5D6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9" b="12937"/>
          <a:stretch/>
        </p:blipFill>
        <p:spPr>
          <a:xfrm>
            <a:off x="4276583" y="1988195"/>
            <a:ext cx="2171812" cy="884207"/>
          </a:xfrm>
          <a:prstGeom prst="rect">
            <a:avLst/>
          </a:prstGeom>
        </p:spPr>
      </p:pic>
      <p:sp>
        <p:nvSpPr>
          <p:cNvPr id="18" name="텍스트 상자 4">
            <a:extLst>
              <a:ext uri="{FF2B5EF4-FFF2-40B4-BE49-F238E27FC236}">
                <a16:creationId xmlns:a16="http://schemas.microsoft.com/office/drawing/2014/main" id="{A5934C61-60FA-4D1D-AA82-C2AD5C6BD9AA}"/>
              </a:ext>
            </a:extLst>
          </p:cNvPr>
          <p:cNvSpPr txBox="1"/>
          <p:nvPr/>
        </p:nvSpPr>
        <p:spPr>
          <a:xfrm>
            <a:off x="403368" y="3429003"/>
            <a:ext cx="83577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 Coding"/>
                <a:sym typeface="Nanum Gothic Coding"/>
              </a:rPr>
              <a:t>분석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1598E-6292-43C4-BAAE-57BA0A05B59E}"/>
              </a:ext>
            </a:extLst>
          </p:cNvPr>
          <p:cNvSpPr txBox="1"/>
          <p:nvPr/>
        </p:nvSpPr>
        <p:spPr>
          <a:xfrm>
            <a:off x="482700" y="3919469"/>
            <a:ext cx="40172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arenBoth"/>
            </a:pP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망고플레이트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사용자 밀집도 데이터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(2019)</a:t>
            </a:r>
          </a:p>
          <a:p>
            <a:pPr marL="342891" indent="-342891">
              <a:buAutoNum type="arabicParenBoth"/>
            </a:pP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KT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 데이터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(2019)</a:t>
            </a:r>
          </a:p>
          <a:p>
            <a:pPr marL="342891" indent="-342891">
              <a:buAutoNum type="arabicParenBoth"/>
            </a:pP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KT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행정동 코드 데이터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(2019)</a:t>
            </a:r>
          </a:p>
          <a:p>
            <a:pPr marL="342891" indent="-342891">
              <a:buAutoNum type="arabicParenBoth"/>
            </a:pP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BC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매출액 데이터</a:t>
            </a:r>
            <a:endParaRPr lang="en-US" altLang="ko-KR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891" indent="-342891">
              <a:buAutoNum type="arabicParenBoth"/>
            </a:pP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인구수 데이터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서울열린데이터광장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(2019)</a:t>
            </a:r>
          </a:p>
          <a:p>
            <a:pPr marL="342891" indent="-342891">
              <a:buAutoNum type="arabicParenBoth"/>
            </a:pP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BC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신용판매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금융점유율 데이터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여신금융협회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(2018)</a:t>
            </a:r>
          </a:p>
          <a:p>
            <a:pPr marL="342891" indent="-342891">
              <a:buAutoNum type="arabicParenBoth"/>
            </a:pP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038F-3C13-4B92-ABA5-D6617AB0421F}"/>
              </a:ext>
            </a:extLst>
          </p:cNvPr>
          <p:cNvSpPr txBox="1"/>
          <p:nvPr/>
        </p:nvSpPr>
        <p:spPr>
          <a:xfrm>
            <a:off x="4644008" y="3919469"/>
            <a:ext cx="4104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(7) KT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점유율 데이터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과학기술정보통신부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(2018)</a:t>
            </a:r>
          </a:p>
          <a:p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(8)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슈퍼마켓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점포수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우리마을가게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상권분석서비스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(2019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(9)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우리마을가게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상권분석서비스 지역별 평균 임대료 비교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(2018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텍스트 상자 4">
            <a:extLst>
              <a:ext uri="{FF2B5EF4-FFF2-40B4-BE49-F238E27FC236}">
                <a16:creationId xmlns:a16="http://schemas.microsoft.com/office/drawing/2014/main" id="{080F21EC-021A-45A4-8A69-E36FD12E06C2}"/>
              </a:ext>
            </a:extLst>
          </p:cNvPr>
          <p:cNvSpPr txBox="1"/>
          <p:nvPr/>
        </p:nvSpPr>
        <p:spPr>
          <a:xfrm>
            <a:off x="403368" y="5487155"/>
            <a:ext cx="83577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 Coding"/>
                <a:sym typeface="Nanum Gothic Coding"/>
              </a:rPr>
              <a:t>참고 문헌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85C01-EDCA-46B4-A091-688A81F2F6B4}"/>
              </a:ext>
            </a:extLst>
          </p:cNvPr>
          <p:cNvSpPr txBox="1"/>
          <p:nvPr/>
        </p:nvSpPr>
        <p:spPr>
          <a:xfrm>
            <a:off x="403368" y="5877273"/>
            <a:ext cx="83577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arenBoth"/>
            </a:pP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이임동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이찬호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강상목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(2010).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매출에 영향을 미치는 입지요인에 대한 실증연구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부동산학연구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집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호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53~77</a:t>
            </a:r>
          </a:p>
          <a:p>
            <a:pPr marL="342891" indent="-342891">
              <a:buAutoNum type="arabicParenBoth"/>
            </a:pP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프랜차이즈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it[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웹사이트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]. (2019. 11.10). URL:[http://blog.naver.com/PostView.nhn?blogId=ycsnatas&amp;logN</a:t>
            </a:r>
          </a:p>
          <a:p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o=221246800414] </a:t>
            </a:r>
          </a:p>
          <a:p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(3)  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세븐일레븐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CU, GS25,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이마트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24,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미니스톱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공식 홈페이지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창업정보 </a:t>
            </a:r>
            <a:endParaRPr lang="en-US" altLang="ko-KR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8FA871-2814-4EB5-852A-F6220891311F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82E39818-B084-47E8-A202-AC350ED1E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8195"/>
            <a:ext cx="2304256" cy="88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1 .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A01223-3582-48C0-9210-E626EAB0869E}"/>
              </a:ext>
            </a:extLst>
          </p:cNvPr>
          <p:cNvSpPr txBox="1"/>
          <p:nvPr/>
        </p:nvSpPr>
        <p:spPr>
          <a:xfrm>
            <a:off x="538042" y="1552146"/>
            <a:ext cx="51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꾸준히 증가하고 있는 편의점 창업 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15BD95-AA58-41E3-94E2-850AC8E7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4" y="2276871"/>
            <a:ext cx="4464495" cy="324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D7E12F-8E24-47C5-971F-81A3E525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5" y="2276871"/>
            <a:ext cx="3722767" cy="324036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1" name="Google Shape;161;p16">
            <a:extLst>
              <a:ext uri="{FF2B5EF4-FFF2-40B4-BE49-F238E27FC236}">
                <a16:creationId xmlns:a16="http://schemas.microsoft.com/office/drawing/2014/main" id="{52965EAB-042F-439A-90F7-326CE27A6053}"/>
              </a:ext>
            </a:extLst>
          </p:cNvPr>
          <p:cNvSpPr/>
          <p:nvPr/>
        </p:nvSpPr>
        <p:spPr>
          <a:xfrm>
            <a:off x="540890" y="5872627"/>
            <a:ext cx="8401953" cy="7247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특히 서울의 경우 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2019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년 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2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분기 기준 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10,584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개의 편의점 점포가 운영 중으로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, </a:t>
            </a:r>
          </a:p>
          <a:p>
            <a:pPr algn="ctr"/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전국 편의점의 약 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25% 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가 서울에 밀집</a:t>
            </a:r>
          </a:p>
        </p:txBody>
      </p:sp>
    </p:spTree>
    <p:extLst>
      <p:ext uri="{BB962C8B-B14F-4D97-AF65-F5344CB8AC3E}">
        <p14:creationId xmlns:p14="http://schemas.microsoft.com/office/powerpoint/2010/main" val="68650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1 .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A01223-3582-48C0-9210-E626EAB0869E}"/>
              </a:ext>
            </a:extLst>
          </p:cNvPr>
          <p:cNvSpPr txBox="1"/>
          <p:nvPr/>
        </p:nvSpPr>
        <p:spPr>
          <a:xfrm>
            <a:off x="538042" y="1552145"/>
            <a:ext cx="51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창업이 선호되는 이유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2B9944F-251B-4CD0-9019-75D88FF14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b="14307"/>
          <a:stretch/>
        </p:blipFill>
        <p:spPr>
          <a:xfrm>
            <a:off x="538043" y="2085622"/>
            <a:ext cx="4970061" cy="3606167"/>
          </a:xfrm>
          <a:prstGeom prst="rect">
            <a:avLst/>
          </a:prstGeom>
        </p:spPr>
      </p:pic>
      <p:sp>
        <p:nvSpPr>
          <p:cNvPr id="13" name="Google Shape;161;p16">
            <a:extLst>
              <a:ext uri="{FF2B5EF4-FFF2-40B4-BE49-F238E27FC236}">
                <a16:creationId xmlns:a16="http://schemas.microsoft.com/office/drawing/2014/main" id="{E995D391-0659-4719-BF88-D5B3FA885261}"/>
              </a:ext>
            </a:extLst>
          </p:cNvPr>
          <p:cNvSpPr/>
          <p:nvPr/>
        </p:nvSpPr>
        <p:spPr>
          <a:xfrm>
            <a:off x="6012159" y="1960509"/>
            <a:ext cx="2880319" cy="6668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본사에서 인테리어 비용 등을 부담</a:t>
            </a:r>
            <a:endParaRPr lang="en-US" altLang="ko-KR" sz="12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algn="ctr"/>
            <a:r>
              <a:rPr lang="ko-KR" altLang="en-US" sz="1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타 업종 대비 소자본</a:t>
            </a:r>
            <a:r>
              <a:rPr lang="en-US" altLang="ko-KR" sz="1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, </a:t>
            </a:r>
            <a:r>
              <a:rPr lang="ko-KR" altLang="en-US" sz="12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저위험</a:t>
            </a:r>
            <a:r>
              <a:rPr lang="ko-KR" altLang="en-US" sz="1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창업 가능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A8B8028-58FD-42B4-91FA-EAFD36DC44F6}"/>
              </a:ext>
            </a:extLst>
          </p:cNvPr>
          <p:cNvSpPr/>
          <p:nvPr/>
        </p:nvSpPr>
        <p:spPr>
          <a:xfrm>
            <a:off x="7236292" y="2856357"/>
            <a:ext cx="432048" cy="356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61;p16">
            <a:extLst>
              <a:ext uri="{FF2B5EF4-FFF2-40B4-BE49-F238E27FC236}">
                <a16:creationId xmlns:a16="http://schemas.microsoft.com/office/drawing/2014/main" id="{81CFEDD5-F225-4534-B36E-73B15A345D3F}"/>
              </a:ext>
            </a:extLst>
          </p:cNvPr>
          <p:cNvSpPr/>
          <p:nvPr/>
        </p:nvSpPr>
        <p:spPr>
          <a:xfrm>
            <a:off x="6006241" y="3480620"/>
            <a:ext cx="2880319" cy="666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업종의 포화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9B9E7A9-F94A-42DC-8323-AB29E8CB6C11}"/>
              </a:ext>
            </a:extLst>
          </p:cNvPr>
          <p:cNvSpPr/>
          <p:nvPr/>
        </p:nvSpPr>
        <p:spPr>
          <a:xfrm>
            <a:off x="7229663" y="4415063"/>
            <a:ext cx="432048" cy="3805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61;p16">
            <a:extLst>
              <a:ext uri="{FF2B5EF4-FFF2-40B4-BE49-F238E27FC236}">
                <a16:creationId xmlns:a16="http://schemas.microsoft.com/office/drawing/2014/main" id="{C869513E-D872-4A86-987F-0732D1AC28F8}"/>
              </a:ext>
            </a:extLst>
          </p:cNvPr>
          <p:cNvSpPr/>
          <p:nvPr/>
        </p:nvSpPr>
        <p:spPr>
          <a:xfrm>
            <a:off x="6012159" y="5000731"/>
            <a:ext cx="2880319" cy="666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입지 선정이 주된 성공의 요인으로 작용</a:t>
            </a:r>
          </a:p>
        </p:txBody>
      </p:sp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94F9833F-2643-4EF7-850B-BBA6AE56AC19}"/>
              </a:ext>
            </a:extLst>
          </p:cNvPr>
          <p:cNvSpPr/>
          <p:nvPr/>
        </p:nvSpPr>
        <p:spPr>
          <a:xfrm>
            <a:off x="540890" y="5872627"/>
            <a:ext cx="8401953" cy="7247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특별한 기술이 요구되지 않아 상대적으로 </a:t>
            </a:r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위험도가 낮으며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</a:t>
            </a:r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창업 수가 꾸준히 늘어난다는 사실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을 기반으로 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ngsana New" panose="02020603050405020304" pitchFamily="18" charset="-34"/>
            </a:endParaRPr>
          </a:p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편의점 창업 위치 추천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이라는 주제를 선정함</a:t>
            </a:r>
          </a:p>
        </p:txBody>
      </p:sp>
    </p:spTree>
    <p:extLst>
      <p:ext uri="{BB962C8B-B14F-4D97-AF65-F5344CB8AC3E}">
        <p14:creationId xmlns:p14="http://schemas.microsoft.com/office/powerpoint/2010/main" val="20469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CB2BA4-4CD0-4878-A6E1-3905B6103319}"/>
              </a:ext>
            </a:extLst>
          </p:cNvPr>
          <p:cNvSpPr/>
          <p:nvPr/>
        </p:nvSpPr>
        <p:spPr>
          <a:xfrm>
            <a:off x="971600" y="2427061"/>
            <a:ext cx="6984776" cy="1701473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2C1AC6-5755-4482-A587-23D8DCD784DF}"/>
              </a:ext>
            </a:extLst>
          </p:cNvPr>
          <p:cNvSpPr/>
          <p:nvPr/>
        </p:nvSpPr>
        <p:spPr>
          <a:xfrm>
            <a:off x="977473" y="4756671"/>
            <a:ext cx="6984776" cy="1701473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텍스트 상자 6"/>
          <p:cNvSpPr txBox="1"/>
          <p:nvPr/>
        </p:nvSpPr>
        <p:spPr>
          <a:xfrm>
            <a:off x="539552" y="476673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2.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프로세스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A01223-3582-48C0-9210-E626EAB0869E}"/>
              </a:ext>
            </a:extLst>
          </p:cNvPr>
          <p:cNvSpPr txBox="1"/>
          <p:nvPr/>
        </p:nvSpPr>
        <p:spPr>
          <a:xfrm>
            <a:off x="464358" y="1550766"/>
            <a:ext cx="82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선정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진입에 긍정적인 요소를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그룹으로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부정적인 요소를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그룹으로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2FDB39A-28EE-43C9-89BD-3552C5835FCF}"/>
              </a:ext>
            </a:extLst>
          </p:cNvPr>
          <p:cNvSpPr/>
          <p:nvPr/>
        </p:nvSpPr>
        <p:spPr>
          <a:xfrm>
            <a:off x="1252067" y="5121190"/>
            <a:ext cx="1656184" cy="1080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F86A1C-2BFD-4E99-A74B-AE5C1E8485A8}"/>
              </a:ext>
            </a:extLst>
          </p:cNvPr>
          <p:cNvSpPr/>
          <p:nvPr/>
        </p:nvSpPr>
        <p:spPr>
          <a:xfrm>
            <a:off x="1252067" y="2734666"/>
            <a:ext cx="1656184" cy="1080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62246E-46FA-416A-AF45-C4672558AD5D}"/>
              </a:ext>
            </a:extLst>
          </p:cNvPr>
          <p:cNvSpPr/>
          <p:nvPr/>
        </p:nvSpPr>
        <p:spPr>
          <a:xfrm>
            <a:off x="3682336" y="5121194"/>
            <a:ext cx="1656184" cy="1080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46DB-F9D2-491D-8910-3354C17D89FD}"/>
              </a:ext>
            </a:extLst>
          </p:cNvPr>
          <p:cNvSpPr txBox="1"/>
          <p:nvPr/>
        </p:nvSpPr>
        <p:spPr>
          <a:xfrm>
            <a:off x="1360079" y="54765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임대료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6B913-1422-461C-8269-7B76ECD28CF4}"/>
              </a:ext>
            </a:extLst>
          </p:cNvPr>
          <p:cNvSpPr txBox="1"/>
          <p:nvPr/>
        </p:nvSpPr>
        <p:spPr>
          <a:xfrm>
            <a:off x="3790348" y="533808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주변 편의점 점포 개수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2CE33A-DF09-4EF1-8E7E-ACB699CE8E83}"/>
              </a:ext>
            </a:extLst>
          </p:cNvPr>
          <p:cNvSpPr/>
          <p:nvPr/>
        </p:nvSpPr>
        <p:spPr>
          <a:xfrm>
            <a:off x="6086953" y="2737738"/>
            <a:ext cx="1656184" cy="1080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C3B8D5-A035-49B1-8DB4-9649F9909CDF}"/>
              </a:ext>
            </a:extLst>
          </p:cNvPr>
          <p:cNvSpPr/>
          <p:nvPr/>
        </p:nvSpPr>
        <p:spPr>
          <a:xfrm>
            <a:off x="3615111" y="2737738"/>
            <a:ext cx="1656184" cy="1080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739A1F-8171-4A80-81BC-1C49DD954D36}"/>
              </a:ext>
            </a:extLst>
          </p:cNvPr>
          <p:cNvSpPr/>
          <p:nvPr/>
        </p:nvSpPr>
        <p:spPr>
          <a:xfrm>
            <a:off x="6086953" y="5121194"/>
            <a:ext cx="1656184" cy="1080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A550A-A291-46F8-BF82-1FA607E973FE}"/>
              </a:ext>
            </a:extLst>
          </p:cNvPr>
          <p:cNvSpPr txBox="1"/>
          <p:nvPr/>
        </p:nvSpPr>
        <p:spPr>
          <a:xfrm>
            <a:off x="1366103" y="297370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소비자 </a:t>
            </a:r>
            <a:endParaRPr lang="en-US" altLang="ko-KR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밀집도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37A39-C5CB-471E-925D-448FF1952087}"/>
              </a:ext>
            </a:extLst>
          </p:cNvPr>
          <p:cNvSpPr txBox="1"/>
          <p:nvPr/>
        </p:nvSpPr>
        <p:spPr>
          <a:xfrm>
            <a:off x="3615111" y="309312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주위 유동인구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52799-DD6D-4D84-B37F-4F6BDC772880}"/>
              </a:ext>
            </a:extLst>
          </p:cNvPr>
          <p:cNvSpPr txBox="1"/>
          <p:nvPr/>
        </p:nvSpPr>
        <p:spPr>
          <a:xfrm>
            <a:off x="6194965" y="30931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매출액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36D6B6-8004-4B2E-809F-AFDE1FEC9DE2}"/>
              </a:ext>
            </a:extLst>
          </p:cNvPr>
          <p:cNvSpPr/>
          <p:nvPr/>
        </p:nvSpPr>
        <p:spPr>
          <a:xfrm>
            <a:off x="3870636" y="4512739"/>
            <a:ext cx="1097408" cy="3912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4A081-01CA-4967-81BC-8A19107C4E99}"/>
              </a:ext>
            </a:extLst>
          </p:cNvPr>
          <p:cNvSpPr txBox="1"/>
          <p:nvPr/>
        </p:nvSpPr>
        <p:spPr>
          <a:xfrm>
            <a:off x="3890832" y="4518580"/>
            <a:ext cx="142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 B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3A53ED-396C-42F4-B0E1-0873631B5AC6}"/>
              </a:ext>
            </a:extLst>
          </p:cNvPr>
          <p:cNvSpPr/>
          <p:nvPr/>
        </p:nvSpPr>
        <p:spPr>
          <a:xfrm>
            <a:off x="3870636" y="2179172"/>
            <a:ext cx="1097408" cy="3912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ED3BA9-69B3-4FF0-8BBC-015B935671E7}"/>
              </a:ext>
            </a:extLst>
          </p:cNvPr>
          <p:cNvSpPr txBox="1"/>
          <p:nvPr/>
        </p:nvSpPr>
        <p:spPr>
          <a:xfrm>
            <a:off x="3890832" y="2179173"/>
            <a:ext cx="142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 A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1C0BB-4EE2-4DB2-9736-DC3A380E7780}"/>
              </a:ext>
            </a:extLst>
          </p:cNvPr>
          <p:cNvSpPr txBox="1"/>
          <p:nvPr/>
        </p:nvSpPr>
        <p:spPr>
          <a:xfrm>
            <a:off x="6086953" y="533808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주변 슈퍼마켓 점포 개수</a:t>
            </a:r>
          </a:p>
        </p:txBody>
      </p:sp>
    </p:spTree>
    <p:extLst>
      <p:ext uri="{BB962C8B-B14F-4D97-AF65-F5344CB8AC3E}">
        <p14:creationId xmlns:p14="http://schemas.microsoft.com/office/powerpoint/2010/main" val="322100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62246E-46FA-416A-AF45-C4672558AD5D}"/>
              </a:ext>
            </a:extLst>
          </p:cNvPr>
          <p:cNvSpPr/>
          <p:nvPr/>
        </p:nvSpPr>
        <p:spPr>
          <a:xfrm>
            <a:off x="750003" y="2343441"/>
            <a:ext cx="2381839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망고 플레이트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밀집도 데이터</a:t>
            </a:r>
          </a:p>
        </p:txBody>
      </p:sp>
      <p:sp>
        <p:nvSpPr>
          <p:cNvPr id="12" name="텍스트 상자 6"/>
          <p:cNvSpPr txBox="1"/>
          <p:nvPr/>
        </p:nvSpPr>
        <p:spPr>
          <a:xfrm>
            <a:off x="539552" y="476673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2.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프로세스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A01223-3582-48C0-9210-E626EAB0869E}"/>
              </a:ext>
            </a:extLst>
          </p:cNvPr>
          <p:cNvSpPr txBox="1"/>
          <p:nvPr/>
        </p:nvSpPr>
        <p:spPr>
          <a:xfrm>
            <a:off x="539555" y="1475492"/>
            <a:ext cx="82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처리 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DEE28D6-3E17-4ABD-B415-D9CF504F08AE}"/>
              </a:ext>
            </a:extLst>
          </p:cNvPr>
          <p:cNvSpPr/>
          <p:nvPr/>
        </p:nvSpPr>
        <p:spPr>
          <a:xfrm>
            <a:off x="750003" y="3662400"/>
            <a:ext cx="2381839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KT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 데이터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4EA5D6-DB59-41C9-A7DA-F7216C9D5A2B}"/>
              </a:ext>
            </a:extLst>
          </p:cNvPr>
          <p:cNvSpPr/>
          <p:nvPr/>
        </p:nvSpPr>
        <p:spPr>
          <a:xfrm>
            <a:off x="750003" y="4981359"/>
            <a:ext cx="2381839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BC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매출액 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4F61D-2D37-4ABC-BA15-02F8806AA6DC}"/>
              </a:ext>
            </a:extLst>
          </p:cNvPr>
          <p:cNvSpPr txBox="1"/>
          <p:nvPr/>
        </p:nvSpPr>
        <p:spPr>
          <a:xfrm>
            <a:off x="3702328" y="2564904"/>
            <a:ext cx="5046136" cy="36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Geocoder </a:t>
            </a:r>
            <a:r>
              <a:rPr lang="en-US" altLang="ko-KR" sz="175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Xr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위도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경도 주소변환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7120D6-5F9A-4DC1-8C44-63E69DB5E660}"/>
              </a:ext>
            </a:extLst>
          </p:cNvPr>
          <p:cNvSpPr txBox="1"/>
          <p:nvPr/>
        </p:nvSpPr>
        <p:spPr>
          <a:xfrm>
            <a:off x="3702328" y="3877627"/>
            <a:ext cx="5046136" cy="36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지역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 유동인구 합산 후 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KT 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점유율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(%)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고려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4F5A21-8772-4708-83D6-94B85C2D72B1}"/>
              </a:ext>
            </a:extLst>
          </p:cNvPr>
          <p:cNvCxnSpPr/>
          <p:nvPr/>
        </p:nvCxnSpPr>
        <p:spPr>
          <a:xfrm>
            <a:off x="3851920" y="3135529"/>
            <a:ext cx="432048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6D21FF-1488-43C4-B00E-CA024F5E58D3}"/>
              </a:ext>
            </a:extLst>
          </p:cNvPr>
          <p:cNvCxnSpPr/>
          <p:nvPr/>
        </p:nvCxnSpPr>
        <p:spPr>
          <a:xfrm>
            <a:off x="3851920" y="4454488"/>
            <a:ext cx="432048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2A09FF-4CA2-4013-B206-8A5ECD41BD95}"/>
              </a:ext>
            </a:extLst>
          </p:cNvPr>
          <p:cNvSpPr txBox="1"/>
          <p:nvPr/>
        </p:nvSpPr>
        <p:spPr>
          <a:xfrm>
            <a:off x="3707904" y="5227604"/>
            <a:ext cx="5046136" cy="36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BC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매출액 데이터에 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BC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점유율</a:t>
            </a:r>
            <a:r>
              <a:rPr lang="en-US" altLang="ko-KR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(%) </a:t>
            </a:r>
            <a:r>
              <a:rPr lang="ko-KR" altLang="en-US" sz="175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고려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788C42A-6B48-4053-9701-58575C9C208A}"/>
              </a:ext>
            </a:extLst>
          </p:cNvPr>
          <p:cNvCxnSpPr/>
          <p:nvPr/>
        </p:nvCxnSpPr>
        <p:spPr>
          <a:xfrm>
            <a:off x="3851920" y="5734055"/>
            <a:ext cx="432048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62246E-46FA-416A-AF45-C4672558AD5D}"/>
              </a:ext>
            </a:extLst>
          </p:cNvPr>
          <p:cNvSpPr/>
          <p:nvPr/>
        </p:nvSpPr>
        <p:spPr>
          <a:xfrm>
            <a:off x="755579" y="2348880"/>
            <a:ext cx="2381839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지역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점포 개수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텍스트 상자 6"/>
          <p:cNvSpPr txBox="1"/>
          <p:nvPr/>
        </p:nvSpPr>
        <p:spPr>
          <a:xfrm>
            <a:off x="539552" y="476673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2.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프로세스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DEE28D6-3E17-4ABD-B415-D9CF504F08AE}"/>
              </a:ext>
            </a:extLst>
          </p:cNvPr>
          <p:cNvSpPr/>
          <p:nvPr/>
        </p:nvSpPr>
        <p:spPr>
          <a:xfrm>
            <a:off x="755579" y="3667839"/>
            <a:ext cx="2381839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지역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슈퍼마켓 점포 개수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4EA5D6-DB59-41C9-A7DA-F7216C9D5A2B}"/>
              </a:ext>
            </a:extLst>
          </p:cNvPr>
          <p:cNvSpPr/>
          <p:nvPr/>
        </p:nvSpPr>
        <p:spPr>
          <a:xfrm>
            <a:off x="755579" y="4986799"/>
            <a:ext cx="2381839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지역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임대료 데이터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BC3324-7AF7-4859-97E3-EDD9F556A8B0}"/>
              </a:ext>
            </a:extLst>
          </p:cNvPr>
          <p:cNvSpPr/>
          <p:nvPr/>
        </p:nvSpPr>
        <p:spPr>
          <a:xfrm>
            <a:off x="3779912" y="3775856"/>
            <a:ext cx="864096" cy="576059"/>
          </a:xfrm>
          <a:prstGeom prst="right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4227D-62AB-4355-9A47-81171931E888}"/>
              </a:ext>
            </a:extLst>
          </p:cNvPr>
          <p:cNvSpPr txBox="1"/>
          <p:nvPr/>
        </p:nvSpPr>
        <p:spPr>
          <a:xfrm>
            <a:off x="4860032" y="364502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서울특별시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우리마을가게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상권분석서비스 데이터 이용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(19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00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3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2.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프로세스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4EA5D6-DB59-41C9-A7DA-F7216C9D5A2B}"/>
              </a:ext>
            </a:extLst>
          </p:cNvPr>
          <p:cNvSpPr/>
          <p:nvPr/>
        </p:nvSpPr>
        <p:spPr>
          <a:xfrm>
            <a:off x="676405" y="4293096"/>
            <a:ext cx="158417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 변수와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매출액 간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상관관계 예측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BC3324-7AF7-4859-97E3-EDD9F556A8B0}"/>
              </a:ext>
            </a:extLst>
          </p:cNvPr>
          <p:cNvSpPr/>
          <p:nvPr/>
        </p:nvSpPr>
        <p:spPr>
          <a:xfrm>
            <a:off x="2426297" y="4401110"/>
            <a:ext cx="864096" cy="576059"/>
          </a:xfrm>
          <a:prstGeom prst="right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8E41C1-1018-44A9-87A1-ED8EDD99957F}"/>
              </a:ext>
            </a:extLst>
          </p:cNvPr>
          <p:cNvSpPr/>
          <p:nvPr/>
        </p:nvSpPr>
        <p:spPr>
          <a:xfrm>
            <a:off x="3456109" y="4293093"/>
            <a:ext cx="158417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EDA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통한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상관관계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시각화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D6F24E-6EE0-422B-9127-286182FD21D2}"/>
              </a:ext>
            </a:extLst>
          </p:cNvPr>
          <p:cNvSpPr/>
          <p:nvPr/>
        </p:nvSpPr>
        <p:spPr>
          <a:xfrm>
            <a:off x="676407" y="3140968"/>
            <a:ext cx="1584177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선정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7A8EA9-1A63-4E8D-A871-AEC7ACEE817A}"/>
              </a:ext>
            </a:extLst>
          </p:cNvPr>
          <p:cNvSpPr/>
          <p:nvPr/>
        </p:nvSpPr>
        <p:spPr>
          <a:xfrm>
            <a:off x="683570" y="5445224"/>
            <a:ext cx="1584177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 분석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6D13E6A-E0DF-4A72-A2E2-EC91F43AF665}"/>
              </a:ext>
            </a:extLst>
          </p:cNvPr>
          <p:cNvSpPr/>
          <p:nvPr/>
        </p:nvSpPr>
        <p:spPr>
          <a:xfrm>
            <a:off x="5206001" y="4401110"/>
            <a:ext cx="864096" cy="576059"/>
          </a:xfrm>
          <a:prstGeom prst="right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9C3483-F393-4D15-BB02-28AB16C36718}"/>
              </a:ext>
            </a:extLst>
          </p:cNvPr>
          <p:cNvSpPr/>
          <p:nvPr/>
        </p:nvSpPr>
        <p:spPr>
          <a:xfrm>
            <a:off x="6235813" y="4293093"/>
            <a:ext cx="158417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클러스터링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(K-Means)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BEBCC5-4150-47CC-A478-7C0373867BC8}"/>
              </a:ext>
            </a:extLst>
          </p:cNvPr>
          <p:cNvSpPr/>
          <p:nvPr/>
        </p:nvSpPr>
        <p:spPr>
          <a:xfrm rot="16200000">
            <a:off x="6595853" y="3284989"/>
            <a:ext cx="864096" cy="576059"/>
          </a:xfrm>
          <a:prstGeom prst="right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25C546B4-FB61-4FFD-9F9A-8C97BC6281CF}"/>
              </a:ext>
            </a:extLst>
          </p:cNvPr>
          <p:cNvSpPr/>
          <p:nvPr/>
        </p:nvSpPr>
        <p:spPr>
          <a:xfrm>
            <a:off x="5479729" y="1743657"/>
            <a:ext cx="3096344" cy="1224108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C277F-35B3-46FC-B51D-5D8961200BA3}"/>
              </a:ext>
            </a:extLst>
          </p:cNvPr>
          <p:cNvSpPr txBox="1"/>
          <p:nvPr/>
        </p:nvSpPr>
        <p:spPr>
          <a:xfrm>
            <a:off x="5875773" y="2037038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편의점 창업 </a:t>
            </a:r>
            <a:endParaRPr lang="en-US" altLang="ko-KR" sz="2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최적 상권 도출</a:t>
            </a:r>
          </a:p>
        </p:txBody>
      </p:sp>
    </p:spTree>
    <p:extLst>
      <p:ext uri="{BB962C8B-B14F-4D97-AF65-F5344CB8AC3E}">
        <p14:creationId xmlns:p14="http://schemas.microsoft.com/office/powerpoint/2010/main" val="427239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6"/>
          <p:cNvSpPr txBox="1"/>
          <p:nvPr/>
        </p:nvSpPr>
        <p:spPr>
          <a:xfrm>
            <a:off x="539552" y="4766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3. </a:t>
            </a:r>
            <a:r>
              <a:rPr kumimoji="1"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 charset="-127"/>
              </a:rPr>
              <a:t>분석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5914D-E250-4E0D-9106-297EBD5FEF0C}"/>
              </a:ext>
            </a:extLst>
          </p:cNvPr>
          <p:cNvCxnSpPr>
            <a:cxnSpLocks/>
          </p:cNvCxnSpPr>
          <p:nvPr/>
        </p:nvCxnSpPr>
        <p:spPr>
          <a:xfrm>
            <a:off x="390669" y="1196752"/>
            <a:ext cx="8357796" cy="0"/>
          </a:xfrm>
          <a:prstGeom prst="line">
            <a:avLst/>
          </a:prstGeom>
          <a:ln w="31750">
            <a:solidFill>
              <a:schemeClr val="accent1">
                <a:shade val="95000"/>
                <a:satMod val="105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BA4E0F-1AE8-402E-80A2-DB1FE26E5209}"/>
              </a:ext>
            </a:extLst>
          </p:cNvPr>
          <p:cNvSpPr txBox="1"/>
          <p:nvPr/>
        </p:nvSpPr>
        <p:spPr>
          <a:xfrm>
            <a:off x="655768" y="15313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 EDA(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시각화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49E2A3-1756-4B38-A72D-8CDE6A0F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86" y="2492896"/>
            <a:ext cx="3367340" cy="3304130"/>
          </a:xfrm>
          <a:prstGeom prst="rect">
            <a:avLst/>
          </a:prstGeom>
        </p:spPr>
      </p:pic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CB7E7DE9-774F-426F-AAF2-3B31A5DEFBE9}"/>
              </a:ext>
            </a:extLst>
          </p:cNvPr>
          <p:cNvSpPr/>
          <p:nvPr/>
        </p:nvSpPr>
        <p:spPr>
          <a:xfrm>
            <a:off x="4881203" y="2420889"/>
            <a:ext cx="3716616" cy="4320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ngsana New" panose="02020603050405020304" pitchFamily="18" charset="-34"/>
              </a:rPr>
              <a:t>    ①            유동인구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4F305-4733-4D23-A70B-867E8D0A4714}"/>
              </a:ext>
            </a:extLst>
          </p:cNvPr>
          <p:cNvSpPr txBox="1"/>
          <p:nvPr/>
        </p:nvSpPr>
        <p:spPr>
          <a:xfrm>
            <a:off x="5152613" y="3610475"/>
            <a:ext cx="371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매출액과 상관관계가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존재할 확률이 매우 높음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AA98-7984-44CC-8AC4-A34EC1EC7DD6}"/>
              </a:ext>
            </a:extLst>
          </p:cNvPr>
          <p:cNvSpPr txBox="1"/>
          <p:nvPr/>
        </p:nvSpPr>
        <p:spPr>
          <a:xfrm>
            <a:off x="5152613" y="4804990"/>
            <a:ext cx="322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유동인구에 직결되는 변수는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매출액에 연관이 있을 것으로 유추 가능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2DD705D7-ADA2-4D5E-BAE0-E8CE2347E058}"/>
              </a:ext>
            </a:extLst>
          </p:cNvPr>
          <p:cNvSpPr/>
          <p:nvPr/>
        </p:nvSpPr>
        <p:spPr>
          <a:xfrm rot="5400000">
            <a:off x="4880686" y="3696554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3EC387B3-D405-4A34-8A8F-47BA2AC4AB05}"/>
              </a:ext>
            </a:extLst>
          </p:cNvPr>
          <p:cNvSpPr/>
          <p:nvPr/>
        </p:nvSpPr>
        <p:spPr>
          <a:xfrm rot="5400000">
            <a:off x="4880686" y="5089554"/>
            <a:ext cx="250580" cy="223593"/>
          </a:xfrm>
          <a:prstGeom prst="triangle">
            <a:avLst/>
          </a:prstGeom>
          <a:solidFill>
            <a:srgbClr val="BA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16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1121</Words>
  <Application>Microsoft Office PowerPoint</Application>
  <PresentationFormat>화면 슬라이드 쇼(4:3)</PresentationFormat>
  <Paragraphs>224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나눔스퀘어라운드 Regular</vt:lpstr>
      <vt:lpstr>맑은 고딕</vt:lpstr>
      <vt:lpstr>Arial</vt:lpstr>
      <vt:lpstr>Office 테마</vt:lpstr>
      <vt:lpstr>클러스터링을 통한 편의점 입지 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클러스터링을 통한  편의점 입지 추천 시스템</dc:title>
  <dc:creator>Microsoft Corporation</dc:creator>
  <cp:lastModifiedBy>권 지혜</cp:lastModifiedBy>
  <cp:revision>9</cp:revision>
  <dcterms:created xsi:type="dcterms:W3CDTF">2006-10-05T04:04:58Z</dcterms:created>
  <dcterms:modified xsi:type="dcterms:W3CDTF">2019-11-13T02:53:37Z</dcterms:modified>
</cp:coreProperties>
</file>