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2" r:id="rId8"/>
    <p:sldId id="261" r:id="rId9"/>
    <p:sldId id="25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&#23416;&#34399;@mail.nuk.edu.t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896148" y="2350093"/>
            <a:ext cx="6042752" cy="1066798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論文上傳步驟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43954" y="3800743"/>
            <a:ext cx="5151141" cy="694346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製作人</a:t>
            </a:r>
            <a:r>
              <a:rPr lang="en-US" altLang="zh-TW" sz="2800" dirty="0">
                <a:solidFill>
                  <a:srgbClr val="002060"/>
                </a:solidFill>
              </a:rPr>
              <a:t>:</a:t>
            </a:r>
            <a:r>
              <a:rPr lang="zh-TW" altLang="en-US" sz="2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產碩</a:t>
            </a:r>
            <a:r>
              <a:rPr lang="en-US" altLang="zh-TW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J1115113</a:t>
            </a:r>
            <a:r>
              <a:rPr lang="zh-TW" altLang="en-US" sz="28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劉欣蓉</a:t>
            </a:r>
          </a:p>
        </p:txBody>
      </p:sp>
    </p:spTree>
    <p:extLst>
      <p:ext uri="{BB962C8B-B14F-4D97-AF65-F5344CB8AC3E}">
        <p14:creationId xmlns:p14="http://schemas.microsoft.com/office/powerpoint/2010/main" val="173355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A5534-A5A2-FD6F-672C-9E8C6A01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684" y="581573"/>
            <a:ext cx="3399607" cy="1127156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上傳全文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D3D7F6B-CD8B-B084-540B-5BE99D76AA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4684" y="2858517"/>
            <a:ext cx="10270836" cy="177631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EDEF8CB-2B46-C4BA-96F2-E652069860DE}"/>
              </a:ext>
            </a:extLst>
          </p:cNvPr>
          <p:cNvSpPr/>
          <p:nvPr/>
        </p:nvSpPr>
        <p:spPr>
          <a:xfrm>
            <a:off x="1348509" y="3149600"/>
            <a:ext cx="1330036" cy="27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731969F-1D1E-CF8C-5AF1-C0F8EA2F6189}"/>
              </a:ext>
            </a:extLst>
          </p:cNvPr>
          <p:cNvSpPr txBox="1"/>
          <p:nvPr/>
        </p:nvSpPr>
        <p:spPr>
          <a:xfrm>
            <a:off x="1450109" y="1703624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學校題目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上傳或刪除全文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公司題目或涉及機密性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者，選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延後公開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FBDAF3-8EFD-C31C-8446-CA60319AC8C8}"/>
              </a:ext>
            </a:extLst>
          </p:cNvPr>
          <p:cNvSpPr txBox="1"/>
          <p:nvPr/>
        </p:nvSpPr>
        <p:spPr>
          <a:xfrm>
            <a:off x="2096654" y="3456617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以我為例，我選上傳或刪除全文</a:t>
            </a:r>
          </a:p>
        </p:txBody>
      </p:sp>
    </p:spTree>
    <p:extLst>
      <p:ext uri="{BB962C8B-B14F-4D97-AF65-F5344CB8AC3E}">
        <p14:creationId xmlns:p14="http://schemas.microsoft.com/office/powerpoint/2010/main" val="110988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227C1-B491-48C6-FE73-F02D7F48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639752" cy="1099447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上傳全文</a:t>
            </a:r>
            <a:endParaRPr lang="zh-TW" altLang="en-US" sz="4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5A57144-04E2-434F-2AC9-B42FB09A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6" y="1717964"/>
            <a:ext cx="10762571" cy="437229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CE267C3-4774-512B-3F45-6D6C5CDCA381}"/>
              </a:ext>
            </a:extLst>
          </p:cNvPr>
          <p:cNvSpPr/>
          <p:nvPr/>
        </p:nvSpPr>
        <p:spPr>
          <a:xfrm>
            <a:off x="4765964" y="4950691"/>
            <a:ext cx="2142836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D05BF58-9468-F8DD-11A5-FBA47C9239FC}"/>
              </a:ext>
            </a:extLst>
          </p:cNvPr>
          <p:cNvSpPr txBox="1"/>
          <p:nvPr/>
        </p:nvSpPr>
        <p:spPr>
          <a:xfrm>
            <a:off x="6908800" y="483069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檔名建議為學號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C587D75-97AB-1A53-394A-1E3F69EC7284}"/>
              </a:ext>
            </a:extLst>
          </p:cNvPr>
          <p:cNvSpPr/>
          <p:nvPr/>
        </p:nvSpPr>
        <p:spPr>
          <a:xfrm>
            <a:off x="5865570" y="5449455"/>
            <a:ext cx="858982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D129803-A2CD-93C3-1E35-F3FB855D957A}"/>
              </a:ext>
            </a:extLst>
          </p:cNvPr>
          <p:cNvSpPr txBox="1"/>
          <p:nvPr/>
        </p:nvSpPr>
        <p:spPr>
          <a:xfrm>
            <a:off x="5720439" y="5649861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確定沒問題後即可上傳</a:t>
            </a:r>
          </a:p>
        </p:txBody>
      </p:sp>
    </p:spTree>
    <p:extLst>
      <p:ext uri="{BB962C8B-B14F-4D97-AF65-F5344CB8AC3E}">
        <p14:creationId xmlns:p14="http://schemas.microsoft.com/office/powerpoint/2010/main" val="196498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85FF8-85E3-7B68-33A0-8CDE09C0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75" y="489208"/>
            <a:ext cx="3852189" cy="1080974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取得授權書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C669FC-8793-C5DF-5888-F0DF83D6F4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713017" y="1435071"/>
            <a:ext cx="4217537" cy="5239971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BC54A4F-64A9-2844-96D6-5AF3D03874D7}"/>
              </a:ext>
            </a:extLst>
          </p:cNvPr>
          <p:cNvSpPr/>
          <p:nvPr/>
        </p:nvSpPr>
        <p:spPr>
          <a:xfrm>
            <a:off x="4673599" y="6235131"/>
            <a:ext cx="932873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87C271F-092B-7747-31F9-289B37698B1A}"/>
              </a:ext>
            </a:extLst>
          </p:cNvPr>
          <p:cNvSpPr txBox="1"/>
          <p:nvPr/>
        </p:nvSpPr>
        <p:spPr>
          <a:xfrm>
            <a:off x="4464784" y="644420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可蓋私章，不可蓋職章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BCE8B9D-2388-A2AC-E7E5-F3983BCFC292}"/>
              </a:ext>
            </a:extLst>
          </p:cNvPr>
          <p:cNvSpPr txBox="1"/>
          <p:nvPr/>
        </p:nvSpPr>
        <p:spPr>
          <a:xfrm>
            <a:off x="6548582" y="4506959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若需延後開放，請與指導教授討論</a:t>
            </a: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D6EC8980-2ABE-A733-80AC-440FA51E0549}"/>
              </a:ext>
            </a:extLst>
          </p:cNvPr>
          <p:cNvSpPr/>
          <p:nvPr/>
        </p:nvSpPr>
        <p:spPr>
          <a:xfrm>
            <a:off x="5966691" y="4692073"/>
            <a:ext cx="581891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16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2140" y="466843"/>
            <a:ext cx="3478763" cy="1124825"/>
          </a:xfrm>
        </p:spPr>
        <p:txBody>
          <a:bodyPr>
            <a:noAutofit/>
          </a:bodyPr>
          <a:lstStyle/>
          <a:p>
            <a:r>
              <a:rPr lang="en-US" altLang="zh-TW" sz="48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申請帳號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337104" y="25799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492046" y="2579928"/>
            <a:ext cx="11376257" cy="3293472"/>
            <a:chOff x="492046" y="2579928"/>
            <a:chExt cx="11376257" cy="3293472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046" y="2579928"/>
              <a:ext cx="10240896" cy="32934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矩形 5"/>
            <p:cNvSpPr/>
            <p:nvPr/>
          </p:nvSpPr>
          <p:spPr>
            <a:xfrm>
              <a:off x="593307" y="2709787"/>
              <a:ext cx="777667" cy="2050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59865" y="3822794"/>
              <a:ext cx="2230453" cy="14784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990318" y="3866646"/>
              <a:ext cx="387798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輸入帳密</a:t>
              </a:r>
              <a:endPara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＃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須與台灣碩博士論文網站帳號一致</a:t>
              </a:r>
              <a:endPara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＃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帳號</a:t>
              </a:r>
              <a:r>
                <a:rPr lang="zh-TW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：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  <a:hlinkClick r:id="rId3"/>
                </a:rPr>
                <a:t>學號</a:t>
              </a:r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  <a:hlinkClick r:id="rId3"/>
                </a:rPr>
                <a:t>@mail.nuk.edu.tw</a:t>
              </a:r>
              <a:endParaRPr lang="en-US" altLang="zh-TW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＃密碼</a:t>
              </a:r>
              <a:r>
                <a:rPr lang="zh-TW" altLang="en-US" dirty="0"/>
                <a:t>：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學校信箱的</a:t>
              </a:r>
              <a:r>
                <a:rPr lang="en-US" altLang="zh-TW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e-mail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的密碼</a:t>
              </a: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232638" y="1546080"/>
            <a:ext cx="8879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學校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臺灣博碩士論文加值系統平台</a:t>
            </a: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申請註冊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→E-mail</a:t>
            </a:r>
            <a:r>
              <a:rPr lang="zh-TW" altLang="en-US" dirty="0"/>
              <a:t>認證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至高雄大學博碩士論文系統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lang="zh-TW" altLang="en-US" dirty="0"/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建檔帳號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個平台帳號必須一致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72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88" y="533060"/>
            <a:ext cx="3350576" cy="1065004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申請帳號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21811" y="1794395"/>
            <a:ext cx="9507209" cy="40680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92964" y="2871387"/>
            <a:ext cx="2871387" cy="333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351592" y="250205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請根據自己就讀的系所填入，圖片中是以製作人為例</a:t>
            </a:r>
          </a:p>
        </p:txBody>
      </p:sp>
      <p:sp>
        <p:nvSpPr>
          <p:cNvPr id="7" name="矩形 6"/>
          <p:cNvSpPr/>
          <p:nvPr/>
        </p:nvSpPr>
        <p:spPr>
          <a:xfrm>
            <a:off x="1367976" y="3828405"/>
            <a:ext cx="5605392" cy="2906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019533" y="381290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請填學校電子郵件</a:t>
            </a:r>
          </a:p>
        </p:txBody>
      </p:sp>
    </p:spTree>
    <p:extLst>
      <p:ext uri="{BB962C8B-B14F-4D97-AF65-F5344CB8AC3E}">
        <p14:creationId xmlns:p14="http://schemas.microsoft.com/office/powerpoint/2010/main" val="204998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D8CD79-2BC6-8F30-56BD-599CB48C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5043680" cy="1145628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論文插入浮水印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183138-AB61-07F6-8463-BD077B69EE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36108" y="2085384"/>
            <a:ext cx="10442695" cy="4024789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1210B6-874A-6F92-291A-F950D3DE1585}"/>
              </a:ext>
            </a:extLst>
          </p:cNvPr>
          <p:cNvSpPr/>
          <p:nvPr/>
        </p:nvSpPr>
        <p:spPr>
          <a:xfrm>
            <a:off x="913776" y="5061527"/>
            <a:ext cx="961206" cy="424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17A73D-E686-A282-170D-8B713219EAB3}"/>
              </a:ext>
            </a:extLst>
          </p:cNvPr>
          <p:cNvSpPr/>
          <p:nvPr/>
        </p:nvSpPr>
        <p:spPr>
          <a:xfrm>
            <a:off x="2595418" y="3629891"/>
            <a:ext cx="1062182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30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90229-3498-D88E-A382-2964BC0D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5080625" cy="1191810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論文插入浮水印</a:t>
            </a:r>
            <a:endParaRPr lang="zh-TW" altLang="en-US" sz="4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BBA8C7-E5F0-A9A8-3EF1-F3F8DD0FA9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61849" y="1736437"/>
            <a:ext cx="9665102" cy="4756727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50E2D27-877A-50BD-61C2-F0D006DF9C4A}"/>
              </a:ext>
            </a:extLst>
          </p:cNvPr>
          <p:cNvSpPr/>
          <p:nvPr/>
        </p:nvSpPr>
        <p:spPr>
          <a:xfrm>
            <a:off x="2401455" y="1745673"/>
            <a:ext cx="258618" cy="203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57ECBB-5A65-A2B3-5446-253467013E79}"/>
              </a:ext>
            </a:extLst>
          </p:cNvPr>
          <p:cNvSpPr/>
          <p:nvPr/>
        </p:nvSpPr>
        <p:spPr>
          <a:xfrm>
            <a:off x="9374909" y="1948873"/>
            <a:ext cx="258618" cy="5264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BBB144-1171-19E7-6785-F61FFF17B509}"/>
              </a:ext>
            </a:extLst>
          </p:cNvPr>
          <p:cNvSpPr/>
          <p:nvPr/>
        </p:nvSpPr>
        <p:spPr>
          <a:xfrm>
            <a:off x="8128000" y="5116945"/>
            <a:ext cx="2698951" cy="2216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24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C0EA71-D593-0AAC-26B9-37A0D408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5182225" cy="1127156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論文插入浮水印</a:t>
            </a:r>
            <a:endParaRPr lang="zh-TW" altLang="en-US" sz="4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590E6B2-56EF-E8B5-EB87-5ABEA8858C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72497" y="1745674"/>
            <a:ext cx="5182224" cy="4598596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E4B861A-A65C-F9D7-D78A-A6108350EFB7}"/>
              </a:ext>
            </a:extLst>
          </p:cNvPr>
          <p:cNvSpPr/>
          <p:nvPr/>
        </p:nvSpPr>
        <p:spPr>
          <a:xfrm>
            <a:off x="4221018" y="3195782"/>
            <a:ext cx="1874982" cy="323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2F7F406-6A68-9445-4625-F667773E8A9F}"/>
              </a:ext>
            </a:extLst>
          </p:cNvPr>
          <p:cNvSpPr txBox="1"/>
          <p:nvPr/>
        </p:nvSpPr>
        <p:spPr>
          <a:xfrm>
            <a:off x="5652655" y="2734117"/>
            <a:ext cx="571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若按照上述步驟下載浮水印</a:t>
            </a:r>
            <a:r>
              <a:rPr lang="zh-TW" altLang="en-US" sz="2000" b="1" dirty="0"/>
              <a:t>，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縮放比例設定</a:t>
            </a:r>
            <a:r>
              <a:rPr lang="en-US" altLang="zh-TW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endParaRPr lang="zh-TW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34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06A7D0-1E4B-CD32-FBE4-7C155068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558" y="553864"/>
            <a:ext cx="5034442" cy="1159964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論文插入浮水印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9D2B88-D276-E397-D847-801D7419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6" y="1870906"/>
            <a:ext cx="6008477" cy="48587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AC762B1-2412-56C4-390C-2C3FB1F73EA0}"/>
              </a:ext>
            </a:extLst>
          </p:cNvPr>
          <p:cNvSpPr/>
          <p:nvPr/>
        </p:nvSpPr>
        <p:spPr>
          <a:xfrm>
            <a:off x="4036291" y="2558473"/>
            <a:ext cx="1330036" cy="988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95FB56-D10C-741A-2E41-F0F34230F633}"/>
              </a:ext>
            </a:extLst>
          </p:cNvPr>
          <p:cNvSpPr txBox="1"/>
          <p:nvPr/>
        </p:nvSpPr>
        <p:spPr>
          <a:xfrm>
            <a:off x="5366327" y="2881807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浮水印大小須與封面頁高大校徽大小一致</a:t>
            </a:r>
          </a:p>
        </p:txBody>
      </p:sp>
    </p:spTree>
    <p:extLst>
      <p:ext uri="{BB962C8B-B14F-4D97-AF65-F5344CB8AC3E}">
        <p14:creationId xmlns:p14="http://schemas.microsoft.com/office/powerpoint/2010/main" val="407900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F620F81-0D31-1E49-8638-EA9AD5BE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09" y="2268355"/>
            <a:ext cx="5502317" cy="444940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90C40A8-2983-B9F3-7BAB-8A2A3C7A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993" y="348377"/>
            <a:ext cx="6988156" cy="1037912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Arial" panose="020B0604020202020204" pitchFamily="34" charset="0"/>
                <a:cs typeface="Arial" panose="020B0604020202020204" pitchFamily="34" charset="0"/>
              </a:rPr>
              <a:t>2-1.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刪除特定頁面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浮水印</a:t>
            </a:r>
            <a:endParaRPr lang="zh-TW" altLang="en-US" sz="4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293F94-CA53-E77E-2099-354A1DE2D84F}"/>
              </a:ext>
            </a:extLst>
          </p:cNvPr>
          <p:cNvSpPr txBox="1"/>
          <p:nvPr/>
        </p:nvSpPr>
        <p:spPr>
          <a:xfrm>
            <a:off x="1740181" y="1367348"/>
            <a:ext cx="795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兩下頁首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進入編輯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顯示頁首與分節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點該頁面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浮水印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按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刪除該浮水印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1764F0-8F2D-4D32-8269-8BD2E7F6ADF7}"/>
              </a:ext>
            </a:extLst>
          </p:cNvPr>
          <p:cNvSpPr/>
          <p:nvPr/>
        </p:nvSpPr>
        <p:spPr>
          <a:xfrm>
            <a:off x="3654737" y="2340806"/>
            <a:ext cx="524792" cy="440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886956-EAFD-BBCD-D598-4EDE613281AE}"/>
              </a:ext>
            </a:extLst>
          </p:cNvPr>
          <p:cNvSpPr txBox="1"/>
          <p:nvPr/>
        </p:nvSpPr>
        <p:spPr>
          <a:xfrm>
            <a:off x="4179529" y="2344303"/>
            <a:ext cx="79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頁首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6871FD-333A-75B2-8C4C-317892F81101}"/>
              </a:ext>
            </a:extLst>
          </p:cNvPr>
          <p:cNvSpPr/>
          <p:nvPr/>
        </p:nvSpPr>
        <p:spPr>
          <a:xfrm>
            <a:off x="3022735" y="2807129"/>
            <a:ext cx="721590" cy="1876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AE581A-294C-0518-4BD3-4F13719A0570}"/>
              </a:ext>
            </a:extLst>
          </p:cNvPr>
          <p:cNvSpPr txBox="1"/>
          <p:nvPr/>
        </p:nvSpPr>
        <p:spPr>
          <a:xfrm>
            <a:off x="2964873" y="3135423"/>
            <a:ext cx="8238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0" i="0" dirty="0">
                <a:solidFill>
                  <a:srgbClr val="505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第一頁就會顯示</a:t>
            </a:r>
            <a:r>
              <a:rPr lang="en-US" altLang="zh-TW" sz="2000" b="0" i="0" dirty="0">
                <a:solidFill>
                  <a:srgbClr val="505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 b="0" i="0" dirty="0">
                <a:solidFill>
                  <a:srgbClr val="505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頁首</a:t>
            </a:r>
            <a:r>
              <a:rPr lang="en-US" altLang="zh-TW" sz="2000" b="0" i="0" dirty="0">
                <a:solidFill>
                  <a:srgbClr val="505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0" i="0" dirty="0">
                <a:solidFill>
                  <a:srgbClr val="505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節</a:t>
            </a:r>
            <a:r>
              <a:rPr lang="en-US" altLang="zh-TW" sz="2000" b="0" i="0" dirty="0">
                <a:solidFill>
                  <a:srgbClr val="505050"/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-1</a:t>
            </a:r>
            <a:r>
              <a:rPr lang="en-US" altLang="zh-TW" sz="2000" b="0" i="0" dirty="0">
                <a:solidFill>
                  <a:srgbClr val="505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2000" b="0" i="0" dirty="0">
                <a:solidFill>
                  <a:srgbClr val="505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，第二頁就會顯示</a:t>
            </a:r>
            <a:r>
              <a:rPr lang="en-US" altLang="zh-TW" sz="2000" b="0" i="0" dirty="0">
                <a:solidFill>
                  <a:srgbClr val="505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2000" b="0" i="0" dirty="0">
                <a:solidFill>
                  <a:srgbClr val="505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頁首</a:t>
            </a:r>
            <a:r>
              <a:rPr lang="en-US" altLang="zh-TW" sz="2000" b="0" i="0" dirty="0">
                <a:solidFill>
                  <a:srgbClr val="505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000" b="0" i="0" dirty="0">
                <a:solidFill>
                  <a:srgbClr val="505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節</a:t>
            </a:r>
            <a:r>
              <a:rPr lang="en-US" altLang="zh-TW" sz="2000" b="0" i="0" dirty="0">
                <a:solidFill>
                  <a:srgbClr val="505050"/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-2</a:t>
            </a:r>
            <a:r>
              <a:rPr lang="en-US" altLang="zh-TW" sz="2000" b="0" i="0" dirty="0">
                <a:solidFill>
                  <a:srgbClr val="505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sz="2000" b="0" i="0" dirty="0">
                <a:solidFill>
                  <a:srgbClr val="50505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以此類推。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F7C830AF-8213-5FAE-05B8-DB376F01479F}"/>
              </a:ext>
            </a:extLst>
          </p:cNvPr>
          <p:cNvSpPr/>
          <p:nvPr/>
        </p:nvSpPr>
        <p:spPr>
          <a:xfrm>
            <a:off x="6506407" y="5982266"/>
            <a:ext cx="721590" cy="1876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06C8238-E2F4-283E-E9BB-BDF96D2693DD}"/>
              </a:ext>
            </a:extLst>
          </p:cNvPr>
          <p:cNvSpPr txBox="1"/>
          <p:nvPr/>
        </p:nvSpPr>
        <p:spPr>
          <a:xfrm>
            <a:off x="7227997" y="5845245"/>
            <a:ext cx="2293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05891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27421" y="473239"/>
            <a:ext cx="3359122" cy="1065004"/>
          </a:xfrm>
        </p:spPr>
        <p:txBody>
          <a:bodyPr>
            <a:normAutofit/>
          </a:bodyPr>
          <a:lstStyle/>
          <a:p>
            <a:r>
              <a:rPr lang="en-US" altLang="zh-TW" sz="4800" b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論文建檔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03165" y="1974079"/>
            <a:ext cx="8152686" cy="456944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14258" y="2110812"/>
            <a:ext cx="922947" cy="264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803165" y="1451480"/>
            <a:ext cx="8137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在執行此步驟前，建議先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另存一份論文</a:t>
            </a:r>
            <a:r>
              <a:rPr lang="en-US" altLang="zh-TW" sz="20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PDF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zh-TW" altLang="en-US" sz="2000" dirty="0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「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」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976051B-0906-654C-6C33-50E81CDA2CB2}"/>
              </a:ext>
            </a:extLst>
          </p:cNvPr>
          <p:cNvSpPr txBox="1"/>
          <p:nvPr/>
        </p:nvSpPr>
        <p:spPr>
          <a:xfrm>
            <a:off x="4235771" y="2213264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項皆須填寫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EB9AD987-11BB-30FB-8DBD-C369285F5607}"/>
              </a:ext>
            </a:extLst>
          </p:cNvPr>
          <p:cNvSpPr/>
          <p:nvPr/>
        </p:nvSpPr>
        <p:spPr>
          <a:xfrm>
            <a:off x="3574473" y="2375731"/>
            <a:ext cx="661298" cy="17772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077747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250</TotalTime>
  <Words>344</Words>
  <Application>Microsoft Office PowerPoint</Application>
  <PresentationFormat>寬螢幕</PresentationFormat>
  <Paragraphs>36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微軟正黑體</vt:lpstr>
      <vt:lpstr>Arial</vt:lpstr>
      <vt:lpstr>Tw Cen MT</vt:lpstr>
      <vt:lpstr>小水滴</vt:lpstr>
      <vt:lpstr>論文上傳步驟</vt:lpstr>
      <vt:lpstr>1.申請帳號</vt:lpstr>
      <vt:lpstr>1.申請帳號</vt:lpstr>
      <vt:lpstr>2.論文插入浮水印</vt:lpstr>
      <vt:lpstr>2.論文插入浮水印</vt:lpstr>
      <vt:lpstr>2.論文插入浮水印</vt:lpstr>
      <vt:lpstr>2.論文插入浮水印</vt:lpstr>
      <vt:lpstr>2-1.刪除特定頁面浮水印</vt:lpstr>
      <vt:lpstr>3.論文建檔</vt:lpstr>
      <vt:lpstr>4.上傳全文</vt:lpstr>
      <vt:lpstr>4.上傳全文</vt:lpstr>
      <vt:lpstr>5.取得授權書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論文上傳步驟</dc:title>
  <dc:creator>200-1</dc:creator>
  <cp:lastModifiedBy>欣蓉 劉</cp:lastModifiedBy>
  <cp:revision>15</cp:revision>
  <dcterms:created xsi:type="dcterms:W3CDTF">2024-07-31T06:44:21Z</dcterms:created>
  <dcterms:modified xsi:type="dcterms:W3CDTF">2024-08-07T07:19:26Z</dcterms:modified>
</cp:coreProperties>
</file>