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8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5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9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5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9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6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8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AAB8-F37C-42FF-AA5F-C913096F6FCB}" type="datetimeFigureOut">
              <a:rPr lang="en-GB" smtClean="0"/>
              <a:t>10/05/2016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1C65D-DF92-482E-83DC-1390C26534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3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341657" y="779018"/>
            <a:ext cx="2181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/>
              <a:t>610 </a:t>
            </a:r>
            <a:r>
              <a:rPr lang="nl-NL" sz="1350" dirty="0" err="1" smtClean="0"/>
              <a:t>students</a:t>
            </a:r>
            <a:endParaRPr lang="nl-NL" sz="13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29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350" dirty="0" err="1" smtClean="0"/>
              <a:t>group-sizes</a:t>
            </a:r>
            <a:endParaRPr lang="nl-NL" sz="13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7 classrooms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4 </a:t>
            </a:r>
            <a:r>
              <a:rPr lang="nl-NL" sz="1350" dirty="0" err="1"/>
              <a:t>timeslots</a:t>
            </a:r>
            <a:r>
              <a:rPr lang="nl-NL" sz="1350" dirty="0"/>
              <a:t> per </a:t>
            </a:r>
            <a:r>
              <a:rPr lang="nl-NL" sz="1350" dirty="0" err="1" smtClean="0"/>
              <a:t>weekday</a:t>
            </a:r>
            <a:endParaRPr lang="nl-NL" sz="135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1 </a:t>
            </a:r>
            <a:r>
              <a:rPr lang="nl-NL" sz="1350" dirty="0" err="1"/>
              <a:t>to</a:t>
            </a:r>
            <a:r>
              <a:rPr lang="nl-NL" sz="1350" dirty="0"/>
              <a:t> 5 </a:t>
            </a:r>
            <a:r>
              <a:rPr lang="nl-NL" sz="1350" dirty="0" smtClean="0"/>
              <a:t>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 </a:t>
            </a:r>
            <a:r>
              <a:rPr lang="nl-NL" sz="1350" dirty="0"/>
              <a:t>escape: evening </a:t>
            </a:r>
            <a:r>
              <a:rPr lang="nl-NL" sz="1350" dirty="0" err="1" smtClean="0"/>
              <a:t>lecture</a:t>
            </a:r>
            <a:endParaRPr lang="nl-NL" sz="1350" dirty="0"/>
          </a:p>
        </p:txBody>
      </p:sp>
      <p:sp>
        <p:nvSpPr>
          <p:cNvPr id="12" name="Tekstvak 11"/>
          <p:cNvSpPr txBox="1"/>
          <p:nvPr/>
        </p:nvSpPr>
        <p:spPr>
          <a:xfrm>
            <a:off x="1138688" y="3312285"/>
            <a:ext cx="1397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350" dirty="0"/>
              <a:t>124 </a:t>
            </a:r>
            <a:r>
              <a:rPr lang="nl-NL" sz="1350" dirty="0" err="1" smtClean="0"/>
              <a:t>lectures</a:t>
            </a:r>
            <a:endParaRPr lang="en-GB" sz="1350" dirty="0"/>
          </a:p>
        </p:txBody>
      </p:sp>
      <p:sp>
        <p:nvSpPr>
          <p:cNvPr id="14" name="Tekstvak 13"/>
          <p:cNvSpPr txBox="1"/>
          <p:nvPr/>
        </p:nvSpPr>
        <p:spPr>
          <a:xfrm>
            <a:off x="437361" y="4028443"/>
            <a:ext cx="325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Evaluation </a:t>
            </a:r>
            <a:r>
              <a:rPr lang="nl-NL" b="1" dirty="0" err="1" smtClean="0"/>
              <a:t>rules</a:t>
            </a:r>
            <a:endParaRPr lang="en-GB" b="1" dirty="0"/>
          </a:p>
        </p:txBody>
      </p:sp>
      <p:sp>
        <p:nvSpPr>
          <p:cNvPr id="15" name="Tekstvak 14"/>
          <p:cNvSpPr txBox="1"/>
          <p:nvPr/>
        </p:nvSpPr>
        <p:spPr>
          <a:xfrm>
            <a:off x="908794" y="2692271"/>
            <a:ext cx="325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State-</a:t>
            </a:r>
            <a:r>
              <a:rPr lang="nl-NL" b="1" dirty="0" err="1" smtClean="0"/>
              <a:t>space</a:t>
            </a:r>
            <a:endParaRPr lang="en-GB" b="1" dirty="0"/>
          </a:p>
        </p:txBody>
      </p:sp>
      <p:sp>
        <p:nvSpPr>
          <p:cNvPr id="16" name="Tekstvak 15"/>
          <p:cNvSpPr txBox="1"/>
          <p:nvPr/>
        </p:nvSpPr>
        <p:spPr>
          <a:xfrm>
            <a:off x="3341657" y="250759"/>
            <a:ext cx="325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Case information</a:t>
            </a:r>
            <a:endParaRPr lang="en-GB" b="1" dirty="0"/>
          </a:p>
        </p:txBody>
      </p:sp>
      <p:sp>
        <p:nvSpPr>
          <p:cNvPr id="17" name="Tekstvak 16"/>
          <p:cNvSpPr txBox="1"/>
          <p:nvPr/>
        </p:nvSpPr>
        <p:spPr>
          <a:xfrm>
            <a:off x="655609" y="4648457"/>
            <a:ext cx="220296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 smtClean="0"/>
              <a:t>Bonus (20 points):</a:t>
            </a:r>
          </a:p>
          <a:p>
            <a:endParaRPr lang="nl-NL" sz="1350" dirty="0" smtClean="0"/>
          </a:p>
          <a:p>
            <a:r>
              <a:rPr lang="nl-NL" sz="1350" dirty="0" smtClean="0"/>
              <a:t>Even spread of </a:t>
            </a:r>
            <a:br>
              <a:rPr lang="nl-NL" sz="1350" dirty="0" smtClean="0"/>
            </a:br>
            <a:r>
              <a:rPr lang="nl-NL" sz="1350" dirty="0" err="1" smtClean="0"/>
              <a:t>lectures</a:t>
            </a:r>
            <a:r>
              <a:rPr lang="nl-NL" sz="1350" dirty="0" smtClean="0"/>
              <a:t> over </a:t>
            </a:r>
            <a:r>
              <a:rPr lang="nl-NL" sz="1350" dirty="0" err="1" smtClean="0"/>
              <a:t>the</a:t>
            </a:r>
            <a:r>
              <a:rPr lang="nl-NL" sz="1350" dirty="0" smtClean="0"/>
              <a:t>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2 </a:t>
            </a:r>
            <a:r>
              <a:rPr lang="nl-NL" sz="1350" dirty="0" err="1" smtClean="0"/>
              <a:t>activities</a:t>
            </a:r>
            <a:r>
              <a:rPr lang="nl-NL" sz="1350" dirty="0" smtClean="0"/>
              <a:t> (</a:t>
            </a:r>
            <a:r>
              <a:rPr lang="nl-NL" sz="1350" dirty="0" err="1" smtClean="0"/>
              <a:t>mo-th</a:t>
            </a:r>
            <a:r>
              <a:rPr lang="nl-NL" sz="1350" dirty="0" smtClean="0"/>
              <a:t>/tu-</a:t>
            </a:r>
            <a:r>
              <a:rPr lang="nl-NL" sz="1350" dirty="0" err="1" smtClean="0"/>
              <a:t>fr</a:t>
            </a:r>
            <a:r>
              <a:rPr lang="nl-NL" sz="135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3 </a:t>
            </a:r>
            <a:r>
              <a:rPr lang="nl-NL" sz="1350" dirty="0" err="1" smtClean="0"/>
              <a:t>activities</a:t>
            </a:r>
            <a:r>
              <a:rPr lang="nl-NL" sz="1350" dirty="0" smtClean="0"/>
              <a:t> (mo-we-</a:t>
            </a:r>
            <a:r>
              <a:rPr lang="nl-NL" sz="1350" dirty="0" err="1" smtClean="0"/>
              <a:t>fr</a:t>
            </a:r>
            <a:r>
              <a:rPr lang="nl-NL" sz="135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4 </a:t>
            </a:r>
            <a:r>
              <a:rPr lang="nl-NL" sz="1350" dirty="0" err="1" smtClean="0"/>
              <a:t>activities</a:t>
            </a:r>
            <a:r>
              <a:rPr lang="nl-NL" sz="1350" dirty="0"/>
              <a:t> </a:t>
            </a:r>
            <a:r>
              <a:rPr lang="nl-NL" sz="1350" dirty="0" smtClean="0"/>
              <a:t>(ma-tu-</a:t>
            </a:r>
            <a:r>
              <a:rPr lang="nl-NL" sz="1350" dirty="0" err="1" smtClean="0"/>
              <a:t>th</a:t>
            </a:r>
            <a:r>
              <a:rPr lang="nl-NL" sz="1350" dirty="0" smtClean="0"/>
              <a:t>-</a:t>
            </a:r>
            <a:r>
              <a:rPr lang="nl-NL" sz="1350" dirty="0" err="1" smtClean="0"/>
              <a:t>fr</a:t>
            </a:r>
            <a:r>
              <a:rPr lang="nl-NL" sz="1350" dirty="0" smtClean="0"/>
              <a:t>)</a:t>
            </a:r>
            <a:endParaRPr lang="nl-NL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NL" sz="1350" dirty="0"/>
          </a:p>
          <a:p>
            <a:endParaRPr lang="en-GB" sz="1350" dirty="0"/>
          </a:p>
        </p:txBody>
      </p:sp>
      <p:sp>
        <p:nvSpPr>
          <p:cNvPr id="18" name="Tekstvak 17"/>
          <p:cNvSpPr txBox="1"/>
          <p:nvPr/>
        </p:nvSpPr>
        <p:spPr>
          <a:xfrm>
            <a:off x="3448979" y="4648457"/>
            <a:ext cx="220296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 smtClean="0"/>
              <a:t>Minus (1 per student):</a:t>
            </a:r>
          </a:p>
          <a:p>
            <a:endParaRPr lang="nl-NL" sz="13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err="1" smtClean="0"/>
              <a:t>Overbooking</a:t>
            </a:r>
            <a:r>
              <a:rPr lang="nl-NL" sz="1350" dirty="0" smtClean="0"/>
              <a:t> a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Double </a:t>
            </a:r>
            <a:r>
              <a:rPr lang="nl-NL" sz="1350" dirty="0" err="1" smtClean="0"/>
              <a:t>planned</a:t>
            </a:r>
            <a:r>
              <a:rPr lang="nl-NL" sz="1350" dirty="0" smtClean="0"/>
              <a:t> classes</a:t>
            </a:r>
            <a:endParaRPr lang="nl-NL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NL" sz="1350" dirty="0"/>
          </a:p>
          <a:p>
            <a:endParaRPr lang="en-GB" sz="1350" dirty="0"/>
          </a:p>
        </p:txBody>
      </p:sp>
      <p:sp>
        <p:nvSpPr>
          <p:cNvPr id="19" name="Tekstvak 18"/>
          <p:cNvSpPr txBox="1"/>
          <p:nvPr/>
        </p:nvSpPr>
        <p:spPr>
          <a:xfrm>
            <a:off x="6242349" y="4648456"/>
            <a:ext cx="220296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dirty="0" smtClean="0"/>
              <a:t>Minus (10, 20, 30):</a:t>
            </a:r>
          </a:p>
          <a:p>
            <a:endParaRPr lang="nl-NL" sz="1350" dirty="0"/>
          </a:p>
          <a:p>
            <a:r>
              <a:rPr lang="nl-NL" sz="1350" dirty="0" smtClean="0"/>
              <a:t>Multiple events of </a:t>
            </a:r>
            <a:r>
              <a:rPr lang="nl-NL" sz="1350" dirty="0" err="1" smtClean="0"/>
              <a:t>one</a:t>
            </a:r>
            <a:r>
              <a:rPr lang="nl-NL" sz="1350" dirty="0" smtClean="0"/>
              <a:t> class(x) per </a:t>
            </a:r>
            <a:r>
              <a:rPr lang="nl-NL" sz="1350" dirty="0" err="1" smtClean="0"/>
              <a:t>day</a:t>
            </a:r>
            <a:endParaRPr lang="nl-NL" sz="13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X-1 </a:t>
            </a:r>
            <a:r>
              <a:rPr lang="nl-NL" sz="1350" dirty="0" err="1" smtClean="0"/>
              <a:t>days</a:t>
            </a:r>
            <a:r>
              <a:rPr lang="nl-NL" sz="1350" dirty="0" smtClean="0"/>
              <a:t> </a:t>
            </a:r>
            <a:r>
              <a:rPr lang="nl-NL" sz="1350" dirty="0" err="1" smtClean="0"/>
              <a:t>scheduled</a:t>
            </a:r>
            <a:r>
              <a:rPr lang="nl-NL" sz="1350" dirty="0" smtClean="0"/>
              <a:t> (-10)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X-2 </a:t>
            </a:r>
            <a:r>
              <a:rPr lang="nl-NL" sz="1350" dirty="0" err="1" smtClean="0"/>
              <a:t>days</a:t>
            </a:r>
            <a:r>
              <a:rPr lang="nl-NL" sz="1350" dirty="0" smtClean="0"/>
              <a:t> </a:t>
            </a:r>
            <a:r>
              <a:rPr lang="nl-NL" sz="1350" dirty="0" err="1" smtClean="0"/>
              <a:t>scheduled</a:t>
            </a:r>
            <a:r>
              <a:rPr lang="nl-NL" sz="1350" dirty="0" smtClean="0"/>
              <a:t> (-20)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50" dirty="0" smtClean="0"/>
              <a:t>X-3 </a:t>
            </a:r>
            <a:r>
              <a:rPr lang="nl-NL" sz="1350" dirty="0" err="1" smtClean="0"/>
              <a:t>days</a:t>
            </a:r>
            <a:r>
              <a:rPr lang="nl-NL" sz="1350" dirty="0" smtClean="0"/>
              <a:t> </a:t>
            </a:r>
            <a:r>
              <a:rPr lang="nl-NL" sz="1350" dirty="0" err="1" smtClean="0"/>
              <a:t>scheduled</a:t>
            </a:r>
            <a:r>
              <a:rPr lang="nl-NL" sz="1350" dirty="0" smtClean="0"/>
              <a:t> (-30)</a:t>
            </a:r>
            <a:endParaRPr lang="en-GB" sz="1350" dirty="0"/>
          </a:p>
        </p:txBody>
      </p:sp>
      <p:sp>
        <p:nvSpPr>
          <p:cNvPr id="20" name="Tekstvak 19"/>
          <p:cNvSpPr txBox="1"/>
          <p:nvPr/>
        </p:nvSpPr>
        <p:spPr>
          <a:xfrm>
            <a:off x="2573906" y="3312285"/>
            <a:ext cx="3329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350" dirty="0" smtClean="0"/>
              <a:t>140 </a:t>
            </a:r>
            <a:r>
              <a:rPr lang="nl-NL" sz="1350" dirty="0" err="1"/>
              <a:t>timeslots</a:t>
            </a:r>
            <a:r>
              <a:rPr lang="nl-NL" sz="1350" dirty="0"/>
              <a:t> (145 </a:t>
            </a:r>
            <a:r>
              <a:rPr lang="nl-NL" sz="1350" dirty="0" err="1"/>
              <a:t>inlc</a:t>
            </a:r>
            <a:r>
              <a:rPr lang="nl-NL" sz="1350" dirty="0"/>
              <a:t>. </a:t>
            </a:r>
            <a:r>
              <a:rPr lang="nl-NL" sz="1350" dirty="0" smtClean="0"/>
              <a:t>escape-timeslot)</a:t>
            </a:r>
            <a:endParaRPr lang="en-GB" sz="1350" dirty="0"/>
          </a:p>
        </p:txBody>
      </p:sp>
      <p:sp>
        <p:nvSpPr>
          <p:cNvPr id="21" name="Tekstvak 20"/>
          <p:cNvSpPr txBox="1"/>
          <p:nvPr/>
        </p:nvSpPr>
        <p:spPr>
          <a:xfrm>
            <a:off x="6242349" y="3312285"/>
            <a:ext cx="13435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350" dirty="0" smtClean="0"/>
              <a:t>State </a:t>
            </a:r>
            <a:r>
              <a:rPr lang="nl-NL" sz="1350" dirty="0" err="1" smtClean="0"/>
              <a:t>space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8961539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91</Words>
  <Application>Microsoft Office PowerPoint</Application>
  <PresentationFormat>Diavoorstelling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Job Huisman</dc:creator>
  <cp:lastModifiedBy>Job Huisman</cp:lastModifiedBy>
  <cp:revision>9</cp:revision>
  <dcterms:created xsi:type="dcterms:W3CDTF">2016-05-10T09:54:52Z</dcterms:created>
  <dcterms:modified xsi:type="dcterms:W3CDTF">2016-05-10T11:06:36Z</dcterms:modified>
</cp:coreProperties>
</file>