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7" d="100"/>
          <a:sy n="107" d="100"/>
        </p:scale>
        <p:origin x="-10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7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5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65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4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56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838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7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416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0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2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/>
              <a:t>29-4-2016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405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voorstellen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5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Uitleg probleem + toestandsruimte voor kloppend rooster (140!/16!)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Bonus/malus regelingen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3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Verschillende </a:t>
            </a:r>
            <a:r>
              <a:rPr lang="nl-NL" dirty="0" smtClean="0"/>
              <a:t>benaderingen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Ieder zijn eigen benadering:</a:t>
            </a:r>
          </a:p>
          <a:p>
            <a:pPr lvl="1"/>
            <a:r>
              <a:rPr lang="nl-NL" dirty="0" smtClean="0"/>
              <a:t>Bonus voor verdeling vakken</a:t>
            </a:r>
            <a:endParaRPr lang="nl-NL" dirty="0" smtClean="0"/>
          </a:p>
          <a:p>
            <a:pPr lvl="1"/>
            <a:r>
              <a:rPr lang="nl-NL" dirty="0" smtClean="0"/>
              <a:t>Dubbele roostering leerlingen</a:t>
            </a:r>
          </a:p>
          <a:p>
            <a:pPr lvl="1"/>
            <a:r>
              <a:rPr lang="nl-NL" dirty="0" smtClean="0"/>
              <a:t>Capaciteit lokalen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Leeg rooster is een </a:t>
            </a:r>
            <a:r>
              <a:rPr lang="nl-NL" dirty="0" err="1" smtClean="0"/>
              <a:t>dict</a:t>
            </a:r>
            <a:endParaRPr lang="nl-NL" dirty="0" smtClean="0"/>
          </a:p>
          <a:p>
            <a:pPr lvl="1"/>
            <a:r>
              <a:rPr lang="nl-NL" dirty="0" smtClean="0"/>
              <a:t>Dagen -&gt; Tijdslot -&gt; Lokalen</a:t>
            </a:r>
            <a:endParaRPr lang="nl-NL" dirty="0"/>
          </a:p>
          <a:p>
            <a:r>
              <a:rPr lang="nl-NL" dirty="0" smtClean="0"/>
              <a:t>Vaste werkgroepindeling geeft 124 unieke colleges</a:t>
            </a:r>
          </a:p>
          <a:p>
            <a:r>
              <a:rPr lang="nl-NL" dirty="0" smtClean="0"/>
              <a:t>Max overlap is 21 leerlingen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24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54" y="985422"/>
            <a:ext cx="5507319" cy="504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Tot nu toe…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Maak 124 unieke vakken</a:t>
            </a:r>
          </a:p>
          <a:p>
            <a:pPr lvl="1"/>
            <a:r>
              <a:rPr lang="nl-NL" dirty="0" smtClean="0"/>
              <a:t>Voordeel: probleem per vak benaderen</a:t>
            </a:r>
          </a:p>
          <a:p>
            <a:pPr lvl="1"/>
            <a:r>
              <a:rPr lang="nl-NL" dirty="0" smtClean="0"/>
              <a:t>Nadeel: werkgroepen hebben vaste studenten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Maak een random </a:t>
            </a:r>
            <a:r>
              <a:rPr lang="nl-NL" u="sng" dirty="0" smtClean="0"/>
              <a:t>geldig</a:t>
            </a:r>
            <a:r>
              <a:rPr lang="nl-NL" dirty="0" smtClean="0"/>
              <a:t> rooster</a:t>
            </a:r>
          </a:p>
          <a:p>
            <a:endParaRPr lang="nl-NL" dirty="0" smtClean="0"/>
          </a:p>
          <a:p>
            <a:r>
              <a:rPr lang="nl-NL" dirty="0" smtClean="0"/>
              <a:t>Bepaal de score van het rooster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305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algorithmes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Genetic algorithm (combi van goede roosters/eventueel met mutaties/nadelen:reparatie functie/ geldigheid controleren, hoeveel opslaan?</a:t>
            </a:r>
          </a:p>
          <a:p>
            <a:endParaRPr lang="nl-NL" dirty="0"/>
          </a:p>
          <a:p>
            <a:r>
              <a:rPr lang="nl-NL" dirty="0" smtClean="0"/>
              <a:t>Simulated annealing: mutaties (toch nodig), ook slechtere bewaren? Hoeveel bewaren?</a:t>
            </a:r>
          </a:p>
        </p:txBody>
      </p:sp>
    </p:spTree>
    <p:extLst>
      <p:ext uri="{BB962C8B-B14F-4D97-AF65-F5344CB8AC3E}">
        <p14:creationId xmlns:p14="http://schemas.microsoft.com/office/powerpoint/2010/main" val="12437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Snelheid van evalueren wordt beperkend; dus moet op zn snelst!</a:t>
            </a:r>
          </a:p>
          <a:p>
            <a:r>
              <a:rPr lang="nl-NL" dirty="0" smtClean="0"/>
              <a:t>Opties om dit te doen:???</a:t>
            </a:r>
          </a:p>
          <a:p>
            <a:endParaRPr lang="nl-NL" dirty="0" smtClean="0"/>
          </a:p>
          <a:p>
            <a:r>
              <a:rPr lang="nl-NL" dirty="0" smtClean="0"/>
              <a:t>Hoe kunnen we roosters handig(sneller) opslaan?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4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Puntenverdeling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674096" cy="52029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sz="3300" b="1" dirty="0" smtClean="0"/>
              <a:t>Een </a:t>
            </a:r>
            <a:r>
              <a:rPr lang="nl-NL" sz="3300" b="1" dirty="0"/>
              <a:t>geldig weekrooster levert 1000 punten </a:t>
            </a:r>
            <a:r>
              <a:rPr lang="nl-NL" sz="3300" b="1" dirty="0" smtClean="0"/>
              <a:t>op</a:t>
            </a:r>
          </a:p>
          <a:p>
            <a:pPr marL="0" indent="0">
              <a:buNone/>
            </a:pPr>
            <a:r>
              <a:rPr lang="nl-NL" sz="3300" dirty="0"/>
              <a:t/>
            </a:r>
            <a:br>
              <a:rPr lang="nl-NL" sz="3300" dirty="0"/>
            </a:br>
            <a:r>
              <a:rPr lang="nl-NL" sz="3300" b="1" dirty="0"/>
              <a:t>Bonuspunten</a:t>
            </a:r>
            <a:endParaRPr lang="nl-NL" sz="3300" dirty="0"/>
          </a:p>
          <a:p>
            <a:r>
              <a:rPr lang="nl-NL" sz="3300" dirty="0" smtClean="0"/>
              <a:t>Les activiteiten beste als verdeelt. Max verdeling levert 20 punten op.</a:t>
            </a:r>
          </a:p>
          <a:p>
            <a:r>
              <a:rPr lang="nl-NL" sz="3300" dirty="0" smtClean="0"/>
              <a:t>2 activiteiten = ma-do of di-vr</a:t>
            </a:r>
          </a:p>
          <a:p>
            <a:r>
              <a:rPr lang="nl-NL" sz="3300" dirty="0" smtClean="0"/>
              <a:t>3 activiteiten = ma-wo-vr</a:t>
            </a:r>
          </a:p>
          <a:p>
            <a:r>
              <a:rPr lang="nl-NL" sz="3300" dirty="0" smtClean="0"/>
              <a:t>4 activiteiten = ma,di,do,vr</a:t>
            </a:r>
          </a:p>
          <a:p>
            <a:pPr marL="0" indent="0">
              <a:buNone/>
            </a:pPr>
            <a:r>
              <a:rPr lang="nl-NL" sz="3300" dirty="0"/>
              <a:t/>
            </a:r>
            <a:br>
              <a:rPr lang="nl-NL" sz="3300" dirty="0"/>
            </a:br>
            <a:r>
              <a:rPr lang="nl-NL" sz="3300" b="1" dirty="0"/>
              <a:t>Maluspunten</a:t>
            </a:r>
            <a:endParaRPr lang="nl-NL" sz="3300" dirty="0"/>
          </a:p>
          <a:p>
            <a:r>
              <a:rPr lang="nl-NL" sz="3300" dirty="0" smtClean="0"/>
              <a:t>10 </a:t>
            </a:r>
            <a:r>
              <a:rPr lang="nl-NL" sz="3300" dirty="0"/>
              <a:t>maluspunten </a:t>
            </a:r>
            <a:r>
              <a:rPr lang="nl-NL" sz="3300" dirty="0" smtClean="0"/>
              <a:t>als activiteiten </a:t>
            </a:r>
            <a:r>
              <a:rPr lang="nl-NL" sz="3300" dirty="0"/>
              <a:t>op x-1 dagen geroosterd zijn, 20 voor x-2 en 30 voor x-3.</a:t>
            </a:r>
          </a:p>
          <a:p>
            <a:r>
              <a:rPr lang="nl-NL" sz="3300" dirty="0"/>
              <a:t>Voor ieder zaalslot geldt dat er één maluspunt valt voor iedere ingeschreven student die er volgens de opgegeven zaalgroote niet meer in past.)</a:t>
            </a:r>
          </a:p>
          <a:p>
            <a:r>
              <a:rPr lang="nl-NL" sz="3300" dirty="0"/>
              <a:t>Voor iedere student die meer dan één activiteit in een tijdsslot heeft (een roosterconflict) geldt 1 maluspunt per conflict.</a:t>
            </a:r>
          </a:p>
          <a:p>
            <a:pPr marL="0" indent="0">
              <a:buNone/>
            </a:pPr>
            <a:r>
              <a:rPr lang="nl-NL" sz="3300" dirty="0"/>
              <a:t/>
            </a:r>
            <a:br>
              <a:rPr lang="nl-NL" sz="3300" dirty="0"/>
            </a:br>
            <a:r>
              <a:rPr lang="nl-NL" sz="3300" b="1" dirty="0"/>
              <a:t>Escape</a:t>
            </a:r>
            <a:endParaRPr lang="nl-NL" sz="3300" dirty="0"/>
          </a:p>
          <a:p>
            <a:r>
              <a:rPr lang="nl-NL" sz="3300" dirty="0"/>
              <a:t>G</a:t>
            </a:r>
            <a:r>
              <a:rPr lang="nl-NL" sz="3300" dirty="0" smtClean="0"/>
              <a:t>rootste </a:t>
            </a:r>
            <a:r>
              <a:rPr lang="nl-NL" sz="3300" dirty="0"/>
              <a:t>zaal heeft ook een avondslot van </a:t>
            </a:r>
            <a:r>
              <a:rPr lang="nl-NL" sz="3300" dirty="0" smtClean="0"/>
              <a:t>17:00-19:00, maar = 50 </a:t>
            </a:r>
            <a:r>
              <a:rPr lang="nl-NL" sz="3300" dirty="0"/>
              <a:t>maluspunten.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6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151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voorstellen</vt:lpstr>
      <vt:lpstr>Uitleg probleem + toestandsruimte voor kloppend rooster (140!/16!)</vt:lpstr>
      <vt:lpstr>Bonus/malus regelingen</vt:lpstr>
      <vt:lpstr>Verschillende benaderingen</vt:lpstr>
      <vt:lpstr>Tot nu toe…</vt:lpstr>
      <vt:lpstr>algorithmes</vt:lpstr>
      <vt:lpstr>Uitdagingen </vt:lpstr>
      <vt:lpstr>Puntenverdeling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bastiaan chatel</dc:creator>
  <cp:lastModifiedBy>UvA</cp:lastModifiedBy>
  <cp:revision>4</cp:revision>
  <dcterms:created xsi:type="dcterms:W3CDTF">2016-04-28T13:47:02Z</dcterms:created>
  <dcterms:modified xsi:type="dcterms:W3CDTF">2016-04-29T08:29:08Z</dcterms:modified>
</cp:coreProperties>
</file>