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6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9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9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1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00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9E9023-FC40-41FB-8DBA-28C3B241B59F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Team Datanose:</a:t>
            </a:r>
          </a:p>
          <a:p>
            <a:r>
              <a:rPr lang="nl-NL" dirty="0" smtClean="0"/>
              <a:t>Bram Sloots</a:t>
            </a:r>
          </a:p>
          <a:p>
            <a:r>
              <a:rPr lang="nl-NL" dirty="0" smtClean="0"/>
              <a:t>Job Huisman</a:t>
            </a:r>
          </a:p>
          <a:p>
            <a:r>
              <a:rPr lang="nl-NL" dirty="0" smtClean="0"/>
              <a:t>Bas Châtel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85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Vakken:		29</a:t>
            </a:r>
            <a:endParaRPr lang="nl-N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Studenten:		610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Lokalen:		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Tijdsloten/dag:	4</a:t>
            </a:r>
          </a:p>
          <a:p>
            <a:pPr marL="0" indent="0">
              <a:buNone/>
            </a:pPr>
            <a:r>
              <a:rPr lang="nl-NL" sz="2800" dirty="0" smtClean="0"/>
              <a:t>---------------------------------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Toestandsruimte:	</a:t>
            </a:r>
            <a:r>
              <a:rPr lang="nl-NL" sz="2800" b="1" u="sng" dirty="0" smtClean="0"/>
              <a:t>6.4e227</a:t>
            </a:r>
            <a:endParaRPr lang="nl-NL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5" y="2084832"/>
            <a:ext cx="6112263" cy="40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9"/>
            <a:ext cx="9829800" cy="4535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4200" b="1" dirty="0" smtClean="0"/>
              <a:t>Een </a:t>
            </a:r>
            <a:r>
              <a:rPr lang="nl-NL" sz="4200" b="1" dirty="0"/>
              <a:t>geldig weekrooster levert 1000 punten </a:t>
            </a:r>
            <a:r>
              <a:rPr lang="nl-NL" sz="4200" b="1" dirty="0" smtClean="0"/>
              <a:t>op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u="sng" dirty="0" smtClean="0"/>
              <a:t>Bonuspunten</a:t>
            </a:r>
            <a:endParaRPr lang="nl-NL" sz="3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Les </a:t>
            </a:r>
            <a:r>
              <a:rPr lang="nl-NL" sz="2900" dirty="0" smtClean="0"/>
              <a:t>activiteiten beste als verdeelt. Max verdeling levert 20 punten </a:t>
            </a:r>
            <a:r>
              <a:rPr lang="nl-NL" sz="2900" dirty="0" smtClean="0"/>
              <a:t>op</a:t>
            </a:r>
            <a:endParaRPr lang="nl-NL" sz="29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2 </a:t>
            </a:r>
            <a:r>
              <a:rPr lang="nl-NL" sz="2900" dirty="0" smtClean="0"/>
              <a:t>activiteiten = ma-do of di-vr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3 activiteiten = ma-wo-vr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4 activiteiten = ma,di,do,vr</a:t>
            </a:r>
          </a:p>
          <a:p>
            <a:pPr marL="0" indent="0">
              <a:buNone/>
            </a:pPr>
            <a:r>
              <a:rPr lang="nl-NL" sz="3300" b="1" u="sng" dirty="0" smtClean="0"/>
              <a:t>Maluspunten</a:t>
            </a:r>
            <a:endParaRPr lang="nl-NL" sz="1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10 </a:t>
            </a:r>
            <a:r>
              <a:rPr lang="nl-NL" sz="2900" dirty="0"/>
              <a:t>maluspunten </a:t>
            </a:r>
            <a:r>
              <a:rPr lang="nl-NL" sz="2900" dirty="0" smtClean="0"/>
              <a:t>als activiteiten </a:t>
            </a:r>
            <a:r>
              <a:rPr lang="nl-NL" sz="2900" dirty="0"/>
              <a:t>op x-1 dagen geroosterd zijn, 20 voor x-2 en 30 voor </a:t>
            </a:r>
            <a:r>
              <a:rPr lang="nl-NL" sz="2900" dirty="0" smtClean="0"/>
              <a:t>x-3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</a:t>
            </a:r>
            <a:r>
              <a:rPr lang="nl-NL" sz="2900" dirty="0" smtClean="0"/>
              <a:t>voor </a:t>
            </a:r>
            <a:r>
              <a:rPr lang="nl-NL" sz="2900" dirty="0"/>
              <a:t>iedere ingeschreven student die er volgens de opgegeven zaalgroote niet meer in </a:t>
            </a:r>
            <a:r>
              <a:rPr lang="nl-NL" sz="2900" dirty="0" smtClean="0"/>
              <a:t>past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per </a:t>
            </a:r>
            <a:r>
              <a:rPr lang="nl-NL" sz="2900" dirty="0" smtClean="0"/>
              <a:t>conflict (als student dubbel geroosterd is in tijdslot)</a:t>
            </a:r>
            <a:endParaRPr lang="nl-NL" sz="2900" dirty="0"/>
          </a:p>
          <a:p>
            <a:pPr marL="0" indent="0">
              <a:buNone/>
            </a:pPr>
            <a:r>
              <a:rPr lang="nl-NL" sz="3300" b="1" u="sng" dirty="0" smtClean="0"/>
              <a:t>Escape</a:t>
            </a:r>
            <a:endParaRPr lang="nl-NL" sz="3300" u="sng" dirty="0"/>
          </a:p>
          <a:p>
            <a:pPr marL="699516" lvl="2" indent="-342900">
              <a:buFont typeface="Wingdings" panose="05000000000000000000" pitchFamily="2" charset="2"/>
              <a:buChar char="v"/>
            </a:pPr>
            <a:r>
              <a:rPr lang="nl-NL" sz="2900" dirty="0"/>
              <a:t>G</a:t>
            </a:r>
            <a:r>
              <a:rPr lang="nl-NL" sz="2900" dirty="0" smtClean="0"/>
              <a:t>rootste </a:t>
            </a:r>
            <a:r>
              <a:rPr lang="nl-NL" sz="2900" dirty="0"/>
              <a:t>zaal </a:t>
            </a:r>
            <a:r>
              <a:rPr lang="nl-NL" sz="2900" dirty="0" smtClean="0"/>
              <a:t>van </a:t>
            </a:r>
            <a:r>
              <a:rPr lang="nl-NL" sz="2900" dirty="0" smtClean="0"/>
              <a:t>17:00-19:00</a:t>
            </a:r>
            <a:r>
              <a:rPr lang="nl-NL" sz="2900" dirty="0" smtClean="0"/>
              <a:t>, maar = 50 </a:t>
            </a:r>
            <a:r>
              <a:rPr lang="nl-NL" sz="2900" dirty="0"/>
              <a:t>maluspunten.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benadering geprobeerd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Werkgroepindeling</a:t>
            </a:r>
          </a:p>
          <a:p>
            <a:r>
              <a:rPr lang="nl-NL" dirty="0" smtClean="0"/>
              <a:t>Leeg rooster</a:t>
            </a:r>
          </a:p>
          <a:p>
            <a:r>
              <a:rPr lang="nl-NL" dirty="0" smtClean="0"/>
              <a:t>Max overlap 21 leerlingen van de 112_calcII/??_java2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Strategie om probleem te tackelen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rooster optimaliseren is beste strategie</a:t>
            </a:r>
          </a:p>
          <a:p>
            <a:r>
              <a:rPr lang="nl-NL" dirty="0" smtClean="0"/>
              <a:t>Random rooster gemaakt (vaste WG indeling)</a:t>
            </a:r>
          </a:p>
          <a:p>
            <a:r>
              <a:rPr lang="nl-NL" dirty="0" smtClean="0"/>
              <a:t>Evaluatie programma’s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5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Genetic algorithm (combi van goede roosters/eventueel met mutaties/nadelen:reparatie functie/ geldigheid controleren, hoeveel opslaan?</a:t>
            </a:r>
          </a:p>
          <a:p>
            <a:endParaRPr lang="nl-NL" dirty="0"/>
          </a:p>
          <a:p>
            <a:r>
              <a:rPr lang="nl-NL" dirty="0" smtClean="0"/>
              <a:t>Simulated annealing: mutaties (toch nodig), ook slechtere bewaren? Hoeveel bewaren?</a:t>
            </a:r>
          </a:p>
        </p:txBody>
      </p:sp>
    </p:spTree>
    <p:extLst>
      <p:ext uri="{BB962C8B-B14F-4D97-AF65-F5344CB8AC3E}">
        <p14:creationId xmlns:p14="http://schemas.microsoft.com/office/powerpoint/2010/main" val="1243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Snelheid van evalueren wordt beperkend; dus moet op zn snelst!</a:t>
            </a:r>
          </a:p>
          <a:p>
            <a:r>
              <a:rPr lang="nl-NL" dirty="0" smtClean="0"/>
              <a:t>Opties om dit te doen:???</a:t>
            </a:r>
          </a:p>
          <a:p>
            <a:endParaRPr lang="nl-NL" dirty="0" smtClean="0"/>
          </a:p>
          <a:p>
            <a:r>
              <a:rPr lang="nl-NL" dirty="0" smtClean="0"/>
              <a:t>Hoe kunnen we roosters handig(sneller) opslaan?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4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</TotalTime>
  <Words>120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Lectures &amp; Lesroosters</vt:lpstr>
      <vt:lpstr>Ons probleem</vt:lpstr>
      <vt:lpstr>Puntenverdeling</vt:lpstr>
      <vt:lpstr>Verschillende benadering geprobeerd</vt:lpstr>
      <vt:lpstr>Strategie om probleem te tackelen </vt:lpstr>
      <vt:lpstr>algorithmes</vt:lpstr>
      <vt:lpstr>Uitdagingen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bastiaan chatel</dc:creator>
  <cp:lastModifiedBy>bastiaan chatel</cp:lastModifiedBy>
  <cp:revision>9</cp:revision>
  <dcterms:created xsi:type="dcterms:W3CDTF">2016-04-28T13:47:02Z</dcterms:created>
  <dcterms:modified xsi:type="dcterms:W3CDTF">2016-04-28T20:23:46Z</dcterms:modified>
</cp:coreProperties>
</file>