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F6D5-EB89-59C6-6747-8663BB2D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B858C-6D78-4C0B-73C1-A84A523A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221CB-8820-9FB6-F7D6-41122FC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FC605-F5EB-C806-AE00-3B4A71F1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5181C-AAB7-4359-7EB0-013CF61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085ED-EB7A-5FF3-3A2A-B9A8BF3E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53032-B79E-CDD4-5C35-B2286668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7C574-3939-67D3-43C8-D6E5636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6A99-E572-8451-118C-3F70C74C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61FFA-2B95-83AE-0F95-BEDD1EA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FEFB1-5AFC-F690-8FE4-9DF91E54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96AFC-CB92-5D9C-4D80-0B6B250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FFD8-CB08-8A5A-FF50-D0BB57B0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C42A-AA34-02F9-699E-3D42DF3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0CCF-2CCA-1AE0-1E40-4D1D773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1D16-28F1-C8DE-EBEE-34AE824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F5C47-6D50-27FE-E9DB-E93DE1C0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01A2-8158-FDF1-03B9-C7C8D23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B87D-0455-95E4-EF7A-B32FBE01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22CF8-3D13-3F33-293D-20FDB9D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2AF4-6E68-0587-A901-57D0225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17EBB-43ED-90C7-62D8-F228182E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7AAD-FDBC-43DD-0890-4A1ECC4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EE060-4504-B12B-CDB6-EC6F03E7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067C5-1B98-AD09-1389-3897571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92B3-2A83-2ABD-EABB-C9D73EC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C50DA-4B39-35C5-9C30-6481E7193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0AE5F-67DE-375A-D880-5F7FA612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8CF1-5986-1B47-5841-1B2A3A46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D7840-53B0-93D2-8503-1F51B8C3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91FD-E4B8-E829-C604-768F3094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4870-7939-25E3-4543-B8B07F30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F487F-0698-5B29-616E-B2302ABA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ECE9E-25A5-40DA-A2EE-F17C71B9B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95FA2-55C9-9607-3AA6-F02500699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BB2DC-5D44-F8F0-1367-84F6E058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07F35-D107-A011-2B14-F0C0BA4F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8FC43-B879-B086-EE84-69A945B6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84077-56E6-AAE8-F3A3-FE9C57BF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D5E4-2D67-D404-6F87-FA5A3B1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ABFE8-D6FA-B53D-F3E8-84FC9322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A9FEC-49D4-C96B-0809-9C9304A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01563-9A28-3CBE-047D-9656FF2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BF564-B9B2-EA52-BE78-09FF180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2A004-7956-EDF2-7085-25E0E08B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2EBC9-7F99-ADB6-4E40-F2764A3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0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007F-7BE1-F285-C9A6-CEF6B69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FC504-D963-8500-0014-F67984E2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65B4D-340B-5425-DE0D-1A6282B0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95769-62F1-009D-F7EF-B3BD9C0F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D7D0D-37A3-7489-1D05-FB09A33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486EC-2370-E106-2829-234537A5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8B46-7FF3-5751-F08D-62B06F0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01009-6ECE-3819-0C4F-CD14ACAD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DB9D-32F3-21B2-87AC-7FCDA17A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4D33B-6B32-5A42-9C07-A88F0BD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46F47-0FF7-4A49-6F9B-CA922B4F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12A12-CF09-85B1-F487-485D6EE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D8A7D-B47C-A812-8E80-0E5C16B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EDC50-9B73-4358-9E3D-F85FD2E1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21FD-A392-7A1D-85AC-F3D00E32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97A7-C865-4428-8B9A-396FAC197604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B9EC4-F674-D2E5-9A45-2EF4975F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B23C-5E41-A4F5-2460-3598B959E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51C5-038C-5913-0ECC-299186A6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히어로그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AB8F5-0BFC-EB12-1308-5A61217AC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2021180001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9631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5BA89-D0F6-E672-5FC9-E57F575E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689E0-1E30-6044-D599-C44A8254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컨셉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세부 내용</a:t>
            </a:r>
          </a:p>
        </p:txBody>
      </p:sp>
    </p:spTree>
    <p:extLst>
      <p:ext uri="{BB962C8B-B14F-4D97-AF65-F5344CB8AC3E}">
        <p14:creationId xmlns:p14="http://schemas.microsoft.com/office/powerpoint/2010/main" val="543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475BC-CAE2-659C-8C1F-80DBADC2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FB85-4CC5-5AF2-1A48-32B65E388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8920" cy="4351338"/>
          </a:xfrm>
        </p:spPr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 스토리 기반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컨트롤적 요소와 성장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횡스크롤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RPG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로그라이크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랜덤성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3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EC0FB-F4F6-82BC-55A5-DA91E933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5D76D-542E-0E54-1DA2-3FB94D9C4E6A}"/>
              </a:ext>
            </a:extLst>
          </p:cNvPr>
          <p:cNvSpPr txBox="1"/>
          <p:nvPr/>
        </p:nvSpPr>
        <p:spPr>
          <a:xfrm>
            <a:off x="1752601" y="2912539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C8E6D-A542-0852-87C5-B2661E45C840}"/>
              </a:ext>
            </a:extLst>
          </p:cNvPr>
          <p:cNvSpPr txBox="1"/>
          <p:nvPr/>
        </p:nvSpPr>
        <p:spPr>
          <a:xfrm>
            <a:off x="7146471" y="2912538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348620-84BE-32A5-02B8-988F6B96A59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50080" y="3428998"/>
            <a:ext cx="2696391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E81EC0-393E-6D28-EBD2-AB8A799C5CA0}"/>
              </a:ext>
            </a:extLst>
          </p:cNvPr>
          <p:cNvCxnSpPr>
            <a:stCxn id="6" idx="2"/>
          </p:cNvCxnSpPr>
          <p:nvPr/>
        </p:nvCxnSpPr>
        <p:spPr>
          <a:xfrm flipH="1">
            <a:off x="8495210" y="3945457"/>
            <a:ext cx="1" cy="94005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C67965-B7F2-1710-64D6-FD21F851B76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101340" y="3945458"/>
            <a:ext cx="1" cy="94005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58B3A6-46E7-2B0D-14B9-47FC1B79B8F6}"/>
              </a:ext>
            </a:extLst>
          </p:cNvPr>
          <p:cNvSpPr txBox="1"/>
          <p:nvPr/>
        </p:nvSpPr>
        <p:spPr>
          <a:xfrm>
            <a:off x="4461509" y="4369049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돌파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987EDD5-5D6C-F266-8F84-81FCFDE6C96C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7158988" y="4885509"/>
            <a:ext cx="133622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FCF283-7D38-A907-9882-9144B3A49222}"/>
              </a:ext>
            </a:extLst>
          </p:cNvPr>
          <p:cNvCxnSpPr>
            <a:stCxn id="32" idx="1"/>
          </p:cNvCxnSpPr>
          <p:nvPr/>
        </p:nvCxnSpPr>
        <p:spPr>
          <a:xfrm flipH="1">
            <a:off x="3101340" y="4885509"/>
            <a:ext cx="136016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D3A71-F612-837E-4EB5-5EFE595A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C051-54C1-B607-91FD-85FE30B5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37FC5E-91D6-480F-B2F6-76AD9187697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30782" y="2549806"/>
            <a:ext cx="81496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7751CE-0A62-86F3-C997-E4E362A4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7" y="1416845"/>
            <a:ext cx="3306085" cy="23191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ADE45B-9730-C7E4-43DD-0322E674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47" y="1390241"/>
            <a:ext cx="3291260" cy="23191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D00CE9-10F6-2D0C-B52C-6C7D081E0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004" y="1399498"/>
            <a:ext cx="3291260" cy="233647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5CFBBD-F36A-F9F3-A17E-99C4CB123E2C}"/>
              </a:ext>
            </a:extLst>
          </p:cNvPr>
          <p:cNvCxnSpPr>
            <a:cxnSpLocks/>
          </p:cNvCxnSpPr>
          <p:nvPr/>
        </p:nvCxnSpPr>
        <p:spPr>
          <a:xfrm>
            <a:off x="7615023" y="2549806"/>
            <a:ext cx="81496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E996BAF-84EC-BD3B-2F1A-B76B37346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30" y="4109487"/>
            <a:ext cx="3540407" cy="238338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1FBC7C-6034-CC0F-87EA-2ABFB1014376}"/>
              </a:ext>
            </a:extLst>
          </p:cNvPr>
          <p:cNvCxnSpPr>
            <a:cxnSpLocks/>
          </p:cNvCxnSpPr>
          <p:nvPr/>
        </p:nvCxnSpPr>
        <p:spPr>
          <a:xfrm flipV="1">
            <a:off x="1698171" y="5291913"/>
            <a:ext cx="2520759" cy="37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A6A6-E52E-E792-46AF-A0D53D660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06BB-43BC-99E7-2A7F-5ABF0AA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EB707-6E3C-7B3E-5EFC-8E485D905740}"/>
              </a:ext>
            </a:extLst>
          </p:cNvPr>
          <p:cNvSpPr txBox="1"/>
          <p:nvPr/>
        </p:nvSpPr>
        <p:spPr>
          <a:xfrm>
            <a:off x="283031" y="2919551"/>
            <a:ext cx="93301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A34D-3BF2-7F70-FB9B-B6347F2F0C73}"/>
              </a:ext>
            </a:extLst>
          </p:cNvPr>
          <p:cNvSpPr txBox="1"/>
          <p:nvPr/>
        </p:nvSpPr>
        <p:spPr>
          <a:xfrm>
            <a:off x="1431472" y="2912540"/>
            <a:ext cx="93301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보상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1E9E22-8A05-7E59-8137-BBD64C76413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216047" y="3429000"/>
            <a:ext cx="215425" cy="70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3E4DC9-C34B-E5E8-8BC3-3D413B717B70}"/>
              </a:ext>
            </a:extLst>
          </p:cNvPr>
          <p:cNvSpPr txBox="1"/>
          <p:nvPr/>
        </p:nvSpPr>
        <p:spPr>
          <a:xfrm>
            <a:off x="3701013" y="2914342"/>
            <a:ext cx="1525020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강화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효과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선택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53BA43-48F2-00EC-3C67-F36F870D138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364488" y="3429000"/>
            <a:ext cx="1336525" cy="18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A3DC45-EEB0-8E71-C407-5ED8F82423C4}"/>
              </a:ext>
            </a:extLst>
          </p:cNvPr>
          <p:cNvCxnSpPr>
            <a:cxnSpLocks/>
          </p:cNvCxnSpPr>
          <p:nvPr/>
        </p:nvCxnSpPr>
        <p:spPr>
          <a:xfrm>
            <a:off x="1910988" y="3945459"/>
            <a:ext cx="0" cy="4305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F075BE-5789-626F-0638-609EA7859AF3}"/>
              </a:ext>
            </a:extLst>
          </p:cNvPr>
          <p:cNvCxnSpPr>
            <a:cxnSpLocks/>
          </p:cNvCxnSpPr>
          <p:nvPr/>
        </p:nvCxnSpPr>
        <p:spPr>
          <a:xfrm flipH="1">
            <a:off x="1890704" y="4362995"/>
            <a:ext cx="31443" cy="97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0FEE059-4F26-6746-CF42-77223FF0E769}"/>
              </a:ext>
            </a:extLst>
          </p:cNvPr>
          <p:cNvCxnSpPr>
            <a:cxnSpLocks/>
          </p:cNvCxnSpPr>
          <p:nvPr/>
        </p:nvCxnSpPr>
        <p:spPr>
          <a:xfrm flipV="1">
            <a:off x="763088" y="3952470"/>
            <a:ext cx="0" cy="4235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71EC0C-E8A5-5E22-A8EC-E56D24B7378E}"/>
              </a:ext>
            </a:extLst>
          </p:cNvPr>
          <p:cNvSpPr txBox="1"/>
          <p:nvPr/>
        </p:nvSpPr>
        <p:spPr>
          <a:xfrm>
            <a:off x="6235206" y="2912540"/>
            <a:ext cx="163939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판매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구매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2D4620-3C85-71A4-8594-A93D6062CF6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268557" y="3429000"/>
            <a:ext cx="96664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3C22E5-DE37-194D-FB15-83FEFBA476F6}"/>
              </a:ext>
            </a:extLst>
          </p:cNvPr>
          <p:cNvSpPr txBox="1"/>
          <p:nvPr/>
        </p:nvSpPr>
        <p:spPr>
          <a:xfrm>
            <a:off x="8899217" y="2916045"/>
            <a:ext cx="163939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 격파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BFCEEB-C092-CAFE-B2EE-94E8ABD04EDA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7874602" y="3429000"/>
            <a:ext cx="1024615" cy="3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7243254-5C69-E93D-D59C-552B92D39FB0}"/>
              </a:ext>
            </a:extLst>
          </p:cNvPr>
          <p:cNvGrpSpPr/>
          <p:nvPr/>
        </p:nvGrpSpPr>
        <p:grpSpPr>
          <a:xfrm>
            <a:off x="191931" y="4787062"/>
            <a:ext cx="2227560" cy="437129"/>
            <a:chOff x="191930" y="4787062"/>
            <a:chExt cx="2289673" cy="43712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395303B-4DC9-D1AE-E164-438160383C1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52F6B35-BDA1-8696-D2A5-16260039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553F588-B5E7-FF0A-6021-423EAF6B736D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C6E76C-3360-CF1C-665B-D07F61749939}"/>
              </a:ext>
            </a:extLst>
          </p:cNvPr>
          <p:cNvGrpSpPr/>
          <p:nvPr/>
        </p:nvGrpSpPr>
        <p:grpSpPr>
          <a:xfrm>
            <a:off x="3678801" y="4780051"/>
            <a:ext cx="4248536" cy="437129"/>
            <a:chOff x="191930" y="4787062"/>
            <a:chExt cx="2289673" cy="437129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C6ABC9E-7159-EA65-4962-39CD2AA0377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2817F92-83C8-9434-3130-8464E2AFF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F4FAF60-D98B-B655-A76A-6928D860D673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CEE2AFA-9A38-564C-4DA2-C0ED737C4C1D}"/>
              </a:ext>
            </a:extLst>
          </p:cNvPr>
          <p:cNvGrpSpPr/>
          <p:nvPr/>
        </p:nvGrpSpPr>
        <p:grpSpPr>
          <a:xfrm>
            <a:off x="8775127" y="4787062"/>
            <a:ext cx="2039708" cy="437129"/>
            <a:chOff x="191930" y="4787062"/>
            <a:chExt cx="2289673" cy="43712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6B5672A-68B7-EE3F-8068-DFAF4B9E563F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E264B24-A3E7-459B-3275-2F4407F9D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603E08-CF25-7753-9B97-47E9D6930866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8B9B82-B509-B16F-528D-1B8CD6672591}"/>
              </a:ext>
            </a:extLst>
          </p:cNvPr>
          <p:cNvSpPr txBox="1"/>
          <p:nvPr/>
        </p:nvSpPr>
        <p:spPr>
          <a:xfrm>
            <a:off x="517741" y="5167311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B70F97-2C32-F34A-8EDF-FCB3CDCA70C5}"/>
              </a:ext>
            </a:extLst>
          </p:cNvPr>
          <p:cNvSpPr txBox="1"/>
          <p:nvPr/>
        </p:nvSpPr>
        <p:spPr>
          <a:xfrm>
            <a:off x="5029589" y="5160300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성장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A0862E-9C0B-6F76-70BA-A0AC7216D960}"/>
              </a:ext>
            </a:extLst>
          </p:cNvPr>
          <p:cNvSpPr txBox="1"/>
          <p:nvPr/>
        </p:nvSpPr>
        <p:spPr>
          <a:xfrm>
            <a:off x="9032080" y="5167311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돌파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FC8110C-3D5F-4979-4C7C-5CA3151E2808}"/>
              </a:ext>
            </a:extLst>
          </p:cNvPr>
          <p:cNvCxnSpPr>
            <a:cxnSpLocks/>
          </p:cNvCxnSpPr>
          <p:nvPr/>
        </p:nvCxnSpPr>
        <p:spPr>
          <a:xfrm flipH="1">
            <a:off x="763088" y="4369526"/>
            <a:ext cx="1143337" cy="3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318665-3932-ED11-7A67-B8F5C371C5D9}"/>
              </a:ext>
            </a:extLst>
          </p:cNvPr>
          <p:cNvSpPr txBox="1"/>
          <p:nvPr/>
        </p:nvSpPr>
        <p:spPr>
          <a:xfrm>
            <a:off x="10975953" y="2912540"/>
            <a:ext cx="1032905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단계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9CA0460-BCF3-EFB8-1E81-343342A8380E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 flipV="1">
            <a:off x="10538613" y="3429000"/>
            <a:ext cx="437340" cy="3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89F7-260D-6728-8C0E-EABEF876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847A-651F-F59B-C34B-4756653D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3CE1559-456A-F894-2B6A-9C92B32E3B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5840529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상세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(10.14~10.20)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메이플스토리에서 데이터 추출 및 이펙트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몬스터의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(10.21~10.27)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클래스 구현 및 외형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스킬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이펙트 적용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모션만 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(10.28~11.04)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클래스 구현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설정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(11.05~11.11)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제작 및 몬스터와 플레이어 배치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(11.12~11.18)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강화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(11.19~11.25)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클래스 제작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외형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이펙트 적용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(11.26~12.02)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행동패턴 설정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스테이지에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(12.03~12.09)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앞의 작업들 중 일정이 밀리거나 부족한 부분 다듬기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1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205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메이플스토리</vt:lpstr>
      <vt:lpstr>Arial</vt:lpstr>
      <vt:lpstr>Office 테마</vt:lpstr>
      <vt:lpstr>히어로그</vt:lpstr>
      <vt:lpstr>목차</vt:lpstr>
      <vt:lpstr>게임 컨셉</vt:lpstr>
      <vt:lpstr>게임 진행 흐름</vt:lpstr>
      <vt:lpstr>게임 진행 흐름</vt:lpstr>
      <vt:lpstr>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강</dc:creator>
  <cp:lastModifiedBy>민서 강</cp:lastModifiedBy>
  <cp:revision>9</cp:revision>
  <dcterms:created xsi:type="dcterms:W3CDTF">2024-10-13T12:32:10Z</dcterms:created>
  <dcterms:modified xsi:type="dcterms:W3CDTF">2024-11-16T04:20:04Z</dcterms:modified>
</cp:coreProperties>
</file>