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F6D5-EB89-59C6-6747-8663BB2D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B858C-6D78-4C0B-73C1-A84A523A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221CB-8820-9FB6-F7D6-41122FC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FC605-F5EB-C806-AE00-3B4A71F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5181C-AAB7-4359-7EB0-013CF61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085ED-EB7A-5FF3-3A2A-B9A8BF3E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53032-B79E-CDD4-5C35-B2286668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7C574-3939-67D3-43C8-D6E5636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6A99-E572-8451-118C-3F70C74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61FFA-2B95-83AE-0F95-BEDD1E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FEFB1-5AFC-F690-8FE4-9DF91E54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96AFC-CB92-5D9C-4D80-0B6B250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FFD8-CB08-8A5A-FF50-D0BB57B0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C42A-AA34-02F9-699E-3D42DF3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0CCF-2CCA-1AE0-1E40-4D1D773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1D16-28F1-C8DE-EBEE-34AE824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F5C47-6D50-27FE-E9DB-E93DE1C0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01A2-8158-FDF1-03B9-C7C8D23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B87D-0455-95E4-EF7A-B32FBE0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22CF8-3D13-3F33-293D-20FDB9D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2AF4-6E68-0587-A901-57D0225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17EBB-43ED-90C7-62D8-F228182E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7AAD-FDBC-43DD-0890-4A1ECC4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EE060-4504-B12B-CDB6-EC6F03E7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067C5-1B98-AD09-1389-3897571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92B3-2A83-2ABD-EABB-C9D73EC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C50DA-4B39-35C5-9C30-6481E719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0AE5F-67DE-375A-D880-5F7FA612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8CF1-5986-1B47-5841-1B2A3A4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7840-53B0-93D2-8503-1F51B8C3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91FD-E4B8-E829-C604-768F309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4870-7939-25E3-4543-B8B07F30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F487F-0698-5B29-616E-B2302ABA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ECE9E-25A5-40DA-A2EE-F17C71B9B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95FA2-55C9-9607-3AA6-F02500699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BB2DC-5D44-F8F0-1367-84F6E058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07F35-D107-A011-2B14-F0C0BA4F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8FC43-B879-B086-EE84-69A945B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84077-56E6-AAE8-F3A3-FE9C57BF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D5E4-2D67-D404-6F87-FA5A3B1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ABFE8-D6FA-B53D-F3E8-84FC9322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A9FEC-49D4-C96B-0809-9C9304A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01563-9A28-3CBE-047D-9656FF2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BF564-B9B2-EA52-BE78-09FF180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2A004-7956-EDF2-7085-25E0E08B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2EBC9-7F99-ADB6-4E40-F2764A3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0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007F-7BE1-F285-C9A6-CEF6B69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C504-D963-8500-0014-F67984E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65B4D-340B-5425-DE0D-1A6282B0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5769-62F1-009D-F7EF-B3BD9C0F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7D0D-37A3-7489-1D05-FB09A33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486EC-2370-E106-2829-234537A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8B46-7FF3-5751-F08D-62B06F0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01009-6ECE-3819-0C4F-CD14ACAD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DB9D-32F3-21B2-87AC-7FCDA17A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4D33B-6B32-5A42-9C07-A88F0BD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46F47-0FF7-4A49-6F9B-CA922B4F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12A12-CF09-85B1-F487-485D6EE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D8A7D-B47C-A812-8E80-0E5C16B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DC50-9B73-4358-9E3D-F85FD2E1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21FD-A392-7A1D-85AC-F3D00E32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7A7-C865-4428-8B9A-396FAC19760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B9EC4-F674-D2E5-9A45-2EF4975F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B23C-5E41-A4F5-2460-3598B95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51C5-038C-5913-0ECC-299186A6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히어로그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AB8F5-0BFC-EB12-1308-5A61217AC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2021180001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9631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FD94-D5FB-FDF0-0065-5869ABF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E1B4D-46D4-6457-7674-60B1A84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63%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완료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BEAC4E5-9EC5-F543-B1F7-F6ACFF1C70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33813257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정도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변경된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기본 구현 완료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추가스킬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구현 예정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(80%)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순서 변경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상태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통합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상점이 아닌 카드 선택으로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기본 틀 완성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세부 스테이지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제작중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내용변경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머쉬맘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잔여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카드 선택 모드 제작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A0AED-F863-BBD8-EE8C-D8AFF8BF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커밋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로그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01DC32-BBC9-FE89-A9DF-CD4AF3142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559" y="128255"/>
            <a:ext cx="6104241" cy="312486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8421B1-CC21-FE48-66C5-60AE6FE8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62" y="3253121"/>
            <a:ext cx="860227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1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125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메이플스토리</vt:lpstr>
      <vt:lpstr>Arial</vt:lpstr>
      <vt:lpstr>Office 테마</vt:lpstr>
      <vt:lpstr>히어로그</vt:lpstr>
      <vt:lpstr>개발 일정(평균 63% 완료)</vt:lpstr>
      <vt:lpstr>커밋 로그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13</cp:revision>
  <dcterms:created xsi:type="dcterms:W3CDTF">2024-10-13T12:32:10Z</dcterms:created>
  <dcterms:modified xsi:type="dcterms:W3CDTF">2024-11-18T12:58:45Z</dcterms:modified>
</cp:coreProperties>
</file>