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BA89-D0F6-E672-5FC9-E57F575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689E0-1E30-6044-D599-C44A825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세부 내용</a:t>
            </a:r>
          </a:p>
        </p:txBody>
      </p:sp>
    </p:spTree>
    <p:extLst>
      <p:ext uri="{BB962C8B-B14F-4D97-AF65-F5344CB8AC3E}">
        <p14:creationId xmlns:p14="http://schemas.microsoft.com/office/powerpoint/2010/main" val="543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75BC-CAE2-659C-8C1F-80DBADC2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FB85-4CC5-5AF2-1A48-32B65E388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 스토리 기반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컨트롤적 요소와 성장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RPG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로그라이크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랜덤성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C0FB-F4F6-82BC-55A5-DA91E933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D76D-542E-0E54-1DA2-3FB94D9C4E6A}"/>
              </a:ext>
            </a:extLst>
          </p:cNvPr>
          <p:cNvSpPr txBox="1"/>
          <p:nvPr/>
        </p:nvSpPr>
        <p:spPr>
          <a:xfrm>
            <a:off x="1752601" y="291253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C8E6D-A542-0852-87C5-B2661E45C840}"/>
              </a:ext>
            </a:extLst>
          </p:cNvPr>
          <p:cNvSpPr txBox="1"/>
          <p:nvPr/>
        </p:nvSpPr>
        <p:spPr>
          <a:xfrm>
            <a:off x="7146471" y="2912538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348620-84BE-32A5-02B8-988F6B96A59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50080" y="3428998"/>
            <a:ext cx="2696391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E81EC0-393E-6D28-EBD2-AB8A799C5CA0}"/>
              </a:ext>
            </a:extLst>
          </p:cNvPr>
          <p:cNvCxnSpPr>
            <a:stCxn id="6" idx="2"/>
          </p:cNvCxnSpPr>
          <p:nvPr/>
        </p:nvCxnSpPr>
        <p:spPr>
          <a:xfrm flipH="1">
            <a:off x="8495210" y="3945457"/>
            <a:ext cx="1" cy="9400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C67965-B7F2-1710-64D6-FD21F851B76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01340" y="3945458"/>
            <a:ext cx="1" cy="9400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58B3A6-46E7-2B0D-14B9-47FC1B79B8F6}"/>
              </a:ext>
            </a:extLst>
          </p:cNvPr>
          <p:cNvSpPr txBox="1"/>
          <p:nvPr/>
        </p:nvSpPr>
        <p:spPr>
          <a:xfrm>
            <a:off x="4461509" y="436904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87EDD5-5D6C-F266-8F84-81FCFDE6C96C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158988" y="4885509"/>
            <a:ext cx="133622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FCF283-7D38-A907-9882-9144B3A49222}"/>
              </a:ext>
            </a:extLst>
          </p:cNvPr>
          <p:cNvCxnSpPr>
            <a:stCxn id="32" idx="1"/>
          </p:cNvCxnSpPr>
          <p:nvPr/>
        </p:nvCxnSpPr>
        <p:spPr>
          <a:xfrm flipH="1">
            <a:off x="3101340" y="4885509"/>
            <a:ext cx="136016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D3A71-F612-837E-4EB5-5EFE595A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C051-54C1-B607-91FD-85FE30B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37FC5E-91D6-480F-B2F6-76AD918769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30782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7751CE-0A62-86F3-C997-E4E362A4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7" y="1416845"/>
            <a:ext cx="3306085" cy="2319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ADE45B-9730-C7E4-43DD-0322E674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47" y="1390241"/>
            <a:ext cx="3291260" cy="23191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D00CE9-10F6-2D0C-B52C-6C7D081E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04" y="1399498"/>
            <a:ext cx="3291260" cy="233647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5CFBBD-F36A-F9F3-A17E-99C4CB123E2C}"/>
              </a:ext>
            </a:extLst>
          </p:cNvPr>
          <p:cNvCxnSpPr>
            <a:cxnSpLocks/>
          </p:cNvCxnSpPr>
          <p:nvPr/>
        </p:nvCxnSpPr>
        <p:spPr>
          <a:xfrm>
            <a:off x="7615023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E996BAF-84EC-BD3B-2F1A-B76B37346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0" y="4109487"/>
            <a:ext cx="3540407" cy="238338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1FBC7C-6034-CC0F-87EA-2ABFB1014376}"/>
              </a:ext>
            </a:extLst>
          </p:cNvPr>
          <p:cNvCxnSpPr>
            <a:cxnSpLocks/>
          </p:cNvCxnSpPr>
          <p:nvPr/>
        </p:nvCxnSpPr>
        <p:spPr>
          <a:xfrm flipV="1">
            <a:off x="1698171" y="5291913"/>
            <a:ext cx="2520759" cy="37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A6A6-E52E-E792-46AF-A0D53D660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06BB-43BC-99E7-2A7F-5ABF0AA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EB707-6E3C-7B3E-5EFC-8E485D905740}"/>
              </a:ext>
            </a:extLst>
          </p:cNvPr>
          <p:cNvSpPr txBox="1"/>
          <p:nvPr/>
        </p:nvSpPr>
        <p:spPr>
          <a:xfrm>
            <a:off x="283031" y="2919551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A34D-3BF2-7F70-FB9B-B6347F2F0C73}"/>
              </a:ext>
            </a:extLst>
          </p:cNvPr>
          <p:cNvSpPr txBox="1"/>
          <p:nvPr/>
        </p:nvSpPr>
        <p:spPr>
          <a:xfrm>
            <a:off x="1431472" y="2912540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보상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1E9E22-8A05-7E59-8137-BBD64C7641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216047" y="3429000"/>
            <a:ext cx="215425" cy="70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E4DC9-C34B-E5E8-8BC3-3D413B717B70}"/>
              </a:ext>
            </a:extLst>
          </p:cNvPr>
          <p:cNvSpPr txBox="1"/>
          <p:nvPr/>
        </p:nvSpPr>
        <p:spPr>
          <a:xfrm>
            <a:off x="3701013" y="2914342"/>
            <a:ext cx="1525020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효과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53BA43-48F2-00EC-3C67-F36F870D138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364488" y="3429000"/>
            <a:ext cx="1336525" cy="18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A3DC45-EEB0-8E71-C407-5ED8F82423C4}"/>
              </a:ext>
            </a:extLst>
          </p:cNvPr>
          <p:cNvCxnSpPr>
            <a:cxnSpLocks/>
          </p:cNvCxnSpPr>
          <p:nvPr/>
        </p:nvCxnSpPr>
        <p:spPr>
          <a:xfrm>
            <a:off x="1910988" y="3945459"/>
            <a:ext cx="0" cy="4305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F075BE-5789-626F-0638-609EA7859AF3}"/>
              </a:ext>
            </a:extLst>
          </p:cNvPr>
          <p:cNvCxnSpPr>
            <a:cxnSpLocks/>
          </p:cNvCxnSpPr>
          <p:nvPr/>
        </p:nvCxnSpPr>
        <p:spPr>
          <a:xfrm flipH="1">
            <a:off x="1890704" y="4362995"/>
            <a:ext cx="31443" cy="97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FEE059-4F26-6746-CF42-77223FF0E769}"/>
              </a:ext>
            </a:extLst>
          </p:cNvPr>
          <p:cNvCxnSpPr>
            <a:cxnSpLocks/>
          </p:cNvCxnSpPr>
          <p:nvPr/>
        </p:nvCxnSpPr>
        <p:spPr>
          <a:xfrm flipV="1">
            <a:off x="763088" y="3952470"/>
            <a:ext cx="0" cy="4235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71EC0C-E8A5-5E22-A8EC-E56D24B7378E}"/>
              </a:ext>
            </a:extLst>
          </p:cNvPr>
          <p:cNvSpPr txBox="1"/>
          <p:nvPr/>
        </p:nvSpPr>
        <p:spPr>
          <a:xfrm>
            <a:off x="6235206" y="2912540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판매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구매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2D4620-3C85-71A4-8594-A93D6062CF6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268557" y="3429000"/>
            <a:ext cx="96664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3C22E5-DE37-194D-FB15-83FEFBA476F6}"/>
              </a:ext>
            </a:extLst>
          </p:cNvPr>
          <p:cNvSpPr txBox="1"/>
          <p:nvPr/>
        </p:nvSpPr>
        <p:spPr>
          <a:xfrm>
            <a:off x="8899217" y="2916045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격파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FCEEB-C092-CAFE-B2EE-94E8ABD04EDA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7874602" y="3429000"/>
            <a:ext cx="1024615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243254-5C69-E93D-D59C-552B92D39FB0}"/>
              </a:ext>
            </a:extLst>
          </p:cNvPr>
          <p:cNvGrpSpPr/>
          <p:nvPr/>
        </p:nvGrpSpPr>
        <p:grpSpPr>
          <a:xfrm>
            <a:off x="191931" y="4787062"/>
            <a:ext cx="2227560" cy="437129"/>
            <a:chOff x="191930" y="4787062"/>
            <a:chExt cx="2289673" cy="43712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395303B-4DC9-D1AE-E164-438160383C1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52F6B35-BDA1-8696-D2A5-16260039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553F588-B5E7-FF0A-6021-423EAF6B736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C6E76C-3360-CF1C-665B-D07F61749939}"/>
              </a:ext>
            </a:extLst>
          </p:cNvPr>
          <p:cNvGrpSpPr/>
          <p:nvPr/>
        </p:nvGrpSpPr>
        <p:grpSpPr>
          <a:xfrm>
            <a:off x="3678801" y="4780051"/>
            <a:ext cx="4248536" cy="437129"/>
            <a:chOff x="191930" y="4787062"/>
            <a:chExt cx="2289673" cy="43712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C6ABC9E-7159-EA65-4962-39CD2AA0377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2817F92-83C8-9434-3130-8464E2AF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F4FAF60-D98B-B655-A76A-6928D860D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EE2AFA-9A38-564C-4DA2-C0ED737C4C1D}"/>
              </a:ext>
            </a:extLst>
          </p:cNvPr>
          <p:cNvGrpSpPr/>
          <p:nvPr/>
        </p:nvGrpSpPr>
        <p:grpSpPr>
          <a:xfrm>
            <a:off x="8775127" y="4787062"/>
            <a:ext cx="2039708" cy="437129"/>
            <a:chOff x="191930" y="4787062"/>
            <a:chExt cx="2289673" cy="43712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6B5672A-68B7-EE3F-8068-DFAF4B9E563F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E264B24-A3E7-459B-3275-2F4407F9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603E08-CF25-7753-9B97-47E9D6930866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8B9B82-B509-B16F-528D-1B8CD6672591}"/>
              </a:ext>
            </a:extLst>
          </p:cNvPr>
          <p:cNvSpPr txBox="1"/>
          <p:nvPr/>
        </p:nvSpPr>
        <p:spPr>
          <a:xfrm>
            <a:off x="517741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70F97-2C32-F34A-8EDF-FCB3CDCA70C5}"/>
              </a:ext>
            </a:extLst>
          </p:cNvPr>
          <p:cNvSpPr txBox="1"/>
          <p:nvPr/>
        </p:nvSpPr>
        <p:spPr>
          <a:xfrm>
            <a:off x="5029589" y="5160300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A0862E-9C0B-6F76-70BA-A0AC7216D960}"/>
              </a:ext>
            </a:extLst>
          </p:cNvPr>
          <p:cNvSpPr txBox="1"/>
          <p:nvPr/>
        </p:nvSpPr>
        <p:spPr>
          <a:xfrm>
            <a:off x="9032080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C8110C-3D5F-4979-4C7C-5CA3151E2808}"/>
              </a:ext>
            </a:extLst>
          </p:cNvPr>
          <p:cNvCxnSpPr>
            <a:cxnSpLocks/>
          </p:cNvCxnSpPr>
          <p:nvPr/>
        </p:nvCxnSpPr>
        <p:spPr>
          <a:xfrm flipH="1">
            <a:off x="763088" y="4369526"/>
            <a:ext cx="1143337" cy="3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318665-3932-ED11-7A67-B8F5C371C5D9}"/>
              </a:ext>
            </a:extLst>
          </p:cNvPr>
          <p:cNvSpPr txBox="1"/>
          <p:nvPr/>
        </p:nvSpPr>
        <p:spPr>
          <a:xfrm>
            <a:off x="10975953" y="2912540"/>
            <a:ext cx="1032905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단계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9CA0460-BCF3-EFB8-1E81-343342A8380E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 flipV="1">
            <a:off x="10538613" y="3429000"/>
            <a:ext cx="437340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89F7-260D-6728-8C0E-EABEF876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847A-651F-F59B-C34B-4756653D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3CE1559-456A-F894-2B6A-9C92B32E3B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5840529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상세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(10.14~10.20)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메이플스토리에서 데이터 추출 및 이펙트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몬스터의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(10.21~10.27)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클래스 구현 및 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스킬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모션만 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(10.28~11.04)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클래스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설정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(11.05~11.11)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제작 및 몬스터와 플레이어 배치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(11.12~11.18)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강화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(11.19~11.25)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클래스 제작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(11.26~12.02)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행동패턴 설정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스테이지에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(12.03~12.09)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앞의 작업들 중 일정이 밀리거나 부족한 부분 다듬기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1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472538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구현 완료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세부사항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스펙등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상태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완료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기본 틀 완성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 스테이지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제작중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내용변경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머쉬맘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제작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308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메이플스토리</vt:lpstr>
      <vt:lpstr>Arial</vt:lpstr>
      <vt:lpstr>Office 테마</vt:lpstr>
      <vt:lpstr>히어로그</vt:lpstr>
      <vt:lpstr>목차</vt:lpstr>
      <vt:lpstr>게임 컨셉</vt:lpstr>
      <vt:lpstr>게임 진행 흐름</vt:lpstr>
      <vt:lpstr>게임 진행 흐름</vt:lpstr>
      <vt:lpstr>게임 진행 흐름</vt:lpstr>
      <vt:lpstr>개발 일정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10</cp:revision>
  <dcterms:created xsi:type="dcterms:W3CDTF">2024-10-13T12:32:10Z</dcterms:created>
  <dcterms:modified xsi:type="dcterms:W3CDTF">2024-11-17T08:06:59Z</dcterms:modified>
</cp:coreProperties>
</file>