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63%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81521693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기본 구현 완료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추가스킬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구현 예정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(80%)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상태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 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기본 틀 완성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세부 스테이지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내용변경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머쉬맘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카드 선택 모드 제작 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A0AED-F863-BBD8-EE8C-D8AFF8BF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커밋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로그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01DC32-BBC9-FE89-A9DF-CD4AF3142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559" y="128255"/>
            <a:ext cx="6104241" cy="3124866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8421B1-CC21-FE48-66C5-60AE6FE8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62" y="3253121"/>
            <a:ext cx="8602275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1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138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메이플스토리</vt:lpstr>
      <vt:lpstr>Arial</vt:lpstr>
      <vt:lpstr>Office 테마</vt:lpstr>
      <vt:lpstr>히어로그</vt:lpstr>
      <vt:lpstr>개발 일정(평균 63% 완료)</vt:lpstr>
      <vt:lpstr>커밋 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14</cp:revision>
  <dcterms:created xsi:type="dcterms:W3CDTF">2024-10-13T12:32:10Z</dcterms:created>
  <dcterms:modified xsi:type="dcterms:W3CDTF">2024-12-08T09:17:44Z</dcterms:modified>
</cp:coreProperties>
</file>