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B1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93F6D5-EB89-59C6-6747-8663BB2D5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BB858C-6D78-4C0B-73C1-A84A523A3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0221CB-8820-9FB6-F7D6-41122FC98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1FC605-F5EB-C806-AE00-3B4A71F1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15181C-AAB7-4359-7EB0-013CF6157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590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2085ED-EB7A-5FF3-3A2A-B9A8BF3EE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B53032-B79E-CDD4-5C35-B22866687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37C574-3939-67D3-43C8-D6E563611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006A99-E572-8451-118C-3F70C74C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361FFA-2B95-83AE-0F95-BEDD1EA62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925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CEFEFB1-5AFC-F690-8FE4-9DF91E54B5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EF96AFC-CB92-5D9C-4D80-0B6B250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FFD8-CB08-8A5A-FF50-D0BB57B0A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5C42A-AA34-02F9-699E-3D42DF3B0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8E0CCF-2CCA-1AE0-1E40-4D1D773BC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8977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881D16-28F1-C8DE-EBEE-34AE824E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5F5C47-6D50-27FE-E9DB-E93DE1C05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4E01A2-8158-FDF1-03B9-C7C8D23FA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1EB87D-0455-95E4-EF7A-B32FBE018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D22CF8-3D13-3F33-293D-20FDB9D61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530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792AF4-6E68-0587-A901-57D02252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717EBB-43ED-90C7-62D8-F228182E3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117AAD-FDBC-43DD-0890-4A1ECC4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EE060-4504-B12B-CDB6-EC6F03E7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D067C5-1B98-AD09-1389-38975714C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271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92B3-2A83-2ABD-EABB-C9D73EC2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3C50DA-4B39-35C5-9C30-6481E71935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90AE5F-67DE-375A-D880-5F7FA6128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9D8CF1-5986-1B47-5841-1B2A3A46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1D7840-53B0-93D2-8503-1F51B8C31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1D91FD-E4B8-E829-C604-768F30943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38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14870-7939-25E3-4543-B8B07F30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7F487F-0698-5B29-616E-B2302ABAD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8ECE9E-25A5-40DA-A2EE-F17C71B9B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3F95FA2-55C9-9607-3AA6-F025006994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1BB2DC-5D44-F8F0-1367-84F6E05883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B07F35-D107-A011-2B14-F0C0BA4F2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1C8FC43-B879-B086-EE84-69A945B6D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784077-56E6-AAE8-F3A3-FE9C57BF4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1469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BAD5E4-2D67-D404-6F87-FA5A3B12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FABFE8-D6FA-B53D-F3E8-84FC9322D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CA9FEC-49D4-C96B-0809-9C9304AB1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001563-9A28-3CBE-047D-9656FF2FD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298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83BF564-B9B2-EA52-BE78-09FF1802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F2A004-7956-EDF2-7085-25E0E08B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62EBC9-7F99-ADB6-4E40-F2764A30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6005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4007F-7BE1-F285-C9A6-CEF6B697D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DFC504-D963-8500-0014-F67984E25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765B4D-340B-5425-DE0D-1A6282B01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9295769-62F1-009D-F7EF-B3BD9C0F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2D7D0D-37A3-7489-1D05-FB09A33E4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9486EC-2370-E106-2829-234537A5F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05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38B46-7FF3-5751-F08D-62B06F09E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A01009-6ECE-3819-0C4F-CD14ACADAC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E61DB9D-32F3-21B2-87AC-7FCDA17A94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E4D33B-6B32-5A42-9C07-A88F0BDFF4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C46F47-0FF7-4A49-6F9B-CA922B4F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D12A12-CF09-85B1-F487-485D6EE71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20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8D8A7D-B47C-A812-8E80-0E5C16B28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EDEDC50-9B73-4358-9E3D-F85FD2E11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DA21FD-A392-7A1D-85AC-F3D00E329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397A7-C865-4428-8B9A-396FAC197604}" type="datetimeFigureOut">
              <a:rPr lang="ko-KR" altLang="en-US" smtClean="0"/>
              <a:t>2024-10-13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7B9EC4-F674-D2E5-9A45-2EF4975F00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E2B23C-5E41-A4F5-2460-3598B959E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8C25E7-D425-4201-B879-4DB3A58A22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674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A951C5-038C-5913-0ECC-299186A658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히어로그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4AB8F5-0BFC-EB12-1308-5A61217AC2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2021180001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강민서</a:t>
            </a:r>
          </a:p>
        </p:txBody>
      </p:sp>
    </p:spTree>
    <p:extLst>
      <p:ext uri="{BB962C8B-B14F-4D97-AF65-F5344CB8AC3E}">
        <p14:creationId xmlns:p14="http://schemas.microsoft.com/office/powerpoint/2010/main" val="96316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5BA89-D0F6-E672-5FC9-E57F575E9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689E0-1E30-6044-D599-C44A82547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컨셉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세부 내용</a:t>
            </a:r>
          </a:p>
        </p:txBody>
      </p:sp>
    </p:spTree>
    <p:extLst>
      <p:ext uri="{BB962C8B-B14F-4D97-AF65-F5344CB8AC3E}">
        <p14:creationId xmlns:p14="http://schemas.microsoft.com/office/powerpoint/2010/main" val="54341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475BC-CAE2-659C-8C1F-80DBADC2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6FFB85-4CC5-5AF2-1A48-32B65E388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408920" cy="4351338"/>
          </a:xfrm>
        </p:spPr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메이플 스토리 기반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컨트롤적 요소와 성장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횡스크롤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RPG</a:t>
            </a:r>
          </a:p>
          <a:p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로그라이크</a:t>
            </a:r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en-US" altLang="ko-KR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-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랜덤성</a:t>
            </a: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marL="0" indent="0">
              <a:buNone/>
            </a:pPr>
            <a:endParaRPr lang="en-US" altLang="ko-KR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308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EC0FB-F4F6-82BC-55A5-DA91E933B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75D76D-542E-0E54-1DA2-3FB94D9C4E6A}"/>
              </a:ext>
            </a:extLst>
          </p:cNvPr>
          <p:cNvSpPr txBox="1"/>
          <p:nvPr/>
        </p:nvSpPr>
        <p:spPr>
          <a:xfrm>
            <a:off x="1752601" y="291253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C8E6D-A542-0852-87C5-B2661E45C840}"/>
              </a:ext>
            </a:extLst>
          </p:cNvPr>
          <p:cNvSpPr txBox="1"/>
          <p:nvPr/>
        </p:nvSpPr>
        <p:spPr>
          <a:xfrm>
            <a:off x="7146471" y="2912538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A9348620-84BE-32A5-02B8-988F6B96A59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4450080" y="3428998"/>
            <a:ext cx="2696391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E81EC0-393E-6D28-EBD2-AB8A799C5CA0}"/>
              </a:ext>
            </a:extLst>
          </p:cNvPr>
          <p:cNvCxnSpPr>
            <a:stCxn id="6" idx="2"/>
          </p:cNvCxnSpPr>
          <p:nvPr/>
        </p:nvCxnSpPr>
        <p:spPr>
          <a:xfrm flipH="1">
            <a:off x="8495210" y="3945457"/>
            <a:ext cx="1" cy="940052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DEC67965-B7F2-1710-64D6-FD21F851B764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3101340" y="3945458"/>
            <a:ext cx="1" cy="94005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58B3A6-46E7-2B0D-14B9-47FC1B79B8F6}"/>
              </a:ext>
            </a:extLst>
          </p:cNvPr>
          <p:cNvSpPr txBox="1"/>
          <p:nvPr/>
        </p:nvSpPr>
        <p:spPr>
          <a:xfrm>
            <a:off x="4461509" y="4369049"/>
            <a:ext cx="2697479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987EDD5-5D6C-F266-8F84-81FCFDE6C96C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7158988" y="4885509"/>
            <a:ext cx="1336222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E9FCF283-7D38-A907-9882-9144B3A49222}"/>
              </a:ext>
            </a:extLst>
          </p:cNvPr>
          <p:cNvCxnSpPr>
            <a:stCxn id="32" idx="1"/>
          </p:cNvCxnSpPr>
          <p:nvPr/>
        </p:nvCxnSpPr>
        <p:spPr>
          <a:xfrm flipH="1">
            <a:off x="3101340" y="4885509"/>
            <a:ext cx="1360169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25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D3A71-F612-837E-4EB5-5EFE595A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D4C051-54C1-B607-91FD-85FE30B5C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C37FC5E-91D6-480F-B2F6-76AD91876976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530782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87751CE-0A62-86F3-C997-E4E362A4D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97" y="1416845"/>
            <a:ext cx="3306085" cy="231913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7ADE45B-9730-C7E4-43DD-0322E6746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747" y="1390241"/>
            <a:ext cx="3291260" cy="23191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3CD00CE9-10F6-2D0C-B52C-6C7D081E0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004" y="1399498"/>
            <a:ext cx="3291260" cy="2336478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B5CFBBD-F36A-F9F3-A17E-99C4CB123E2C}"/>
              </a:ext>
            </a:extLst>
          </p:cNvPr>
          <p:cNvCxnSpPr>
            <a:cxnSpLocks/>
          </p:cNvCxnSpPr>
          <p:nvPr/>
        </p:nvCxnSpPr>
        <p:spPr>
          <a:xfrm>
            <a:off x="7615023" y="2549806"/>
            <a:ext cx="814965" cy="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그림 18">
            <a:extLst>
              <a:ext uri="{FF2B5EF4-FFF2-40B4-BE49-F238E27FC236}">
                <a16:creationId xmlns:a16="http://schemas.microsoft.com/office/drawing/2014/main" id="{BE996BAF-84EC-BD3B-2F1A-B76B37346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8930" y="4109487"/>
            <a:ext cx="3540407" cy="2383388"/>
          </a:xfrm>
          <a:prstGeom prst="rect">
            <a:avLst/>
          </a:prstGeom>
        </p:spPr>
      </p:pic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D1FBC7C-6034-CC0F-87EA-2ABFB1014376}"/>
              </a:ext>
            </a:extLst>
          </p:cNvPr>
          <p:cNvCxnSpPr>
            <a:cxnSpLocks/>
          </p:cNvCxnSpPr>
          <p:nvPr/>
        </p:nvCxnSpPr>
        <p:spPr>
          <a:xfrm flipV="1">
            <a:off x="1698171" y="5291913"/>
            <a:ext cx="2520759" cy="3743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839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A6A6-E52E-E792-46AF-A0D53D660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406BB-43BC-99E7-2A7F-5ABF0AA38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게임 진행 흐름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EEB707-6E3C-7B3E-5EFC-8E485D905740}"/>
              </a:ext>
            </a:extLst>
          </p:cNvPr>
          <p:cNvSpPr txBox="1"/>
          <p:nvPr/>
        </p:nvSpPr>
        <p:spPr>
          <a:xfrm>
            <a:off x="283031" y="2919551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3CA34D-3BF2-7F70-FB9B-B6347F2F0C73}"/>
              </a:ext>
            </a:extLst>
          </p:cNvPr>
          <p:cNvSpPr txBox="1"/>
          <p:nvPr/>
        </p:nvSpPr>
        <p:spPr>
          <a:xfrm>
            <a:off x="1431472" y="2912540"/>
            <a:ext cx="93301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30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보상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B1E9E22-8A05-7E59-8137-BBD64C76413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216047" y="3429000"/>
            <a:ext cx="215425" cy="7011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93E4DC9-C34B-E5E8-8BC3-3D413B717B70}"/>
              </a:ext>
            </a:extLst>
          </p:cNvPr>
          <p:cNvSpPr txBox="1"/>
          <p:nvPr/>
        </p:nvSpPr>
        <p:spPr>
          <a:xfrm>
            <a:off x="3701013" y="2914342"/>
            <a:ext cx="1525020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강화</a:t>
            </a:r>
            <a:r>
              <a:rPr lang="en-US" altLang="ko-KR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 </a:t>
            </a:r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효과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선택 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453BA43-48F2-00EC-3C67-F36F870D1380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364488" y="3429000"/>
            <a:ext cx="1336525" cy="1802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50A3DC45-EEB0-8E71-C407-5ED8F82423C4}"/>
              </a:ext>
            </a:extLst>
          </p:cNvPr>
          <p:cNvCxnSpPr>
            <a:cxnSpLocks/>
          </p:cNvCxnSpPr>
          <p:nvPr/>
        </p:nvCxnSpPr>
        <p:spPr>
          <a:xfrm>
            <a:off x="1910988" y="3945459"/>
            <a:ext cx="0" cy="43059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54F075BE-5789-626F-0638-609EA7859AF3}"/>
              </a:ext>
            </a:extLst>
          </p:cNvPr>
          <p:cNvCxnSpPr>
            <a:cxnSpLocks/>
          </p:cNvCxnSpPr>
          <p:nvPr/>
        </p:nvCxnSpPr>
        <p:spPr>
          <a:xfrm flipH="1">
            <a:off x="1890704" y="4362995"/>
            <a:ext cx="31443" cy="979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0FEE059-4F26-6746-CF42-77223FF0E769}"/>
              </a:ext>
            </a:extLst>
          </p:cNvPr>
          <p:cNvCxnSpPr>
            <a:cxnSpLocks/>
          </p:cNvCxnSpPr>
          <p:nvPr/>
        </p:nvCxnSpPr>
        <p:spPr>
          <a:xfrm flipV="1">
            <a:off x="763088" y="3952470"/>
            <a:ext cx="0" cy="423587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971EC0C-E8A5-5E22-A8EC-E56D24B7378E}"/>
              </a:ext>
            </a:extLst>
          </p:cNvPr>
          <p:cNvSpPr txBox="1"/>
          <p:nvPr/>
        </p:nvSpPr>
        <p:spPr>
          <a:xfrm>
            <a:off x="6235206" y="2912540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판매</a:t>
            </a:r>
          </a:p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아이템 구매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7E2D4620-3C85-71A4-8594-A93D6062CF65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5268557" y="3429000"/>
            <a:ext cx="966649" cy="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ED3C22E5-DE37-194D-FB15-83FEFBA476F6}"/>
              </a:ext>
            </a:extLst>
          </p:cNvPr>
          <p:cNvSpPr txBox="1"/>
          <p:nvPr/>
        </p:nvSpPr>
        <p:spPr>
          <a:xfrm>
            <a:off x="8899217" y="2916045"/>
            <a:ext cx="1639396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보스 격파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6BFCEEB-C092-CAFE-B2EE-94E8ABD04EDA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>
            <a:off x="7874602" y="3429000"/>
            <a:ext cx="1024615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7243254-5C69-E93D-D59C-552B92D39FB0}"/>
              </a:ext>
            </a:extLst>
          </p:cNvPr>
          <p:cNvGrpSpPr/>
          <p:nvPr/>
        </p:nvGrpSpPr>
        <p:grpSpPr>
          <a:xfrm>
            <a:off x="191931" y="4787062"/>
            <a:ext cx="2227560" cy="437129"/>
            <a:chOff x="191930" y="4787062"/>
            <a:chExt cx="2289673" cy="437129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395303B-4DC9-D1AE-E164-438160383C1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552F6B35-BDA1-8696-D2A5-1626003902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3553F588-B5E7-FF0A-6021-423EAF6B736D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5C6E76C-3360-CF1C-665B-D07F61749939}"/>
              </a:ext>
            </a:extLst>
          </p:cNvPr>
          <p:cNvGrpSpPr/>
          <p:nvPr/>
        </p:nvGrpSpPr>
        <p:grpSpPr>
          <a:xfrm>
            <a:off x="3678801" y="4780051"/>
            <a:ext cx="4248536" cy="437129"/>
            <a:chOff x="191930" y="4787062"/>
            <a:chExt cx="2289673" cy="437129"/>
          </a:xfrm>
        </p:grpSpPr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6C6ABC9E-7159-EA65-4962-39CD2AA0377E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연결선 46">
              <a:extLst>
                <a:ext uri="{FF2B5EF4-FFF2-40B4-BE49-F238E27FC236}">
                  <a16:creationId xmlns:a16="http://schemas.microsoft.com/office/drawing/2014/main" id="{42817F92-83C8-9434-3130-8464E2AFF5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7F4FAF60-D98B-B655-A76A-6928D860D673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CEE2AFA-9A38-564C-4DA2-C0ED737C4C1D}"/>
              </a:ext>
            </a:extLst>
          </p:cNvPr>
          <p:cNvGrpSpPr/>
          <p:nvPr/>
        </p:nvGrpSpPr>
        <p:grpSpPr>
          <a:xfrm>
            <a:off x="8775127" y="4787062"/>
            <a:ext cx="2039708" cy="437129"/>
            <a:chOff x="191930" y="4787062"/>
            <a:chExt cx="2289673" cy="437129"/>
          </a:xfrm>
        </p:grpSpPr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56B5672A-68B7-EE3F-8068-DFAF4B9E563F}"/>
                </a:ext>
              </a:extLst>
            </p:cNvPr>
            <p:cNvCxnSpPr>
              <a:cxnSpLocks/>
            </p:cNvCxnSpPr>
            <p:nvPr/>
          </p:nvCxnSpPr>
          <p:spPr>
            <a:xfrm>
              <a:off x="2481603" y="4787062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CE264B24-A3E7-459B-3275-2F4407F9D4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930" y="5211129"/>
              <a:ext cx="2289673" cy="6531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77603E08-CF25-7753-9B97-47E9D6930866}"/>
                </a:ext>
              </a:extLst>
            </p:cNvPr>
            <p:cNvCxnSpPr>
              <a:cxnSpLocks/>
            </p:cNvCxnSpPr>
            <p:nvPr/>
          </p:nvCxnSpPr>
          <p:spPr>
            <a:xfrm>
              <a:off x="192900" y="4793593"/>
              <a:ext cx="0" cy="43059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A8B9B82-B509-B16F-528D-1B8CD6672591}"/>
              </a:ext>
            </a:extLst>
          </p:cNvPr>
          <p:cNvSpPr txBox="1"/>
          <p:nvPr/>
        </p:nvSpPr>
        <p:spPr>
          <a:xfrm>
            <a:off x="517741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전투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3B70F97-2C32-F34A-8EDF-FCB3CDCA70C5}"/>
              </a:ext>
            </a:extLst>
          </p:cNvPr>
          <p:cNvSpPr txBox="1"/>
          <p:nvPr/>
        </p:nvSpPr>
        <p:spPr>
          <a:xfrm>
            <a:off x="5029589" y="5160300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성장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5A0862E-9C0B-6F76-70BA-A0AC7216D960}"/>
              </a:ext>
            </a:extLst>
          </p:cNvPr>
          <p:cNvSpPr txBox="1"/>
          <p:nvPr/>
        </p:nvSpPr>
        <p:spPr>
          <a:xfrm>
            <a:off x="9032080" y="5167311"/>
            <a:ext cx="1546960" cy="1032919"/>
          </a:xfrm>
          <a:prstGeom prst="rect">
            <a:avLst/>
          </a:prstGeom>
          <a:noFill/>
          <a:ln w="19050" cap="rnd">
            <a:noFill/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돌파 </a:t>
            </a:r>
            <a:r>
              <a:rPr lang="ko-KR" altLang="en-US" dirty="0" err="1">
                <a:latin typeface="메이플스토리" panose="02000300000000000000" pitchFamily="2" charset="-127"/>
                <a:ea typeface="메이플스토리" panose="02000300000000000000" pitchFamily="2" charset="-127"/>
              </a:rPr>
              <a:t>페이즈</a:t>
            </a:r>
            <a:endParaRPr lang="ko-KR" altLang="en-US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FC8110C-3D5F-4979-4C7C-5CA3151E2808}"/>
              </a:ext>
            </a:extLst>
          </p:cNvPr>
          <p:cNvCxnSpPr>
            <a:cxnSpLocks/>
          </p:cNvCxnSpPr>
          <p:nvPr/>
        </p:nvCxnSpPr>
        <p:spPr>
          <a:xfrm flipH="1">
            <a:off x="763088" y="4369526"/>
            <a:ext cx="1143337" cy="3266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7318665-3932-ED11-7A67-B8F5C371C5D9}"/>
              </a:ext>
            </a:extLst>
          </p:cNvPr>
          <p:cNvSpPr txBox="1"/>
          <p:nvPr/>
        </p:nvSpPr>
        <p:spPr>
          <a:xfrm>
            <a:off x="10975953" y="2912540"/>
            <a:ext cx="1032905" cy="1032919"/>
          </a:xfrm>
          <a:prstGeom prst="rect">
            <a:avLst/>
          </a:prstGeom>
          <a:noFill/>
          <a:ln w="19050" cap="rnd">
            <a:solidFill>
              <a:schemeClr val="accent2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ko-KR" altLang="en-US" sz="2400">
                <a:latin typeface="메이플스토리" panose="02000300000000000000" pitchFamily="2" charset="-127"/>
                <a:ea typeface="메이플스토리" panose="02000300000000000000" pitchFamily="2" charset="-127"/>
              </a:rPr>
              <a:t>다음 단계</a:t>
            </a:r>
            <a:endParaRPr lang="en-US" altLang="ko-KR" sz="2400" dirty="0">
              <a:latin typeface="메이플스토리" panose="02000300000000000000" pitchFamily="2" charset="-127"/>
              <a:ea typeface="메이플스토리" panose="02000300000000000000" pitchFamily="2" charset="-127"/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49CA0460-BCF3-EFB8-1E81-343342A8380E}"/>
              </a:ext>
            </a:extLst>
          </p:cNvPr>
          <p:cNvCxnSpPr>
            <a:cxnSpLocks/>
            <a:stCxn id="34" idx="3"/>
            <a:endCxn id="69" idx="1"/>
          </p:cNvCxnSpPr>
          <p:nvPr/>
        </p:nvCxnSpPr>
        <p:spPr>
          <a:xfrm flipV="1">
            <a:off x="10538613" y="3429000"/>
            <a:ext cx="437340" cy="3505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7183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E89F7-260D-6728-8C0E-EABEF876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66847A-651F-F59B-C34B-4756653D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메이플스토리" panose="02000300000000000000" pitchFamily="2" charset="-127"/>
                <a:ea typeface="메이플스토리" panose="02000300000000000000" pitchFamily="2" charset="-127"/>
              </a:rPr>
              <a:t>개발 일정</a:t>
            </a:r>
          </a:p>
        </p:txBody>
      </p:sp>
      <p:graphicFrame>
        <p:nvGraphicFramePr>
          <p:cNvPr id="7" name="내용 개체 틀 6">
            <a:extLst>
              <a:ext uri="{FF2B5EF4-FFF2-40B4-BE49-F238E27FC236}">
                <a16:creationId xmlns:a16="http://schemas.microsoft.com/office/drawing/2014/main" id="{A3CE1559-456A-F894-2B6A-9C92B32E3B0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095390592"/>
              </p:ext>
            </p:extLst>
          </p:nvPr>
        </p:nvGraphicFramePr>
        <p:xfrm>
          <a:off x="772885" y="1384088"/>
          <a:ext cx="10350138" cy="49971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1285">
                  <a:extLst>
                    <a:ext uri="{9D8B030D-6E8A-4147-A177-3AD203B41FA5}">
                      <a16:colId xmlns:a16="http://schemas.microsoft.com/office/drawing/2014/main" val="590733986"/>
                    </a:ext>
                  </a:extLst>
                </a:gridCol>
                <a:gridCol w="2493001">
                  <a:extLst>
                    <a:ext uri="{9D8B030D-6E8A-4147-A177-3AD203B41FA5}">
                      <a16:colId xmlns:a16="http://schemas.microsoft.com/office/drawing/2014/main" val="989238523"/>
                    </a:ext>
                  </a:extLst>
                </a:gridCol>
                <a:gridCol w="5995852">
                  <a:extLst>
                    <a:ext uri="{9D8B030D-6E8A-4147-A177-3AD203B41FA5}">
                      <a16:colId xmlns:a16="http://schemas.microsoft.com/office/drawing/2014/main" val="1093442360"/>
                    </a:ext>
                  </a:extLst>
                </a:gridCol>
              </a:tblGrid>
              <a:tr h="43556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날짜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 목표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상세 내용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77445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1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latinLnBrk="1"/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(10.14~10.20)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데이터 추출 및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메이플스토리에서 데이터 추출 및 이펙트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캐릭터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몬스터의 </a:t>
                      </a:r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스프라이트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정리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04306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2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(10.21~10.27)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캐릭터 및 기본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플레이어 클래스 구현 및 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스킬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57707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3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(10.28~11.04)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전투페이즈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몬스터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몬스터 클래스 구현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행동패턴 설정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581005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4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(11.05~11.11)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구현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 제작 및 몬스터와 플레이어 배치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1137862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5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(11.12~11.18)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스테이지 구현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상점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강화 </a:t>
                      </a:r>
                      <a:r>
                        <a:rPr lang="en-US" altLang="ko-KR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ui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제작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882881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6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(11.19~11.25)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기초 생성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보스몬스터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 클래스 제작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외형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이펙트 적용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28303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7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(11.26~12.02)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몬스터 구현 및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보스 행동패턴 설정</a:t>
                      </a: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, 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전투 스테이지에 배치</a:t>
                      </a:r>
                    </a:p>
                  </a:txBody>
                  <a:tcPr anchor="ctr">
                    <a:solidFill>
                      <a:srgbClr val="F4B1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973277"/>
                  </a:ext>
                </a:extLst>
              </a:tr>
              <a:tr h="5701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8</a:t>
                      </a:r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주차</a:t>
                      </a:r>
                      <a:endParaRPr lang="en-US" altLang="ko-KR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(12.03~12.09)</a:t>
                      </a:r>
                      <a:endParaRPr lang="ko-KR" altLang="en-US" sz="1400" dirty="0">
                        <a:latin typeface="메이플스토리" panose="02000300000000000000" pitchFamily="2" charset="-127"/>
                        <a:ea typeface="메이플스토리" panose="02000300000000000000" pitchFamily="2" charset="-127"/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추가작업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latin typeface="메이플스토리" panose="02000300000000000000" pitchFamily="2" charset="-127"/>
                          <a:ea typeface="메이플스토리" panose="02000300000000000000" pitchFamily="2" charset="-127"/>
                        </a:rPr>
                        <a:t>앞의 작업들 중 일정이 밀리거나 부족한 부분 다듬기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16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9712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196</Words>
  <Application>Microsoft Office PowerPoint</Application>
  <PresentationFormat>와이드스크린</PresentationFormat>
  <Paragraphs>69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메이플스토리</vt:lpstr>
      <vt:lpstr>Arial</vt:lpstr>
      <vt:lpstr>Office 테마</vt:lpstr>
      <vt:lpstr>히어로그</vt:lpstr>
      <vt:lpstr>목차</vt:lpstr>
      <vt:lpstr>게임 컨셉</vt:lpstr>
      <vt:lpstr>게임 진행 흐름</vt:lpstr>
      <vt:lpstr>게임 진행 흐름</vt:lpstr>
      <vt:lpstr>게임 진행 흐름</vt:lpstr>
      <vt:lpstr>개발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민서 강</dc:creator>
  <cp:lastModifiedBy>민서 강</cp:lastModifiedBy>
  <cp:revision>8</cp:revision>
  <dcterms:created xsi:type="dcterms:W3CDTF">2024-10-13T12:32:10Z</dcterms:created>
  <dcterms:modified xsi:type="dcterms:W3CDTF">2024-10-13T13:09:23Z</dcterms:modified>
</cp:coreProperties>
</file>