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473" r:id="rId3"/>
    <p:sldId id="474" r:id="rId5"/>
    <p:sldId id="475" r:id="rId6"/>
    <p:sldId id="532" r:id="rId7"/>
    <p:sldId id="592" r:id="rId8"/>
    <p:sldId id="593" r:id="rId9"/>
    <p:sldId id="381" r:id="rId10"/>
    <p:sldId id="382" r:id="rId11"/>
    <p:sldId id="383" r:id="rId12"/>
    <p:sldId id="332" r:id="rId13"/>
  </p:sldIdLst>
  <p:sldSz cx="12192000" cy="6858000"/>
  <p:notesSz cx="6858000" cy="9144000"/>
  <p:defaultTextStyle>
    <a:defPPr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249326630@qq.com" initials="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F68"/>
    <a:srgbClr val="87BB3B"/>
    <a:srgbClr val="1B2153"/>
    <a:srgbClr val="FBCE45"/>
    <a:srgbClr val="00CAF0"/>
    <a:srgbClr val="F4A03B"/>
    <a:srgbClr val="ED7D31"/>
    <a:srgbClr val="361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78190" autoAdjust="0"/>
  </p:normalViewPr>
  <p:slideViewPr>
    <p:cSldViewPr>
      <p:cViewPr varScale="1">
        <p:scale>
          <a:sx n="77" d="100"/>
          <a:sy n="77" d="100"/>
        </p:scale>
        <p:origin x="821" y="62"/>
      </p:cViewPr>
      <p:guideLst>
        <p:guide orient="horz" pos="2160"/>
        <p:guide pos="38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5C80-C7D2-43B4-BCD4-C4F399135D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8E4F5-3F91-4650-82F8-9EABCFF16D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3F76A-BA1F-46B7-B0A1-EE4F31F42EF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47B8C-5F1F-434B-B463-303C989C61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4585-BE45-4742-B5E3-498DEBEE5D3B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A4A6-A042-46D2-AA8D-CB7B7C602BD8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64D-FF29-44FF-99E9-48ACB1AD4E4B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96CB-66B0-4DA5-819B-AB5C3A1769D8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CC2B-8DFC-44EC-A872-3D000D882DFD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E9D1-D93E-4D63-B230-B15FD92C055C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6565" indent="0">
              <a:buNone/>
              <a:defRPr sz="2135" b="1"/>
            </a:lvl8pPr>
            <a:lvl9pPr marL="4876165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6565" indent="0">
              <a:buNone/>
              <a:defRPr sz="2135" b="1"/>
            </a:lvl8pPr>
            <a:lvl9pPr marL="4876165" indent="0">
              <a:buNone/>
              <a:defRPr sz="21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484C-9EEE-4C62-B293-577148621EE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738-2A6A-45C7-94DA-DF6608EE8F69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AFBE-5D93-4CED-AD72-FA993204B447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6E8-334F-415C-802A-DB98F162160E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7365" indent="0">
              <a:buNone/>
              <a:defRPr sz="2665"/>
            </a:lvl6pPr>
            <a:lvl7pPr marL="3656965" indent="0">
              <a:buNone/>
              <a:defRPr sz="2665"/>
            </a:lvl7pPr>
            <a:lvl8pPr marL="4266565" indent="0">
              <a:buNone/>
              <a:defRPr sz="2665"/>
            </a:lvl8pPr>
            <a:lvl9pPr marL="4876165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9C72-B80E-4ADB-9370-7A3C59A03291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18D9-831A-43A7-87BC-34E8CCD46F35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1098-4237-41BC-960F-A352F6B7DAA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cnblogs.com/xiaolongbao-lzh/p/4590897.html" TargetMode="External"/><Relationship Id="rId1" Type="http://schemas.openxmlformats.org/officeDocument/2006/relationships/hyperlink" Target="https://blog.csdn.net/aswallow0323/article/details/6924045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39349" y="2756926"/>
            <a:ext cx="11521280" cy="1107986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6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6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6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6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719403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10512492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0" name="TextBox 13"/>
          <p:cNvSpPr txBox="1"/>
          <p:nvPr/>
        </p:nvSpPr>
        <p:spPr>
          <a:xfrm>
            <a:off x="8159552" y="4867043"/>
            <a:ext cx="4032448" cy="53353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PRD2018-G07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3"/>
          <p:cNvGrpSpPr/>
          <p:nvPr/>
        </p:nvGrpSpPr>
        <p:grpSpPr bwMode="auto">
          <a:xfrm>
            <a:off x="878091" y="1484784"/>
            <a:ext cx="10488084" cy="4195233"/>
            <a:chOff x="460" y="1187"/>
            <a:chExt cx="4955" cy="1982"/>
          </a:xfrm>
        </p:grpSpPr>
        <p:sp>
          <p:nvSpPr>
            <p:cNvPr id="25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6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7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8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9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0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1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2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3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4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5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6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7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8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9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6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7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8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9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8" grpId="0" animBg="1"/>
      <p:bldP spid="79" grpId="0" animBg="1"/>
      <p:bldP spid="8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63352" y="2844815"/>
            <a:ext cx="11521280" cy="800209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WATICHING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719403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10512492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0" name="TextBox 13"/>
          <p:cNvSpPr txBox="1"/>
          <p:nvPr/>
        </p:nvSpPr>
        <p:spPr>
          <a:xfrm>
            <a:off x="7344139" y="5007755"/>
            <a:ext cx="4032448" cy="53353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en-US" altLang="zh-CN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RPD2018-G07</a:t>
            </a:r>
            <a:r>
              <a:rPr lang="zh-CN" altLang="en-US" sz="266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25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6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7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8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9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0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1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2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3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4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5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6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7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8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9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6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7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8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9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8" grpId="0" animBg="1"/>
      <p:bldP spid="79" grpId="0" animBg="1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142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0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1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2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3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4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5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6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7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8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59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0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1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2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3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4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5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6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7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8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69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0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1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2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3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4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5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6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7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8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79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0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1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2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3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4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5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6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7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8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89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0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1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2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3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4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5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6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7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8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99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0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1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2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3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4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5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6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7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8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09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0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1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2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3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4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5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6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7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8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19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0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1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2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3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4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5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6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7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8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29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0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1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2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3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4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5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6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7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8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39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0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1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2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3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4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5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6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7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48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64231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369349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239350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grpSp>
        <p:nvGrpSpPr>
          <p:cNvPr id="119" name="组合 17"/>
          <p:cNvGrpSpPr/>
          <p:nvPr/>
        </p:nvGrpSpPr>
        <p:grpSpPr>
          <a:xfrm>
            <a:off x="2042018" y="3244475"/>
            <a:ext cx="974055" cy="843924"/>
            <a:chOff x="1691679" y="2324967"/>
            <a:chExt cx="730541" cy="759532"/>
          </a:xfrm>
        </p:grpSpPr>
        <p:sp>
          <p:nvSpPr>
            <p:cNvPr id="120" name="矩形​​ 3"/>
            <p:cNvSpPr/>
            <p:nvPr/>
          </p:nvSpPr>
          <p:spPr>
            <a:xfrm>
              <a:off x="1691679" y="2347388"/>
              <a:ext cx="730541" cy="737111"/>
            </a:xfrm>
            <a:custGeom>
              <a:avLst/>
              <a:gdLst/>
              <a:ahLst/>
              <a:cxnLst/>
              <a:rect l="l" t="t" r="r" b="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1845165" y="2324967"/>
              <a:ext cx="366927" cy="67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65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lang="zh-CN" altLang="en-US" sz="4265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22" name="组合 20"/>
          <p:cNvGrpSpPr/>
          <p:nvPr/>
        </p:nvGrpSpPr>
        <p:grpSpPr>
          <a:xfrm>
            <a:off x="2043742" y="4380615"/>
            <a:ext cx="974055" cy="845316"/>
            <a:chOff x="1691679" y="3175961"/>
            <a:chExt cx="730541" cy="760784"/>
          </a:xfrm>
        </p:grpSpPr>
        <p:sp>
          <p:nvSpPr>
            <p:cNvPr id="123" name="矩形​​ 3"/>
            <p:cNvSpPr/>
            <p:nvPr/>
          </p:nvSpPr>
          <p:spPr>
            <a:xfrm>
              <a:off x="1691679" y="3198382"/>
              <a:ext cx="730541" cy="738363"/>
            </a:xfrm>
            <a:custGeom>
              <a:avLst/>
              <a:gdLst/>
              <a:ahLst/>
              <a:cxnLst/>
              <a:rect l="l" t="t" r="r" b="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1845165" y="3175961"/>
              <a:ext cx="366927" cy="67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65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lang="zh-CN" altLang="en-US" sz="4265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27" name="TextBox 21"/>
          <p:cNvSpPr txBox="1">
            <a:spLocks noChangeArrowheads="1"/>
          </p:cNvSpPr>
          <p:nvPr/>
        </p:nvSpPr>
        <p:spPr bwMode="auto">
          <a:xfrm>
            <a:off x="2614833" y="4954167"/>
            <a:ext cx="184731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265" dirty="0">
              <a:solidFill>
                <a:prstClr val="white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8" name="标题 24"/>
          <p:cNvSpPr txBox="1"/>
          <p:nvPr/>
        </p:nvSpPr>
        <p:spPr bwMode="auto">
          <a:xfrm>
            <a:off x="2230488" y="774359"/>
            <a:ext cx="2883443" cy="132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08" tIns="60955" rIns="121908" bIns="60955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ONTENTS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​​ 9"/>
          <p:cNvSpPr/>
          <p:nvPr/>
        </p:nvSpPr>
        <p:spPr>
          <a:xfrm>
            <a:off x="3444611" y="2204612"/>
            <a:ext cx="7263510" cy="69386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30" name="矩形​​ 10"/>
          <p:cNvSpPr/>
          <p:nvPr/>
        </p:nvSpPr>
        <p:spPr>
          <a:xfrm>
            <a:off x="3503568" y="3270481"/>
            <a:ext cx="7225720" cy="69386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31" name="矩形​​ 11"/>
          <p:cNvSpPr/>
          <p:nvPr/>
        </p:nvSpPr>
        <p:spPr>
          <a:xfrm>
            <a:off x="3478506" y="4398609"/>
            <a:ext cx="7269832" cy="69386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013316" y="2265395"/>
            <a:ext cx="6285671" cy="615543"/>
          </a:xfrm>
          <a:prstGeom prst="rect">
            <a:avLst/>
          </a:prstGeom>
          <a:noFill/>
        </p:spPr>
        <p:txBody>
          <a:bodyPr wrap="none" lIns="121908" tIns="60955" rIns="121908" bIns="60955">
            <a:spAutoFit/>
          </a:bodyPr>
          <a:lstStyle/>
          <a:p>
            <a:r>
              <a:rPr kumimoji="1"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 software architect</a:t>
            </a:r>
            <a:r>
              <a:rPr kumimoji="1"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kumimoji="1" lang="zh-CN" altLang="en-US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92142" y="3335218"/>
            <a:ext cx="1887672" cy="615543"/>
          </a:xfrm>
          <a:prstGeom prst="rect">
            <a:avLst/>
          </a:prstGeom>
          <a:noFill/>
        </p:spPr>
        <p:txBody>
          <a:bodyPr wrap="none" lIns="121908" tIns="60955" rIns="121908" bIns="60955">
            <a:spAutoFit/>
          </a:bodyPr>
          <a:lstStyle/>
          <a:p>
            <a:r>
              <a:rPr kumimoji="1"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图的介绍</a:t>
            </a:r>
            <a:endParaRPr kumimoji="1" lang="zh-CN" altLang="en-US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24088" y="4463662"/>
            <a:ext cx="2298041" cy="615543"/>
          </a:xfrm>
          <a:prstGeom prst="rect">
            <a:avLst/>
          </a:prstGeom>
          <a:noFill/>
        </p:spPr>
        <p:txBody>
          <a:bodyPr wrap="none" lIns="121908" tIns="60955" rIns="121908" bIns="60955">
            <a:spAutoFit/>
          </a:bodyPr>
          <a:lstStyle/>
          <a:p>
            <a:r>
              <a:rPr kumimoji="1"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r>
              <a:rPr kumimoji="1" lang="zh-CN" altLang="en-US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及绩效</a:t>
            </a:r>
            <a:endParaRPr kumimoji="1" lang="zh-CN" altLang="en-US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7" name="组合 14"/>
          <p:cNvGrpSpPr/>
          <p:nvPr/>
        </p:nvGrpSpPr>
        <p:grpSpPr>
          <a:xfrm>
            <a:off x="2019230" y="2147723"/>
            <a:ext cx="974055" cy="858904"/>
            <a:chOff x="1691679" y="1460493"/>
            <a:chExt cx="730541" cy="773013"/>
          </a:xfrm>
        </p:grpSpPr>
        <p:sp>
          <p:nvSpPr>
            <p:cNvPr id="138" name="矩形​​ 3"/>
            <p:cNvSpPr/>
            <p:nvPr/>
          </p:nvSpPr>
          <p:spPr>
            <a:xfrm>
              <a:off x="1691679" y="1495143"/>
              <a:ext cx="730541" cy="738363"/>
            </a:xfrm>
            <a:custGeom>
              <a:avLst/>
              <a:gdLst/>
              <a:ahLst/>
              <a:cxnLst/>
              <a:rect l="l" t="t" r="r" b="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</a:endParaRPr>
            </a:p>
          </p:txBody>
        </p:sp>
        <p:sp>
          <p:nvSpPr>
            <p:cNvPr id="139" name="TextBox 17"/>
            <p:cNvSpPr txBox="1">
              <a:spLocks noChangeArrowheads="1"/>
            </p:cNvSpPr>
            <p:nvPr/>
          </p:nvSpPr>
          <p:spPr bwMode="auto">
            <a:xfrm>
              <a:off x="1842320" y="1460493"/>
              <a:ext cx="366927" cy="67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65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lang="zh-CN" altLang="en-US" sz="4265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40" name="标题 24"/>
          <p:cNvSpPr txBox="1"/>
          <p:nvPr/>
        </p:nvSpPr>
        <p:spPr bwMode="auto">
          <a:xfrm>
            <a:off x="1327729" y="950265"/>
            <a:ext cx="894281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08" tIns="60955" rIns="121908" bIns="60955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10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0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 animBg="1"/>
      <p:bldP spid="130" grpId="0" animBg="1"/>
      <p:bldP spid="131" grpId="0" animBg="1"/>
      <p:bldP spid="133" grpId="0"/>
      <p:bldP spid="134" grpId="0"/>
      <p:bldP spid="135" grpId="0"/>
      <p:bldP spid="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99280" y="2902911"/>
            <a:ext cx="11521280" cy="73865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software architect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719403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10512492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grpSp>
        <p:nvGrpSpPr>
          <p:cNvPr id="24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25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6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7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8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9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0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1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2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3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4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5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6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7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8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9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6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7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8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9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8" grpId="0" animBg="1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59155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里程碑（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9854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dirty="0"/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9854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dirty="0"/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9854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 dirty="0"/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0" y="6501544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sp>
        <p:nvSpPr>
          <p:cNvPr id="17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547" y="2262520"/>
            <a:ext cx="1160009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 smtClean="0"/>
              <a:t>[1] UML</a:t>
            </a:r>
            <a:r>
              <a:rPr lang="zh-CN" altLang="en-US" sz="1800" b="1" dirty="0" smtClean="0"/>
              <a:t>建模工具</a:t>
            </a:r>
            <a:r>
              <a:rPr lang="en-US" altLang="zh-CN" sz="1800" b="1" dirty="0" smtClean="0"/>
              <a:t> . </a:t>
            </a:r>
            <a:r>
              <a:rPr lang="zh-CN" altLang="en-US" sz="1800" b="1" dirty="0" smtClean="0"/>
              <a:t>最</a:t>
            </a:r>
            <a:r>
              <a:rPr lang="zh-CN" altLang="en-US" sz="1800" b="1" dirty="0"/>
              <a:t>全</a:t>
            </a:r>
            <a:r>
              <a:rPr lang="en-US" altLang="zh-CN" sz="1800" b="1" dirty="0"/>
              <a:t>UML</a:t>
            </a:r>
            <a:r>
              <a:rPr lang="zh-CN" altLang="en-US" sz="1800" b="1" dirty="0"/>
              <a:t>建模之状态图</a:t>
            </a:r>
            <a:r>
              <a:rPr lang="zh-CN" altLang="en-US" sz="1800" b="1" dirty="0" smtClean="0"/>
              <a:t>详解</a:t>
            </a:r>
            <a:r>
              <a:rPr lang="en-US" altLang="zh-CN" dirty="0"/>
              <a:t>[</a:t>
            </a:r>
            <a:r>
              <a:rPr lang="en-US" altLang="zh-CN" dirty="0" smtClean="0"/>
              <a:t>J/OL]</a:t>
            </a:r>
            <a:r>
              <a:rPr lang="en-US" altLang="zh-CN" dirty="0"/>
              <a:t>.</a:t>
            </a:r>
            <a:r>
              <a:rPr lang="en-US" altLang="zh-CN" sz="1800" b="1" dirty="0" smtClean="0">
                <a:hlinkClick r:id="rId1"/>
              </a:rPr>
              <a:t>https</a:t>
            </a:r>
            <a:r>
              <a:rPr lang="en-US" altLang="zh-CN" sz="1800" b="1" dirty="0">
                <a:hlinkClick r:id="rId1"/>
              </a:rPr>
              <a:t>://blog.csdn.net/aswallow0323/article/details/69240452</a:t>
            </a:r>
            <a:endParaRPr lang="en-US" altLang="zh-CN" sz="1800" b="1" dirty="0"/>
          </a:p>
          <a:p>
            <a:r>
              <a:rPr lang="en-US" altLang="zh-CN" sz="1800" b="1" dirty="0" smtClean="0"/>
              <a:t>.</a:t>
            </a:r>
            <a:r>
              <a:rPr lang="en-US" altLang="zh-CN" sz="1800" dirty="0" smtClean="0"/>
              <a:t>2017-04-05</a:t>
            </a:r>
            <a:endParaRPr lang="en-US" altLang="zh-CN" sz="1800" dirty="0" smtClean="0"/>
          </a:p>
          <a:p>
            <a:endParaRPr lang="en-US" altLang="zh-CN" sz="2000" b="1" dirty="0"/>
          </a:p>
          <a:p>
            <a:r>
              <a:rPr lang="en-US" altLang="zh-CN" sz="1800" b="1" u="sng" dirty="0" smtClean="0"/>
              <a:t>[2]</a:t>
            </a:r>
            <a:r>
              <a:rPr lang="zh-CN" altLang="en-US" sz="1800" b="1" u="sng" dirty="0" smtClean="0"/>
              <a:t>薛瑄</a:t>
            </a:r>
            <a:r>
              <a:rPr lang="en-US" altLang="zh-CN" sz="1800" b="1" u="sng" dirty="0" smtClean="0"/>
              <a:t>. </a:t>
            </a:r>
            <a:r>
              <a:rPr lang="en-US" altLang="zh-CN" sz="2000" b="1" dirty="0"/>
              <a:t>Rational Software Architect </a:t>
            </a:r>
            <a:r>
              <a:rPr lang="zh-CN" altLang="en-US" sz="2000" b="1" dirty="0"/>
              <a:t>的介绍和基础</a:t>
            </a:r>
            <a:r>
              <a:rPr lang="zh-CN" altLang="en-US" sz="2000" b="1" dirty="0" smtClean="0"/>
              <a:t>教程</a:t>
            </a:r>
            <a:r>
              <a:rPr lang="en-US" altLang="zh-CN" dirty="0" smtClean="0"/>
              <a:t>[</a:t>
            </a:r>
            <a:r>
              <a:rPr lang="en-US" altLang="zh-CN" dirty="0"/>
              <a:t>J/OL</a:t>
            </a:r>
            <a:r>
              <a:rPr lang="en-US" altLang="zh-CN" dirty="0" smtClean="0"/>
              <a:t>].</a:t>
            </a:r>
            <a:r>
              <a:rPr lang="en-US" altLang="zh-CN" sz="1800" b="1" u="sng" dirty="0" smtClean="0"/>
              <a:t> </a:t>
            </a:r>
            <a:endParaRPr lang="en-US" altLang="zh-CN" sz="1800" b="1" u="sng" dirty="0"/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https://blog.csdn.net/xx326664162/article/details/51122672</a:t>
            </a:r>
            <a:r>
              <a:rPr lang="en-US" altLang="zh-CN" sz="1800" dirty="0" smtClean="0"/>
              <a:t>. </a:t>
            </a:r>
            <a:r>
              <a:rPr lang="en-US" altLang="zh-CN" sz="2000" dirty="0" smtClean="0"/>
              <a:t>2016-04-11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zh-CN" altLang="en-US" sz="1800" b="1" u="sng" dirty="0"/>
              <a:t>嗨！我是小笼包</a:t>
            </a:r>
            <a:r>
              <a:rPr lang="en-US" altLang="zh-CN" sz="1800" b="1" u="sng" dirty="0"/>
              <a:t>. UML</a:t>
            </a:r>
            <a:r>
              <a:rPr lang="zh-CN" altLang="en-US" sz="1800" b="1" u="sng" dirty="0"/>
              <a:t>建模</a:t>
            </a:r>
            <a:r>
              <a:rPr lang="en-US" altLang="zh-CN" sz="1800" b="1" u="sng" dirty="0"/>
              <a:t>—</a:t>
            </a:r>
            <a:r>
              <a:rPr lang="zh-CN" altLang="en-US" sz="1800" b="1" u="sng" dirty="0"/>
              <a:t>用例图（</a:t>
            </a:r>
            <a:r>
              <a:rPr lang="en-US" altLang="zh-CN" sz="1800" b="1" u="sng" dirty="0"/>
              <a:t>Use Case Diagram</a:t>
            </a:r>
            <a:r>
              <a:rPr lang="zh-CN" altLang="en-US" sz="1800" b="1" u="sng" dirty="0"/>
              <a:t>）</a:t>
            </a:r>
            <a:r>
              <a:rPr lang="en-US" altLang="zh-CN" sz="1800" dirty="0"/>
              <a:t>[J/OL].</a:t>
            </a:r>
            <a:r>
              <a:rPr lang="en-US" altLang="zh-CN" sz="1800" b="1" u="sng" dirty="0"/>
              <a:t> </a:t>
            </a:r>
            <a:endParaRPr lang="en-US" altLang="zh-CN" sz="1800" b="1" u="sng" dirty="0"/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https://www.cnblogs.com/xiaolongbao-lzh/p/4590897.html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/>
              <a:t>. </a:t>
            </a:r>
            <a:r>
              <a:rPr lang="en-US" altLang="zh-CN" sz="1800" dirty="0"/>
              <a:t>2015-06-20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杨弘平等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.UML2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基础、建模与设计教程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.2015.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[5]Booch,G.&amp;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Rumbaugh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 .&amp;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Jacobson,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L.UML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用户指南（第二版）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邵维忠等译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人民邮电出版社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.2013.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查看文献时间：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10.27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人员分工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sp>
        <p:nvSpPr>
          <p:cNvPr id="17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8958" y="2090508"/>
            <a:ext cx="585089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林翼力：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制作（前三个图），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演讲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赵伟宏：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审查和提供建议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张荣阳：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审查和提供建议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   帆：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制作（后三个图），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演讲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   浥：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审查和提供建议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37" name="Freeform 4"/>
            <p:cNvSpPr/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5"/>
            <p:cNvSpPr/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6"/>
            <p:cNvSpPr/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7"/>
            <p:cNvSpPr/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8"/>
            <p:cNvSpPr/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9"/>
            <p:cNvSpPr/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10"/>
            <p:cNvSpPr/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11"/>
            <p:cNvSpPr/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7" name="Freeform 12"/>
            <p:cNvSpPr/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13"/>
            <p:cNvSpPr/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16"/>
            <p:cNvSpPr/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17"/>
            <p:cNvSpPr/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18"/>
            <p:cNvSpPr/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19"/>
            <p:cNvSpPr/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20"/>
            <p:cNvSpPr/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21"/>
            <p:cNvSpPr/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22"/>
            <p:cNvSpPr/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23"/>
            <p:cNvSpPr/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24"/>
            <p:cNvSpPr/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25"/>
            <p:cNvSpPr/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26"/>
            <p:cNvSpPr/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27"/>
            <p:cNvSpPr/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28"/>
            <p:cNvSpPr/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29"/>
            <p:cNvSpPr/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30"/>
            <p:cNvSpPr/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31"/>
            <p:cNvSpPr/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32"/>
            <p:cNvSpPr/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33"/>
            <p:cNvSpPr/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34"/>
            <p:cNvSpPr/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35"/>
            <p:cNvSpPr/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36"/>
            <p:cNvSpPr/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37"/>
            <p:cNvSpPr/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38"/>
            <p:cNvSpPr/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39"/>
            <p:cNvSpPr/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40"/>
            <p:cNvSpPr/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41"/>
            <p:cNvSpPr/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42"/>
            <p:cNvSpPr/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8" name="Freeform 43"/>
            <p:cNvSpPr/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9" name="Freeform 44"/>
            <p:cNvSpPr/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0" name="Freeform 45"/>
            <p:cNvSpPr/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1" name="Freeform 46"/>
            <p:cNvSpPr/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47"/>
            <p:cNvSpPr/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3" name="Freeform 48"/>
            <p:cNvSpPr/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49"/>
            <p:cNvSpPr/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0"/>
            <p:cNvSpPr/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51"/>
            <p:cNvSpPr/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52"/>
            <p:cNvSpPr/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53"/>
            <p:cNvSpPr/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54"/>
            <p:cNvSpPr/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55"/>
            <p:cNvSpPr/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56"/>
            <p:cNvSpPr/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57"/>
            <p:cNvSpPr/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58"/>
            <p:cNvSpPr/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59"/>
            <p:cNvSpPr/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60"/>
            <p:cNvSpPr/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61"/>
            <p:cNvSpPr/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62"/>
            <p:cNvSpPr/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63"/>
            <p:cNvSpPr/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64"/>
            <p:cNvSpPr/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65"/>
            <p:cNvSpPr/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66"/>
            <p:cNvSpPr/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67"/>
            <p:cNvSpPr/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68"/>
            <p:cNvSpPr/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69"/>
            <p:cNvSpPr/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70"/>
            <p:cNvSpPr/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71"/>
            <p:cNvSpPr/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72"/>
            <p:cNvSpPr/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73"/>
            <p:cNvSpPr/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74"/>
            <p:cNvSpPr/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75"/>
            <p:cNvSpPr/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76"/>
            <p:cNvSpPr/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77"/>
            <p:cNvSpPr/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78"/>
            <p:cNvSpPr/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79"/>
            <p:cNvSpPr/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80"/>
            <p:cNvSpPr/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81"/>
            <p:cNvSpPr/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82"/>
            <p:cNvSpPr/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83"/>
            <p:cNvSpPr/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84"/>
            <p:cNvSpPr/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85"/>
            <p:cNvSpPr/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86"/>
            <p:cNvSpPr/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87"/>
            <p:cNvSpPr/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88"/>
            <p:cNvSpPr/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89"/>
            <p:cNvSpPr/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90"/>
            <p:cNvSpPr/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91"/>
            <p:cNvSpPr/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92"/>
            <p:cNvSpPr/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93"/>
            <p:cNvSpPr/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94"/>
            <p:cNvSpPr/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95"/>
            <p:cNvSpPr/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96"/>
            <p:cNvSpPr/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97"/>
            <p:cNvSpPr/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98"/>
            <p:cNvSpPr/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8" name="Freeform 99"/>
            <p:cNvSpPr/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9" name="Freeform 100"/>
            <p:cNvSpPr/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0" name="Freeform 101"/>
            <p:cNvSpPr/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1" name="Freeform 102"/>
            <p:cNvSpPr/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2" name="Freeform 103"/>
            <p:cNvSpPr/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3" name="Freeform 104"/>
            <p:cNvSpPr/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4" name="Freeform 105"/>
            <p:cNvSpPr/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5" name="Freeform 106"/>
            <p:cNvSpPr/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6" name="Freeform 107"/>
            <p:cNvSpPr/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7" name="Freeform 108"/>
            <p:cNvSpPr/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8" name="Freeform 109"/>
            <p:cNvSpPr/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49" name="Freeform 110"/>
            <p:cNvSpPr/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  <p:sp>
        <p:nvSpPr>
          <p:cNvPr id="17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615" y="1340523"/>
            <a:ext cx="7522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599055" y="2090420"/>
            <a:ext cx="56902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林翼力：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赵伟宏：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93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张荣阳：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   帆：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94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   浥：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92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6" grpId="0"/>
      <p:bldP spid="5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WPS 演示</Application>
  <PresentationFormat>宽屏</PresentationFormat>
  <Paragraphs>82</Paragraphs>
  <Slides>10</Slides>
  <Notes>68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Jabil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lil326</dc:creator>
  <cp:lastModifiedBy>时光煮雨</cp:lastModifiedBy>
  <cp:revision>365</cp:revision>
  <dcterms:created xsi:type="dcterms:W3CDTF">2014-03-20T05:05:00Z</dcterms:created>
  <dcterms:modified xsi:type="dcterms:W3CDTF">2019-01-15T09:19:07Z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