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57" r:id="rId4"/>
    <p:sldId id="267" r:id="rId5"/>
    <p:sldId id="279" r:id="rId6"/>
    <p:sldId id="280" r:id="rId7"/>
    <p:sldId id="281" r:id="rId8"/>
    <p:sldId id="282" r:id="rId9"/>
    <p:sldId id="258" r:id="rId10"/>
    <p:sldId id="284" r:id="rId11"/>
    <p:sldId id="294" r:id="rId12"/>
    <p:sldId id="295" r:id="rId13"/>
    <p:sldId id="296" r:id="rId14"/>
    <p:sldId id="297" r:id="rId15"/>
    <p:sldId id="299" r:id="rId16"/>
    <p:sldId id="301" r:id="rId17"/>
    <p:sldId id="300" r:id="rId18"/>
    <p:sldId id="302" r:id="rId19"/>
    <p:sldId id="303" r:id="rId20"/>
    <p:sldId id="304" r:id="rId21"/>
    <p:sldId id="305" r:id="rId22"/>
    <p:sldId id="286" r:id="rId23"/>
    <p:sldId id="290" r:id="rId24"/>
    <p:sldId id="291" r:id="rId25"/>
    <p:sldId id="292" r:id="rId26"/>
    <p:sldId id="266" r:id="rId27"/>
  </p:sldIdLst>
  <p:sldSz cx="121872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80415" autoAdjust="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  <a:pPr>
                <a:defRPr/>
              </a:pPr>
              <a:t>2018/10/21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  <a:pPr>
                <a:defRPr/>
              </a:pPr>
              <a:t>2018/10/21</a:t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1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4E8B58-4812-4EC3-99AB-9F282327277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ang%20141588761/article/details/52275820.%202016.08.22/2018.10.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>
            <a:grpSpLocks/>
          </p:cNvGrpSpPr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-G07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Visio2002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Designer2000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，还有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Sybase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这里只重点介绍其中两个：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Microsoft Visio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</a:p>
        </p:txBody>
      </p:sp>
    </p:spTree>
    <p:extLst>
      <p:ext uri="{BB962C8B-B14F-4D97-AF65-F5344CB8AC3E}">
        <p14:creationId xmlns:p14="http://schemas.microsoft.com/office/powerpoint/2010/main" val="26949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1.2.Visio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最初属于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公司，该公司成立于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年，公司更名为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Shapeware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。同年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日，微软公司以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亿美元股票交换收购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。此后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一起发行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1.3.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的数据类型特征、索引定义、视图定义、存储过程定义、触发器定义等。</a:t>
            </a:r>
          </a:p>
        </p:txBody>
      </p:sp>
    </p:spTree>
    <p:extLst>
      <p:ext uri="{BB962C8B-B14F-4D97-AF65-F5344CB8AC3E}">
        <p14:creationId xmlns:p14="http://schemas.microsoft.com/office/powerpoint/2010/main" val="1229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2.2.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Xiao-Yun Wang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（王晓昀）在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公司开发完成。在法国称为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AMC*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，在国际市场上称为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。在这两个产品名字中都包含“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，它实际上特指“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，因为在产品开发的最开始是为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1983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年的法国公司，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公司购买了该公司，而在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年早期，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已经买下了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 目前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及其法文版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PowerAMC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的所有权利。</a:t>
            </a:r>
          </a:p>
        </p:txBody>
      </p:sp>
    </p:spTree>
    <p:extLst>
      <p:ext uri="{BB962C8B-B14F-4D97-AF65-F5344CB8AC3E}">
        <p14:creationId xmlns:p14="http://schemas.microsoft.com/office/powerpoint/2010/main" val="2829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面向对象建模（提供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UML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所有视图）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数据建模（支持主流关系数据库管理系统）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业务过程建模（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ProcessAnalyst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BPMN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建模（支持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 Schema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DTD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数据仓库建模（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WarehouseArchitect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代码生成（支持语言及框架包括：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VB .NET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EJB3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(.NET and .NET CF)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1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Object-Oriented Model(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面向对象模型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中，可以看到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这是类图的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toolbox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要知道的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generalization  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Realization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Association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Composition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500951" y="2271717"/>
            <a:ext cx="2329372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类继承父类：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99" y="3068960"/>
            <a:ext cx="2505075" cy="1914525"/>
          </a:xfrm>
          <a:prstGeom prst="rect">
            <a:avLst/>
          </a:prstGeom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213050" y="2291007"/>
            <a:ext cx="11646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55" y="3063587"/>
            <a:ext cx="2819400" cy="2114550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436882" y="2291007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0" y="3107059"/>
            <a:ext cx="2457450" cy="1838325"/>
          </a:xfrm>
          <a:prstGeom prst="rect">
            <a:avLst/>
          </a:prstGeom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各种关系的强弱顺序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629123" y="2263691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聚合：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013499" y="2223510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24391"/>
          <a:stretch/>
        </p:blipFill>
        <p:spPr>
          <a:xfrm>
            <a:off x="1125067" y="3081957"/>
            <a:ext cx="2514601" cy="228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29124"/>
          <a:stretch/>
        </p:blipFill>
        <p:spPr>
          <a:xfrm>
            <a:off x="4077395" y="2682418"/>
            <a:ext cx="2675964" cy="2819400"/>
          </a:xfrm>
          <a:prstGeom prst="rect">
            <a:avLst/>
          </a:prstGeom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8289265" y="2179198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38" y="2675432"/>
            <a:ext cx="4219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1.zang141588761. Rational Rose[EB/OL].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https://blog.csdn.net/zang141588761 /article/details/52275820. 2016.08.22/2018.10.21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踏雪无痕大黄蜂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与你一起学习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Microsoft Visio——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基础篇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://blog.cs dn.net/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huangxinfeng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/article/details/81178158.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2018.07.24/2018.10.21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conviction_thinking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2012.09.09/2018.10.21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荣阳：访谈记录文档，会议记录（今日输出），每日例会模板，阅读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任务分配，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模板文档，审查制度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完善，深入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敏捷模型，安排并行任务，项目总体计划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伟宏： 需求工程项目计划修订（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，第二次翻转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文档归类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翼力：需求工程项目计划修订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(1-3)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，甘特图更新，修订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，软件开发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用户文档，项目计划框架模板，调研报告，虚拟机环境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帆：需求工程项目计划修订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(4-5)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，界面工具了解（形成对比文档），提交文档格式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敏捷模型，项目总体计划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小组绩效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张荣阳：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赵伟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87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林翼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86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浥：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89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初始发行于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用于可视化建模和公司级水平软件应用的组件构造。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929359" y="1541666"/>
            <a:ext cx="943304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就像一个戏剧导演设计一个剧本一样，一个软件设计师使用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，以演员（数字）、使用拖放式符号的程序表中的有用的案例元素（椭圆）、目标（矩形）和消息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关系（箭头）设计各种类，来创造（模型）一个应用的框架。当程序表被创建时，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记录下这个程序表然后以设计师选择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或者数据定义语言（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）来产生代码。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当前市场上基于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，那么为什么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要选择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呢？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Grandy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James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Rumbaugh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Jacobson,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公司担任首席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的可用性和扩展性更好。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4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主要工作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生成目标语言的框架代码，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DELPHI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320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的面向对象建模语言出现于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年代中期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1993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omt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_2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发展历程：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Pages>0</Pages>
  <Words>1602</Words>
  <Characters>0</Characters>
  <Application>Microsoft Office PowerPoint</Application>
  <PresentationFormat>自定义</PresentationFormat>
  <Lines>0</Lines>
  <Paragraphs>122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103</cp:revision>
  <dcterms:created xsi:type="dcterms:W3CDTF">2014-05-22T15:27:15Z</dcterms:created>
  <dcterms:modified xsi:type="dcterms:W3CDTF">2018-10-21T10:03:28Z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