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25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53" r:id="rId32"/>
    <p:sldId id="284" r:id="rId33"/>
    <p:sldId id="294" r:id="rId34"/>
    <p:sldId id="295" r:id="rId35"/>
    <p:sldId id="296" r:id="rId36"/>
    <p:sldId id="297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286" r:id="rId45"/>
    <p:sldId id="290" r:id="rId46"/>
    <p:sldId id="291" r:id="rId47"/>
    <p:sldId id="292" r:id="rId48"/>
    <p:sldId id="266" r:id="rId49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09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31788" y="942975"/>
            <a:ext cx="97282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实施图是显示网络的物理布局，系统中涉及的处理器、设备、连接和过程。一个项目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中有一个实施图。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466850"/>
            <a:ext cx="7158037" cy="3416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作为优秀的建模工具，能方便地画出这些图。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接下来，我将具体讲解如何用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工具画出它们。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当然，首先我们要先了解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这个工具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235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启动Rational Rose后，界面如下所示：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34175" y="1543050"/>
            <a:ext cx="49879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浏览器：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文档工具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工具栏：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框图窗口：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用于显示和编辑一个或几个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日志：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从用例图中我们可以看到系统干什么，与谁交互。与系统交互的参与者可以是人，也可以是其他系统或实体。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43706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视图中双击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997325"/>
            <a:ext cx="4983163" cy="920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一个系统的多个用例图可以包的形式组织和管理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系统总的用例一般画在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65225"/>
            <a:ext cx="11391900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第二步：建立参与者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键入参与者的名称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我们还可以通过双击参与者符号的形式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对参与者进行简要的说明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16522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222375"/>
            <a:ext cx="6200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第三步：创建用例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键入用例的名称（如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我们仍然可以通过双击用例符号的形式对用例进行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简要的说明（如图）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1222375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第四步：记录参与者与用例之间的关系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工具栏中选择关联关系箭头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将光标首先定位在用例图的参与者上，单机鼠标左键并将光标移动到用例符号上。形成连接。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第五步：增加泛化关系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工具栏中选择泛化关系箭头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27125"/>
            <a:ext cx="62007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活动图显示了从活动到活动的流。可以在分析系统业务时来演示业务流，或在收集系统需求的时候显示一个用例中的事件流。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246938" y="2324100"/>
            <a:ext cx="47164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第一步：创建活动图（如图）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第二步：增加泳道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（泳道：框图里的竖线，包含特定人员或组织要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进行的所有活动。每个泳道对应一个人员或组织）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swimlane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即可增加泳道。用人员或组织名命名即可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第三步：增加活动并设置活动的顺序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按钮，把箭头从一个活动拖到另一个活动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synchronization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画出从活动到同步棒的交接箭头（表示之后开始并行处理）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画出从可并行活动到最后同步棒之间的交接箭头，表示完成所有这些活动之后，结束并行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第五步：增加决策点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decision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拖动决策到决策之后可能发生活动的交接线，双击交接。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detail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可写入决策条件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建立类图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类图显示系统中类和类之间的交互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308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浏览器里选择包右击选择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输入属性的名字，创建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右击浏览器内的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把浏览器的类拉到类图就行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8428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建立序列图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序列图显示用例中的功能流程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300662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第一步：创建序列图（如图）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创建一张空白序列图。也可以在浏览器中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视图中选择某个用例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每个对象代表了某个类的某一实例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单击该对象，在淡出的对话框里的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给该对象命名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27788" y="1138238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给该消息命名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9080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建立协作图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方法和序列图类似。只不过对象之间的链接有所不同。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78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 link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363" y="4310063"/>
            <a:ext cx="4525962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当然，还有自反链接之类的链接有</a:t>
            </a:r>
          </a:p>
        </p:txBody>
      </p:sp>
    </p:spTree>
    <p:extLst>
      <p:ext uri="{BB962C8B-B14F-4D97-AF65-F5344CB8AC3E}">
        <p14:creationId xmlns:p14="http://schemas.microsoft.com/office/powerpoint/2010/main" val="4633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66863" y="1606550"/>
            <a:ext cx="6126163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除了之前介绍的这些图外，还有一些图比如</a:t>
            </a:r>
            <a:r>
              <a:rPr kumimoji="0" lang="zh-CN" altLang="en-US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就不再赘述了。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基本的流程和之前的类似，具体方法</a:t>
            </a:r>
            <a:r>
              <a:rPr kumimoji="0" lang="en-US" altLang="zh-CN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总之就是找到工具栏的按钮，然后创建就可以了。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</a:p>
        </p:txBody>
      </p:sp>
    </p:spTree>
    <p:extLst>
      <p:ext uri="{BB962C8B-B14F-4D97-AF65-F5344CB8AC3E}">
        <p14:creationId xmlns:p14="http://schemas.microsoft.com/office/powerpoint/2010/main" val="3527277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Visio2002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Designer2000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1.2.Visio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1.3.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数据仓库建模（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WarehouseArchitect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代码生成（支持语言及框架包括：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500951" y="2271717"/>
            <a:ext cx="2329372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类继承父类：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9" y="3068960"/>
            <a:ext cx="2505075" cy="1914525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213050" y="2291007"/>
            <a:ext cx="11646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55" y="3063587"/>
            <a:ext cx="2819400" cy="2114550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436882" y="2291007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0" y="3107059"/>
            <a:ext cx="2457450" cy="1838325"/>
          </a:xfrm>
          <a:prstGeom prst="rect">
            <a:avLst/>
          </a:prstGeom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629123" y="2263691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聚合：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013499" y="2223510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4391"/>
          <a:stretch/>
        </p:blipFill>
        <p:spPr>
          <a:xfrm>
            <a:off x="1125067" y="3081957"/>
            <a:ext cx="2514601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29124"/>
          <a:stretch/>
        </p:blipFill>
        <p:spPr>
          <a:xfrm>
            <a:off x="4077395" y="2682418"/>
            <a:ext cx="2675964" cy="2819400"/>
          </a:xfrm>
          <a:prstGeom prst="rect">
            <a:avLst/>
          </a:prstGeom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89265" y="2179198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8" y="2675432"/>
            <a:ext cx="4219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 /article/details/52275820. 2016.08.22/2018.10.21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://blog.cs dn.net/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huangxinfeng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2018.07.24/2018.10.21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2012.09.09/2018.10.21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荣阳：访谈记录文档，会议记录（今日输出），每日例会模板，阅读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任务分配，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模板文档，审查制度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完善，深入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敏捷模型，安排并行任务，项目总体计划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需求工程项目计划修订（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，第二次翻转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文档归类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翼力：需求工程项目计划修订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(1-3)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，甘特图更新，修订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，软件开发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用户文档，项目计划框架模板，调研报告，虚拟机环境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帆：需求工程项目计划修订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(4-5)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，界面工具了解（形成对比文档），提交文档格式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87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86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929359" y="1541666"/>
            <a:ext cx="943304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记录下这个程序表然后以设计师选择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Pages>0</Pages>
  <Words>3111</Words>
  <Characters>0</Characters>
  <Application>Microsoft Office PowerPoint</Application>
  <PresentationFormat>自定义</PresentationFormat>
  <Lines>0</Lines>
  <Paragraphs>456</Paragraphs>
  <Slides>48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111</cp:revision>
  <dcterms:created xsi:type="dcterms:W3CDTF">2014-05-22T15:27:15Z</dcterms:created>
  <dcterms:modified xsi:type="dcterms:W3CDTF">2018-10-21T11:49:26Z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