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316" r:id="rId8"/>
    <p:sldId id="305" r:id="rId9"/>
    <p:sldId id="306" r:id="rId10"/>
    <p:sldId id="307" r:id="rId11"/>
    <p:sldId id="285" r:id="rId12"/>
    <p:sldId id="312" r:id="rId13"/>
    <p:sldId id="313" r:id="rId14"/>
    <p:sldId id="286" r:id="rId15"/>
    <p:sldId id="287" r:id="rId16"/>
    <p:sldId id="288" r:id="rId17"/>
    <p:sldId id="314" r:id="rId18"/>
    <p:sldId id="315" r:id="rId19"/>
    <p:sldId id="289" r:id="rId20"/>
    <p:sldId id="293" r:id="rId21"/>
    <p:sldId id="295" r:id="rId22"/>
    <p:sldId id="276" r:id="rId2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2018/5/20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总体与详细设计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93181" y="1561356"/>
            <a:ext cx="5274310" cy="3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00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查看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概述：服务器端处理 前端传入的查看命令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查看排行榜信息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查看拥有皮肤信息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查看排行</a:t>
            </a:r>
            <a:r>
              <a:rPr lang="zh-CN" altLang="zh-CN" sz="1100" dirty="0" smtClean="0"/>
              <a:t>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procedure </a:t>
            </a:r>
            <a:r>
              <a:rPr lang="en-US" altLang="zh-CN" sz="1100" dirty="0"/>
              <a:t>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	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中得出没有登录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重定向到‘用户未登录’页面</a:t>
            </a:r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请求是</a:t>
            </a:r>
            <a:r>
              <a:rPr lang="en-US" altLang="zh-CN" sz="1100" dirty="0"/>
              <a:t>POST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调用</a:t>
            </a:r>
            <a:r>
              <a:rPr lang="en-US" altLang="zh-CN" sz="1100" dirty="0" err="1"/>
              <a:t>RemarkForm</a:t>
            </a:r>
            <a:r>
              <a:rPr lang="zh-CN" altLang="zh-CN" sz="1100" dirty="0"/>
              <a:t>生成的表单</a:t>
            </a:r>
          </a:p>
          <a:p>
            <a:r>
              <a:rPr lang="en-US" altLang="zh-CN" sz="1100" dirty="0"/>
              <a:t>		if &lt;</a:t>
            </a:r>
            <a:r>
              <a:rPr lang="zh-CN" altLang="zh-CN" sz="1100" dirty="0"/>
              <a:t>表单验证成功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</a:t>
            </a:r>
            <a:r>
              <a:rPr lang="en-US" altLang="zh-CN" sz="1100" dirty="0"/>
              <a:t> = </a:t>
            </a:r>
            <a:r>
              <a:rPr lang="zh-CN" altLang="zh-CN" sz="1100" dirty="0"/>
              <a:t>调用</a:t>
            </a:r>
            <a:r>
              <a:rPr lang="en-US" altLang="zh-CN" sz="1100" dirty="0"/>
              <a:t>Remark</a:t>
            </a:r>
            <a:r>
              <a:rPr lang="zh-CN" altLang="zh-CN" sz="1100" dirty="0"/>
              <a:t>生成的</a:t>
            </a:r>
            <a:r>
              <a:rPr lang="en-US" altLang="zh-CN" sz="1100" dirty="0"/>
              <a:t>Remark</a:t>
            </a:r>
            <a:r>
              <a:rPr lang="zh-CN" altLang="zh-CN" sz="1100" dirty="0"/>
              <a:t>模型</a:t>
            </a:r>
          </a:p>
          <a:p>
            <a:r>
              <a:rPr lang="en-US" altLang="zh-CN" sz="1100" dirty="0"/>
              <a:t>			myremark.id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'id'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资源</a:t>
            </a:r>
            <a:r>
              <a:rPr lang="en-US" altLang="zh-CN" sz="1100" dirty="0"/>
              <a:t>id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myremark.subject</a:t>
            </a:r>
            <a:r>
              <a:rPr lang="en-US" altLang="zh-CN" sz="1100" dirty="0"/>
              <a:t>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'subject'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用户</a:t>
            </a:r>
            <a:r>
              <a:rPr lang="en-US" altLang="zh-CN" sz="1100" dirty="0"/>
              <a:t>subject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myremark.score</a:t>
            </a:r>
            <a:r>
              <a:rPr lang="en-US" altLang="zh-CN" sz="1100" dirty="0"/>
              <a:t>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'score'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积分</a:t>
            </a:r>
            <a:r>
              <a:rPr lang="en-US" altLang="zh-CN" sz="1100" dirty="0"/>
              <a:t>score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zh-CN" altLang="zh-CN" sz="1100" dirty="0"/>
              <a:t>保存</a:t>
            </a:r>
            <a:r>
              <a:rPr lang="en-US" altLang="zh-CN" sz="1100" dirty="0" err="1"/>
              <a:t>myremark</a:t>
            </a:r>
            <a:r>
              <a:rPr lang="zh-CN" altLang="zh-CN" sz="1100" dirty="0"/>
              <a:t>并上传至游戏前端</a:t>
            </a:r>
            <a:r>
              <a:rPr lang="en-US" altLang="zh-CN" sz="1100" dirty="0"/>
              <a:t>			</a:t>
            </a:r>
            <a:endParaRPr lang="zh-CN" altLang="zh-CN" sz="1100" dirty="0"/>
          </a:p>
          <a:p>
            <a:r>
              <a:rPr lang="zh-CN" altLang="zh-CN" sz="1100" dirty="0"/>
              <a:t>出现“相应积分：”提示信息</a:t>
            </a:r>
          </a:p>
          <a:p>
            <a:r>
              <a:rPr lang="en-US" altLang="zh-CN" sz="1100" dirty="0"/>
              <a:t>    else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空的</a:t>
            </a:r>
            <a:r>
              <a:rPr lang="en-US" altLang="zh-CN" sz="1100" dirty="0" err="1"/>
              <a:t>RemarkForm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zh-CN" altLang="zh-CN" sz="1100" dirty="0"/>
              <a:t>返回‘查看界面’并显示含有该用户积分排行榜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1341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</a:t>
            </a:r>
            <a:r>
              <a:rPr lang="zh-CN" altLang="zh-CN" sz="1100" dirty="0" smtClean="0"/>
              <a:t>皮肤</a:t>
            </a:r>
            <a:endParaRPr lang="en-US" altLang="zh-CN" sz="1100" dirty="0" smtClean="0"/>
          </a:p>
          <a:p>
            <a:endParaRPr lang="zh-CN" altLang="zh-CN" sz="1100" dirty="0"/>
          </a:p>
          <a:p>
            <a:r>
              <a:rPr lang="en-US" altLang="zh-CN" sz="1100" dirty="0"/>
              <a:t>procedure 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/remark/</a:t>
            </a:r>
            <a:r>
              <a:rPr lang="en-US" altLang="zh-CN" sz="1100" dirty="0" err="1"/>
              <a:t>delete?id</a:t>
            </a:r>
            <a:r>
              <a:rPr lang="en-US" altLang="zh-CN" sz="1100" dirty="0"/>
              <a:t>=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中得出没有皮肤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显示‘没有皮肤’提示信息</a:t>
            </a:r>
          </a:p>
          <a:p>
            <a:r>
              <a:rPr lang="en-US" altLang="zh-CN" sz="1100" dirty="0"/>
              <a:t>    else if &lt;</a:t>
            </a:r>
            <a:r>
              <a:rPr lang="zh-CN" altLang="zh-CN" sz="1100" dirty="0"/>
              <a:t>请求不是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raise 404</a:t>
            </a:r>
            <a:r>
              <a:rPr lang="zh-CN" altLang="zh-CN" sz="1100" dirty="0"/>
              <a:t>异常</a:t>
            </a:r>
          </a:p>
          <a:p>
            <a:r>
              <a:rPr lang="en-US" altLang="zh-CN" sz="1100" dirty="0"/>
              <a:t>    else #</a:t>
            </a:r>
            <a:r>
              <a:rPr lang="zh-CN" altLang="zh-CN" sz="1100" dirty="0"/>
              <a:t>请求是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</a:p>
          <a:p>
            <a:r>
              <a:rPr lang="en-US" altLang="zh-CN" sz="1100" dirty="0"/>
              <a:t>        if &lt;</a:t>
            </a:r>
            <a:r>
              <a:rPr lang="zh-CN" altLang="zh-CN" sz="1100" dirty="0"/>
              <a:t>请求信息不存在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返回用户信息未找到出错页面</a:t>
            </a:r>
          </a:p>
          <a:p>
            <a:r>
              <a:rPr lang="en-US" altLang="zh-CN" sz="1100" dirty="0"/>
              <a:t>        begin &lt;</a:t>
            </a:r>
            <a:r>
              <a:rPr lang="zh-CN" altLang="zh-CN" sz="1100" dirty="0"/>
              <a:t>提取皮肤信息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从数据库提取当前用户已经获得皮肤相关信息</a:t>
            </a:r>
          </a:p>
          <a:p>
            <a:r>
              <a:rPr lang="en-US" altLang="zh-CN" sz="1100" dirty="0"/>
              <a:t>        end</a:t>
            </a:r>
            <a:endParaRPr lang="zh-CN" altLang="zh-CN" sz="1100" dirty="0"/>
          </a:p>
          <a:p>
            <a:r>
              <a:rPr lang="zh-CN" altLang="zh-CN" sz="1100" dirty="0"/>
              <a:t>从数据库导出相应皮肤信息（通过查询语句）</a:t>
            </a:r>
          </a:p>
          <a:p>
            <a:r>
              <a:rPr lang="en-US" altLang="zh-CN" sz="1100" dirty="0"/>
              <a:t>             </a:t>
            </a:r>
            <a:r>
              <a:rPr lang="zh-CN" altLang="zh-CN" sz="1100" dirty="0"/>
              <a:t>返回‘查看界面’并显示该用户皮肤相关信息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394974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5184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用户登录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认证子系统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概述：识别用户，获取用户信息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用户信息匹配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用户游戏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记录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用户最高分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获取用户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皮肤解锁情况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procedure &lt;</a:t>
            </a:r>
            <a:r>
              <a:rPr lang="zh-CN" altLang="en-US" sz="1000" dirty="0"/>
              <a:t>处理来自</a:t>
            </a:r>
            <a:r>
              <a:rPr lang="en-US" altLang="zh-CN" sz="1000" dirty="0"/>
              <a:t>/remark/</a:t>
            </a:r>
            <a:r>
              <a:rPr lang="en-US" altLang="zh-CN" sz="1000" dirty="0" err="1"/>
              <a:t>delete?id</a:t>
            </a:r>
            <a:r>
              <a:rPr lang="en-US" altLang="zh-CN" sz="1000" dirty="0"/>
              <a:t>=</a:t>
            </a:r>
            <a:r>
              <a:rPr lang="zh-CN" altLang="en-US" sz="1000" dirty="0"/>
              <a:t>的请求</a:t>
            </a:r>
            <a:r>
              <a:rPr lang="en-US" altLang="zh-CN" sz="1000" dirty="0"/>
              <a:t>&gt; interface&lt;http</a:t>
            </a:r>
            <a:r>
              <a:rPr lang="zh-CN" altLang="en-US" sz="1000" dirty="0"/>
              <a:t>请求对象</a:t>
            </a:r>
            <a:r>
              <a:rPr lang="en-US" altLang="zh-CN" sz="10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if &lt;</a:t>
            </a:r>
            <a:r>
              <a:rPr lang="zh-CN" altLang="en-US" sz="1000" dirty="0"/>
              <a:t>从</a:t>
            </a:r>
            <a:r>
              <a:rPr lang="en-US" altLang="zh-CN" sz="1000" dirty="0"/>
              <a:t>request</a:t>
            </a:r>
            <a:r>
              <a:rPr lang="zh-CN" altLang="en-US" sz="1000" dirty="0"/>
              <a:t>对象的</a:t>
            </a:r>
            <a:r>
              <a:rPr lang="en-US" altLang="zh-CN" sz="1000" dirty="0"/>
              <a:t>session</a:t>
            </a:r>
            <a:r>
              <a:rPr lang="zh-CN" altLang="en-US" sz="1000" dirty="0"/>
              <a:t>中得出没有登录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</a:t>
            </a:r>
            <a:r>
              <a:rPr lang="zh-CN" altLang="en-US" sz="10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if &lt;</a:t>
            </a:r>
            <a:r>
              <a:rPr lang="zh-CN" altLang="en-US" sz="1000" dirty="0"/>
              <a:t>请求不是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raise 404</a:t>
            </a:r>
            <a:r>
              <a:rPr lang="zh-CN" altLang="en-US" sz="10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#</a:t>
            </a:r>
            <a:r>
              <a:rPr lang="zh-CN" altLang="en-US" sz="1000" dirty="0"/>
              <a:t>请求是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if &lt;</a:t>
            </a:r>
            <a:r>
              <a:rPr lang="zh-CN" altLang="en-US" sz="1000" dirty="0"/>
              <a:t>请求用户不存在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 </a:t>
            </a:r>
            <a:r>
              <a:rPr lang="zh-CN" altLang="en-US" sz="1000" dirty="0"/>
              <a:t>返回用户未找到出错页面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begin &lt;</a:t>
            </a:r>
            <a:r>
              <a:rPr lang="zh-CN" altLang="en-US" sz="1000" dirty="0"/>
              <a:t>整合信息</a:t>
            </a:r>
            <a:r>
              <a:rPr lang="en-US" altLang="zh-CN" sz="1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</a:t>
            </a:r>
            <a:r>
              <a:rPr lang="zh-CN" altLang="en-US" sz="1000" dirty="0"/>
              <a:t>将</a:t>
            </a:r>
            <a:r>
              <a:rPr lang="en-US" altLang="zh-CN" sz="1000" dirty="0"/>
              <a:t>code</a:t>
            </a:r>
            <a:r>
              <a:rPr lang="zh-CN" altLang="en-US" sz="1000" dirty="0"/>
              <a:t>和服务器小程序相关</a:t>
            </a:r>
            <a:r>
              <a:rPr lang="en-US" altLang="zh-CN" sz="1000" dirty="0"/>
              <a:t>id</a:t>
            </a:r>
            <a:r>
              <a:rPr lang="zh-CN" altLang="en-US" sz="1000" dirty="0"/>
              <a:t>等等准备发送至微信服务接口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</a:t>
            </a:r>
            <a:r>
              <a:rPr lang="zh-CN" altLang="en-US" sz="1000" dirty="0"/>
              <a:t>微信服务接口接收信息成功，产生相应反馈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用户登录成功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end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信息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更新子系统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概述：位于服务器端，关于游戏结束后从数据库将用户上次游戏的积分调出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；位于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服务器端，关于游戏结束后从数据库将用户最新游戏的积分和皮肤信息更新。</a:t>
            </a: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更新用户最高得分和皮肤信息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/>
              <a:t>#</a:t>
            </a:r>
            <a:r>
              <a:rPr lang="zh-CN" altLang="en-US" sz="800" dirty="0"/>
              <a:t>积分提取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procedure &lt;</a:t>
            </a:r>
            <a:r>
              <a:rPr lang="zh-CN" altLang="en-US" sz="800" dirty="0"/>
              <a:t>处理来自</a:t>
            </a:r>
            <a:r>
              <a:rPr lang="en-US" altLang="zh-CN" sz="800" dirty="0"/>
              <a:t>/remark</a:t>
            </a:r>
            <a:r>
              <a:rPr lang="zh-CN" altLang="en-US" sz="800" dirty="0"/>
              <a:t>的请求</a:t>
            </a:r>
            <a:r>
              <a:rPr lang="en-US" altLang="zh-CN" sz="800" dirty="0"/>
              <a:t>&gt; interface&lt;http</a:t>
            </a:r>
            <a:r>
              <a:rPr lang="zh-CN" altLang="en-US" sz="800" dirty="0"/>
              <a:t>请求对象</a:t>
            </a:r>
            <a:r>
              <a:rPr lang="en-US" altLang="zh-CN" sz="8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if &lt;</a:t>
            </a:r>
            <a:r>
              <a:rPr lang="zh-CN" altLang="en-US" sz="800" dirty="0"/>
              <a:t>从</a:t>
            </a:r>
            <a:r>
              <a:rPr lang="en-US" altLang="zh-CN" sz="800" dirty="0"/>
              <a:t>request</a:t>
            </a:r>
            <a:r>
              <a:rPr lang="zh-CN" altLang="en-US" sz="800" dirty="0"/>
              <a:t>对象的</a:t>
            </a:r>
            <a:r>
              <a:rPr lang="en-US" altLang="zh-CN" sz="800" dirty="0"/>
              <a:t>session</a:t>
            </a:r>
            <a:r>
              <a:rPr lang="zh-CN" altLang="en-US" sz="800" dirty="0"/>
              <a:t>中得出没有登录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        </a:t>
            </a:r>
            <a:r>
              <a:rPr lang="zh-CN" altLang="en-US" sz="800" dirty="0"/>
              <a:t>重定向到‘用户未登录’页面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if &lt;</a:t>
            </a:r>
            <a:r>
              <a:rPr lang="zh-CN" altLang="en-US" sz="800" dirty="0"/>
              <a:t>请求是</a:t>
            </a:r>
            <a:r>
              <a:rPr lang="en-US" altLang="zh-CN" sz="800" dirty="0"/>
              <a:t>POST</a:t>
            </a:r>
            <a:r>
              <a:rPr lang="zh-CN" altLang="en-US" sz="800" dirty="0"/>
              <a:t>请求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调用</a:t>
            </a:r>
            <a:r>
              <a:rPr lang="en-US" altLang="zh-CN" sz="800" dirty="0" err="1"/>
              <a:t>RemarkForm</a:t>
            </a:r>
            <a:r>
              <a:rPr lang="zh-CN" altLang="en-US" sz="800" dirty="0"/>
              <a:t>生成的表单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</a:t>
            </a:r>
            <a:r>
              <a:rPr lang="en-US" altLang="zh-CN" sz="800" dirty="0"/>
              <a:t>if &lt;</a:t>
            </a:r>
            <a:r>
              <a:rPr lang="zh-CN" altLang="en-US" sz="800" dirty="0"/>
              <a:t>表单验证成功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</a:t>
            </a:r>
            <a:r>
              <a:rPr lang="en-US" altLang="zh-CN" sz="800" dirty="0"/>
              <a:t> = </a:t>
            </a:r>
            <a:r>
              <a:rPr lang="zh-CN" altLang="en-US" sz="800" dirty="0"/>
              <a:t>调用</a:t>
            </a:r>
            <a:r>
              <a:rPr lang="en-US" altLang="zh-CN" sz="800" dirty="0"/>
              <a:t>Remark</a:t>
            </a:r>
            <a:r>
              <a:rPr lang="zh-CN" altLang="en-US" sz="800" dirty="0"/>
              <a:t>生成的</a:t>
            </a:r>
            <a:r>
              <a:rPr lang="en-US" altLang="zh-CN" sz="800" dirty="0"/>
              <a:t>Remark</a:t>
            </a:r>
            <a:r>
              <a:rPr lang="zh-CN" altLang="en-US" sz="800" dirty="0"/>
              <a:t>模型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	</a:t>
            </a:r>
            <a:r>
              <a:rPr lang="en-US" altLang="zh-CN" sz="800" dirty="0"/>
              <a:t>myremark.id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'id'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资源</a:t>
            </a:r>
            <a:r>
              <a:rPr lang="en-US" altLang="zh-CN" sz="8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myremark.subject</a:t>
            </a:r>
            <a:r>
              <a:rPr lang="en-US" altLang="zh-CN" sz="800" dirty="0"/>
              <a:t>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'subject'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用户</a:t>
            </a:r>
            <a:r>
              <a:rPr lang="en-US" altLang="zh-CN" sz="800" dirty="0"/>
              <a:t>subject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myremark.score</a:t>
            </a:r>
            <a:r>
              <a:rPr lang="en-US" altLang="zh-CN" sz="800" dirty="0"/>
              <a:t>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'score'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积分</a:t>
            </a:r>
            <a:r>
              <a:rPr lang="en-US" altLang="zh-CN" sz="800" dirty="0"/>
              <a:t>score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zh-CN" altLang="en-US" sz="800" dirty="0"/>
              <a:t>保存</a:t>
            </a:r>
            <a:r>
              <a:rPr lang="en-US" altLang="zh-CN" sz="800" dirty="0" err="1"/>
              <a:t>myremark</a:t>
            </a:r>
            <a:r>
              <a:rPr lang="zh-CN" altLang="en-US" sz="800" dirty="0"/>
              <a:t>并上传至游戏前端			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出现“相应积分：”提示信息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空的</a:t>
            </a:r>
            <a:r>
              <a:rPr lang="en-US" altLang="zh-CN" sz="800" dirty="0" err="1"/>
              <a:t>RemarkForm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en-US" altLang="zh-CN" sz="800" dirty="0"/>
              <a:t>	</a:t>
            </a:r>
            <a:r>
              <a:rPr lang="zh-CN" altLang="en-US" sz="800" dirty="0"/>
              <a:t>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9799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/>
              <a:t>#</a:t>
            </a:r>
            <a:r>
              <a:rPr lang="zh-CN" altLang="en-US" sz="900" dirty="0"/>
              <a:t>信息更新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procedure &lt;</a:t>
            </a:r>
            <a:r>
              <a:rPr lang="zh-CN" altLang="en-US" sz="900" dirty="0"/>
              <a:t>处理来自</a:t>
            </a:r>
            <a:r>
              <a:rPr lang="en-US" altLang="zh-CN" sz="900" dirty="0"/>
              <a:t>/remark/</a:t>
            </a:r>
            <a:r>
              <a:rPr lang="en-US" altLang="zh-CN" sz="900" dirty="0" err="1"/>
              <a:t>delete?id</a:t>
            </a:r>
            <a:r>
              <a:rPr lang="en-US" altLang="zh-CN" sz="900" dirty="0"/>
              <a:t>=</a:t>
            </a:r>
            <a:r>
              <a:rPr lang="zh-CN" altLang="en-US" sz="900" dirty="0"/>
              <a:t>的请求</a:t>
            </a:r>
            <a:r>
              <a:rPr lang="en-US" altLang="zh-CN" sz="900" dirty="0"/>
              <a:t>&gt; interface&lt;http</a:t>
            </a:r>
            <a:r>
              <a:rPr lang="zh-CN" altLang="en-US" sz="900" dirty="0"/>
              <a:t>请求对象</a:t>
            </a:r>
            <a:r>
              <a:rPr lang="en-US" altLang="zh-CN" sz="9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if &lt;</a:t>
            </a:r>
            <a:r>
              <a:rPr lang="zh-CN" altLang="en-US" sz="900" dirty="0"/>
              <a:t>从</a:t>
            </a:r>
            <a:r>
              <a:rPr lang="en-US" altLang="zh-CN" sz="900" dirty="0"/>
              <a:t>request</a:t>
            </a:r>
            <a:r>
              <a:rPr lang="zh-CN" altLang="en-US" sz="900" dirty="0"/>
              <a:t>对象的</a:t>
            </a:r>
            <a:r>
              <a:rPr lang="en-US" altLang="zh-CN" sz="900" dirty="0"/>
              <a:t>session</a:t>
            </a:r>
            <a:r>
              <a:rPr lang="zh-CN" altLang="en-US" sz="900" dirty="0"/>
              <a:t>中得出没有登录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</a:t>
            </a:r>
            <a:r>
              <a:rPr lang="zh-CN" altLang="en-US" sz="9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if &lt;</a:t>
            </a:r>
            <a:r>
              <a:rPr lang="zh-CN" altLang="en-US" sz="900" dirty="0"/>
              <a:t>请求不是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raise 404</a:t>
            </a:r>
            <a:r>
              <a:rPr lang="zh-CN" altLang="en-US" sz="9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#</a:t>
            </a:r>
            <a:r>
              <a:rPr lang="zh-CN" altLang="en-US" sz="900" dirty="0"/>
              <a:t>请求是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if &lt;</a:t>
            </a:r>
            <a:r>
              <a:rPr lang="zh-CN" altLang="en-US" sz="900" dirty="0"/>
              <a:t>请求信息不存在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返回用户信息未找到出错页面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begin &lt;</a:t>
            </a:r>
            <a:r>
              <a:rPr lang="zh-CN" altLang="en-US" sz="900" dirty="0"/>
              <a:t>更新信息</a:t>
            </a:r>
            <a:r>
              <a:rPr lang="en-US" altLang="zh-CN" sz="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更新相应信息至数据库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end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出现新的积分排行榜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     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59008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游戏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进行子系统</a:t>
            </a:r>
            <a:endParaRPr lang="en-US" altLang="zh-CN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概述：载入下一场景地图，判断用户是否过关，并进行分数的累加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随机选择函数（物品位置等数据）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计算水平位移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判断是否套中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得分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具体伪代码详见 </a:t>
            </a:r>
            <a:r>
              <a:rPr lang="zh-CN" altLang="en-US" sz="2200" u="sng" dirty="0" smtClean="0">
                <a:latin typeface="微软雅黑 Light" pitchFamily="34" charset="-122"/>
                <a:ea typeface="微软雅黑 Light" pitchFamily="34" charset="-122"/>
              </a:rPr>
              <a:t>游戏进行</a:t>
            </a:r>
            <a:r>
              <a:rPr lang="en-US" altLang="zh-CN" sz="2200" u="sng" dirty="0" smtClean="0">
                <a:latin typeface="微软雅黑 Light" pitchFamily="34" charset="-122"/>
                <a:ea typeface="微软雅黑 Light" pitchFamily="34" charset="-122"/>
              </a:rPr>
              <a:t>.doc</a:t>
            </a:r>
            <a:endParaRPr lang="en-US" altLang="zh-CN" sz="2200" u="sng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86924" y="1157223"/>
            <a:ext cx="130107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 smtClean="0">
                <a:ea typeface="微软雅黑" pitchFamily="34" charset="-122"/>
              </a:rPr>
              <a:t>、引言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6924" y="1630153"/>
            <a:ext cx="19491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 smtClean="0">
                <a:ea typeface="微软雅黑" pitchFamily="34" charset="-122"/>
              </a:rPr>
              <a:t>、参考文献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86924" y="2103259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 smtClean="0">
                <a:ea typeface="微软雅黑" pitchFamily="34" charset="-122"/>
              </a:rPr>
              <a:t>、组员绩效评定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86924" y="2572626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Gantt</a:t>
            </a:r>
            <a:r>
              <a:rPr lang="zh-CN" altLang="en-US" sz="2000" b="1" dirty="0" smtClean="0">
                <a:ea typeface="微软雅黑" pitchFamily="34" charset="-122"/>
              </a:rPr>
              <a:t>图更新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9164" y="3869658"/>
            <a:ext cx="256497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7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ea typeface="微软雅黑" pitchFamily="34" charset="-122"/>
              </a:rPr>
              <a:t>模块具体流程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08496" y="4279830"/>
            <a:ext cx="22769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8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ea typeface="微软雅黑" pitchFamily="34" charset="-122"/>
              </a:rPr>
              <a:t>数据库设计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86924" y="3428868"/>
            <a:ext cx="1901300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6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HIPO</a:t>
            </a:r>
            <a:r>
              <a:rPr lang="zh-CN" altLang="en-US" sz="2000" b="1" dirty="0" smtClean="0">
                <a:ea typeface="微软雅黑" pitchFamily="34" charset="-122"/>
              </a:rPr>
              <a:t>图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08496" y="2968120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5</a:t>
            </a:r>
            <a:r>
              <a:rPr lang="zh-CN" altLang="en-US" sz="2000" b="1" dirty="0" smtClean="0">
                <a:ea typeface="微软雅黑" pitchFamily="34" charset="-122"/>
              </a:rPr>
              <a:t>、界面原型设计</a:t>
            </a:r>
            <a:endParaRPr lang="zh-CN" altLang="en-US" sz="20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数据库设计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89159"/>
              </p:ext>
            </p:extLst>
          </p:nvPr>
        </p:nvGraphicFramePr>
        <p:xfrm>
          <a:off x="1187624" y="2425452"/>
          <a:ext cx="6668087" cy="111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6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表名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功能说明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游戏皮肤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5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用户拥有的皮肤信息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UML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76979"/>
            <a:ext cx="4119458" cy="25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7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05265"/>
            <a:ext cx="21266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引言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目的为阐明系统所采用的方案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图解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本系统的软件结构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以及落实到具体模块的实现（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PDL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85587"/>
            <a:ext cx="20885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  <a:p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[2]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郗晓勇，概要设计说明书，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https://blog.csdn.net/beijiguangyong/article/details/5906367 #_Toc521464967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[3]</a:t>
            </a:r>
            <a:r>
              <a:rPr lang="zh-CN" altLang="zh-CN" sz="1400" dirty="0" smtClean="0"/>
              <a:t>翻滚</a:t>
            </a:r>
            <a:r>
              <a:rPr lang="zh-CN" altLang="zh-CN" sz="1400" dirty="0"/>
              <a:t>吧乐宝宝</a:t>
            </a:r>
            <a:r>
              <a:rPr lang="en-US" altLang="zh-CN" sz="1400" dirty="0"/>
              <a:t>i</a:t>
            </a:r>
            <a:r>
              <a:rPr lang="zh-CN" altLang="zh-CN" sz="1400" dirty="0"/>
              <a:t>，即现订餐详细设计说明书，</a:t>
            </a:r>
            <a:r>
              <a:rPr lang="en-US" altLang="zh-CN" sz="1400" dirty="0">
                <a:latin typeface="+mn-ea"/>
              </a:rPr>
              <a:t>https://wenku.baidu.com/view/36f85876 ac02de80d4d8d15abe23482fb4da0289.html?from=search</a:t>
            </a:r>
            <a:r>
              <a:rPr lang="zh-CN" altLang="zh-CN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2018.5.18</a:t>
            </a:r>
            <a:endParaRPr lang="zh-CN" altLang="zh-CN" sz="1400" dirty="0">
              <a:latin typeface="+mn-ea"/>
            </a:endParaRPr>
          </a:p>
          <a:p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[4]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panlei199242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，程序系统的结构，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https://wenku.baidu.com/view/90b569 e8a48da 0116 c175 f0e7cd184254b351b9c.html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[5]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三小，详细设计说明书，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https://www.cnblogs.com/lsgsanxiao/p/4784941.html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[6] [5]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倾听岁月，微信小程序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-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获取用户信息，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https://blog.csdn.net/u014559227/article/details/71088788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5040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组员绩效</a:t>
            </a:r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评定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（详见 绩效考核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_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详细设计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.excel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）</a:t>
            </a:r>
            <a:endParaRPr lang="en-US" sz="14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 b="7834"/>
          <a:stretch/>
        </p:blipFill>
        <p:spPr bwMode="auto">
          <a:xfrm>
            <a:off x="2944016" y="4072491"/>
            <a:ext cx="5811788" cy="79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8502" y="4287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赵伟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宏：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502" y="2353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陈帆：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502" y="3236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张荣阳：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021173" y="2174582"/>
            <a:ext cx="5657475" cy="7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/>
          <a:stretch/>
        </p:blipFill>
        <p:spPr bwMode="auto">
          <a:xfrm>
            <a:off x="3018560" y="3065929"/>
            <a:ext cx="5654402" cy="7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Gantt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图更新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7"/>
          <a:stretch/>
        </p:blipFill>
        <p:spPr bwMode="auto">
          <a:xfrm>
            <a:off x="1248071" y="2076979"/>
            <a:ext cx="6652621" cy="359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244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界面原型设计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94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1633364"/>
            <a:ext cx="4790962" cy="37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1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1537874"/>
            <a:ext cx="4716199" cy="39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806</Words>
  <Application>Microsoft Office PowerPoint</Application>
  <PresentationFormat>全屏显示(16:10)</PresentationFormat>
  <Paragraphs>162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74</cp:revision>
  <dcterms:created xsi:type="dcterms:W3CDTF">2018-04-22T11:40:04Z</dcterms:created>
  <dcterms:modified xsi:type="dcterms:W3CDTF">2018-05-20T02:53:01Z</dcterms:modified>
</cp:coreProperties>
</file>