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69" r:id="rId3"/>
    <p:sldId id="282" r:id="rId4"/>
    <p:sldId id="257" r:id="rId5"/>
    <p:sldId id="283" r:id="rId6"/>
    <p:sldId id="284" r:id="rId7"/>
    <p:sldId id="285" r:id="rId8"/>
    <p:sldId id="286" r:id="rId9"/>
    <p:sldId id="287" r:id="rId10"/>
    <p:sldId id="292" r:id="rId11"/>
    <p:sldId id="293" r:id="rId12"/>
    <p:sldId id="288" r:id="rId13"/>
    <p:sldId id="290" r:id="rId14"/>
    <p:sldId id="294" r:id="rId15"/>
    <p:sldId id="295" r:id="rId16"/>
    <p:sldId id="296" r:id="rId17"/>
    <p:sldId id="297" r:id="rId18"/>
    <p:sldId id="291" r:id="rId19"/>
    <p:sldId id="281" r:id="rId20"/>
  </p:sldIdLst>
  <p:sldSz cx="12192000" cy="68580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方正正纤黑简体" charset="-122"/>
      <p:regular r:id="rId27"/>
    </p:embeddedFont>
    <p:embeddedFont>
      <p:font typeface="Calibri Light" pitchFamily="34" charset="0"/>
      <p:regular r:id="rId28"/>
      <p:italic r:id="rId29"/>
    </p:embeddedFont>
    <p:embeddedFont>
      <p:font typeface="Droid Sans" charset="0"/>
      <p:regular r:id="rId30"/>
    </p:embeddedFont>
    <p:embeddedFont>
      <p:font typeface="微软雅黑" pitchFamily="34" charset="-122"/>
      <p:regular r:id="rId31"/>
      <p:bold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8C9"/>
    <a:srgbClr val="FFC000"/>
    <a:srgbClr val="2ABD82"/>
    <a:srgbClr val="4CC1D0"/>
    <a:srgbClr val="595959"/>
    <a:srgbClr val="33C2BC"/>
    <a:srgbClr val="3BBAB5"/>
    <a:srgbClr val="FAB450"/>
    <a:srgbClr val="BFBFBF"/>
    <a:srgbClr val="54C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34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53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4DCD-3E9F-4F9E-ACC9-6C38FDEAE701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D8AA7-E4F4-4954-B1C4-D60F0423E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1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3D33-261F-41EA-AFA7-31BD512684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74620" y="3871707"/>
            <a:ext cx="6833562" cy="830921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77367" y="4081864"/>
              <a:ext cx="41456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G07——</a:t>
              </a:r>
              <a:r>
                <a:rPr lang="zh-CN" altLang="en-US" sz="3200" i="1" dirty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项目</a:t>
              </a:r>
              <a:r>
                <a:rPr lang="zh-CN" altLang="en-US" sz="3200" i="1" dirty="0" smtClean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文档一览</a:t>
              </a:r>
              <a:r>
                <a:rPr lang="en-US" altLang="zh-CN" sz="3200" b="1" i="1" dirty="0" smtClean="0">
                  <a:solidFill>
                    <a:srgbClr val="FFFFFF"/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GG</a:t>
              </a:r>
              <a:endParaRPr lang="zh-CN" altLang="en-US" sz="3200" b="1" i="1" dirty="0">
                <a:solidFill>
                  <a:srgbClr val="FFFFFF"/>
                </a:solidFill>
                <a:latin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6464" y="3105553"/>
            <a:ext cx="3518912" cy="486361"/>
            <a:chOff x="4336464" y="3468410"/>
            <a:chExt cx="3518912" cy="486361"/>
          </a:xfrm>
        </p:grpSpPr>
        <p:sp>
          <p:nvSpPr>
            <p:cNvPr id="39" name="矩形 38"/>
            <p:cNvSpPr/>
            <p:nvPr/>
          </p:nvSpPr>
          <p:spPr>
            <a:xfrm>
              <a:off x="4336464" y="3468410"/>
              <a:ext cx="3518912" cy="4863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2136" y="35115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 smtClean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套一套网页小游戏</a:t>
              </a:r>
              <a:endParaRPr lang="zh-CN" altLang="en-US" sz="2000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100963" y="5039119"/>
            <a:ext cx="1828799" cy="37886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03442" y="5046387"/>
            <a:ext cx="179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主讲人</a:t>
            </a:r>
            <a:r>
              <a:rPr lang="zh-CN" altLang="en-US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en-US" altLang="zh-CN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g07</a:t>
            </a:r>
            <a:endParaRPr lang="zh-CN" altLang="en-US" i="1" dirty="0">
              <a:solidFill>
                <a:srgbClr val="FFFFFF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84167" y="1291533"/>
            <a:ext cx="1423666" cy="1320172"/>
            <a:chOff x="5384167" y="1291533"/>
            <a:chExt cx="1423666" cy="1320172"/>
          </a:xfrm>
        </p:grpSpPr>
        <p:sp>
          <p:nvSpPr>
            <p:cNvPr id="21" name="椭圆 20"/>
            <p:cNvSpPr/>
            <p:nvPr/>
          </p:nvSpPr>
          <p:spPr>
            <a:xfrm>
              <a:off x="5384167" y="1778836"/>
              <a:ext cx="832869" cy="832869"/>
            </a:xfrm>
            <a:prstGeom prst="ellipse">
              <a:avLst/>
            </a:prstGeom>
            <a:solidFill>
              <a:srgbClr val="20BA7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74964" y="1778836"/>
              <a:ext cx="832869" cy="832869"/>
            </a:xfrm>
            <a:prstGeom prst="ellipse">
              <a:avLst/>
            </a:prstGeom>
            <a:solidFill>
              <a:srgbClr val="FFC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71442" y="1291533"/>
              <a:ext cx="832869" cy="832869"/>
            </a:xfrm>
            <a:prstGeom prst="ellipse">
              <a:avLst/>
            </a:prstGeom>
            <a:solidFill>
              <a:srgbClr val="00A6B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759615" y="1669703"/>
              <a:ext cx="560450" cy="672750"/>
              <a:chOff x="10768187" y="3367088"/>
              <a:chExt cx="847725" cy="1017587"/>
            </a:xfrm>
            <a:solidFill>
              <a:schemeClr val="bg1"/>
            </a:solidFill>
          </p:grpSpPr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>
                <a:off x="10768187" y="3367088"/>
                <a:ext cx="847725" cy="968375"/>
              </a:xfrm>
              <a:custGeom>
                <a:avLst/>
                <a:gdLst>
                  <a:gd name="T0" fmla="*/ 246 w 325"/>
                  <a:gd name="T1" fmla="*/ 219 h 372"/>
                  <a:gd name="T2" fmla="*/ 310 w 325"/>
                  <a:gd name="T3" fmla="*/ 113 h 372"/>
                  <a:gd name="T4" fmla="*/ 310 w 325"/>
                  <a:gd name="T5" fmla="*/ 113 h 372"/>
                  <a:gd name="T6" fmla="*/ 318 w 325"/>
                  <a:gd name="T7" fmla="*/ 84 h 372"/>
                  <a:gd name="T8" fmla="*/ 318 w 325"/>
                  <a:gd name="T9" fmla="*/ 81 h 372"/>
                  <a:gd name="T10" fmla="*/ 319 w 325"/>
                  <a:gd name="T11" fmla="*/ 76 h 372"/>
                  <a:gd name="T12" fmla="*/ 320 w 325"/>
                  <a:gd name="T13" fmla="*/ 19 h 372"/>
                  <a:gd name="T14" fmla="*/ 322 w 325"/>
                  <a:gd name="T15" fmla="*/ 17 h 372"/>
                  <a:gd name="T16" fmla="*/ 324 w 325"/>
                  <a:gd name="T17" fmla="*/ 10 h 372"/>
                  <a:gd name="T18" fmla="*/ 323 w 325"/>
                  <a:gd name="T19" fmla="*/ 10 h 372"/>
                  <a:gd name="T20" fmla="*/ 325 w 325"/>
                  <a:gd name="T21" fmla="*/ 0 h 372"/>
                  <a:gd name="T22" fmla="*/ 315 w 325"/>
                  <a:gd name="T23" fmla="*/ 3 h 372"/>
                  <a:gd name="T24" fmla="*/ 313 w 325"/>
                  <a:gd name="T25" fmla="*/ 2 h 372"/>
                  <a:gd name="T26" fmla="*/ 308 w 325"/>
                  <a:gd name="T27" fmla="*/ 6 h 372"/>
                  <a:gd name="T28" fmla="*/ 307 w 325"/>
                  <a:gd name="T29" fmla="*/ 7 h 372"/>
                  <a:gd name="T30" fmla="*/ 225 w 325"/>
                  <a:gd name="T31" fmla="*/ 36 h 372"/>
                  <a:gd name="T32" fmla="*/ 225 w 325"/>
                  <a:gd name="T33" fmla="*/ 36 h 372"/>
                  <a:gd name="T34" fmla="*/ 135 w 325"/>
                  <a:gd name="T35" fmla="*/ 134 h 372"/>
                  <a:gd name="T36" fmla="*/ 0 w 325"/>
                  <a:gd name="T37" fmla="*/ 222 h 372"/>
                  <a:gd name="T38" fmla="*/ 186 w 325"/>
                  <a:gd name="T39" fmla="*/ 372 h 372"/>
                  <a:gd name="T40" fmla="*/ 246 w 325"/>
                  <a:gd name="T41" fmla="*/ 219 h 372"/>
                  <a:gd name="T42" fmla="*/ 238 w 325"/>
                  <a:gd name="T43" fmla="*/ 162 h 372"/>
                  <a:gd name="T44" fmla="*/ 199 w 325"/>
                  <a:gd name="T45" fmla="*/ 168 h 372"/>
                  <a:gd name="T46" fmla="*/ 187 w 325"/>
                  <a:gd name="T47" fmla="*/ 125 h 372"/>
                  <a:gd name="T48" fmla="*/ 191 w 325"/>
                  <a:gd name="T49" fmla="*/ 120 h 372"/>
                  <a:gd name="T50" fmla="*/ 230 w 325"/>
                  <a:gd name="T51" fmla="*/ 114 h 372"/>
                  <a:gd name="T52" fmla="*/ 242 w 325"/>
                  <a:gd name="T53" fmla="*/ 157 h 372"/>
                  <a:gd name="T54" fmla="*/ 238 w 325"/>
                  <a:gd name="T55" fmla="*/ 1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" h="372">
                    <a:moveTo>
                      <a:pt x="246" y="219"/>
                    </a:moveTo>
                    <a:cubicBezTo>
                      <a:pt x="280" y="181"/>
                      <a:pt x="299" y="144"/>
                      <a:pt x="310" y="113"/>
                    </a:cubicBezTo>
                    <a:cubicBezTo>
                      <a:pt x="310" y="113"/>
                      <a:pt x="310" y="113"/>
                      <a:pt x="310" y="113"/>
                    </a:cubicBezTo>
                    <a:cubicBezTo>
                      <a:pt x="310" y="113"/>
                      <a:pt x="314" y="102"/>
                      <a:pt x="318" y="84"/>
                    </a:cubicBezTo>
                    <a:cubicBezTo>
                      <a:pt x="318" y="83"/>
                      <a:pt x="318" y="82"/>
                      <a:pt x="318" y="81"/>
                    </a:cubicBezTo>
                    <a:cubicBezTo>
                      <a:pt x="319" y="79"/>
                      <a:pt x="319" y="78"/>
                      <a:pt x="319" y="76"/>
                    </a:cubicBezTo>
                    <a:cubicBezTo>
                      <a:pt x="323" y="51"/>
                      <a:pt x="322" y="30"/>
                      <a:pt x="320" y="19"/>
                    </a:cubicBezTo>
                    <a:cubicBezTo>
                      <a:pt x="321" y="18"/>
                      <a:pt x="321" y="17"/>
                      <a:pt x="322" y="17"/>
                    </a:cubicBezTo>
                    <a:cubicBezTo>
                      <a:pt x="324" y="14"/>
                      <a:pt x="325" y="11"/>
                      <a:pt x="324" y="10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2" y="2"/>
                      <a:pt x="310" y="3"/>
                      <a:pt x="308" y="6"/>
                    </a:cubicBezTo>
                    <a:cubicBezTo>
                      <a:pt x="307" y="6"/>
                      <a:pt x="307" y="7"/>
                      <a:pt x="307" y="7"/>
                    </a:cubicBezTo>
                    <a:cubicBezTo>
                      <a:pt x="307" y="7"/>
                      <a:pt x="269" y="9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164" y="74"/>
                      <a:pt x="135" y="134"/>
                      <a:pt x="135" y="134"/>
                    </a:cubicBezTo>
                    <a:cubicBezTo>
                      <a:pt x="24" y="119"/>
                      <a:pt x="0" y="222"/>
                      <a:pt x="0" y="222"/>
                    </a:cubicBezTo>
                    <a:cubicBezTo>
                      <a:pt x="215" y="209"/>
                      <a:pt x="186" y="372"/>
                      <a:pt x="186" y="372"/>
                    </a:cubicBezTo>
                    <a:cubicBezTo>
                      <a:pt x="281" y="331"/>
                      <a:pt x="246" y="219"/>
                      <a:pt x="246" y="219"/>
                    </a:cubicBezTo>
                    <a:close/>
                    <a:moveTo>
                      <a:pt x="238" y="162"/>
                    </a:moveTo>
                    <a:cubicBezTo>
                      <a:pt x="229" y="173"/>
                      <a:pt x="212" y="176"/>
                      <a:pt x="199" y="168"/>
                    </a:cubicBezTo>
                    <a:cubicBezTo>
                      <a:pt x="184" y="159"/>
                      <a:pt x="178" y="140"/>
                      <a:pt x="187" y="125"/>
                    </a:cubicBezTo>
                    <a:cubicBezTo>
                      <a:pt x="188" y="123"/>
                      <a:pt x="189" y="122"/>
                      <a:pt x="191" y="120"/>
                    </a:cubicBezTo>
                    <a:cubicBezTo>
                      <a:pt x="200" y="109"/>
                      <a:pt x="217" y="107"/>
                      <a:pt x="230" y="114"/>
                    </a:cubicBezTo>
                    <a:cubicBezTo>
                      <a:pt x="245" y="123"/>
                      <a:pt x="251" y="142"/>
                      <a:pt x="242" y="157"/>
                    </a:cubicBezTo>
                    <a:cubicBezTo>
                      <a:pt x="241" y="159"/>
                      <a:pt x="240" y="161"/>
                      <a:pt x="23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10945813" y="4137025"/>
                <a:ext cx="187325" cy="231775"/>
              </a:xfrm>
              <a:custGeom>
                <a:avLst/>
                <a:gdLst>
                  <a:gd name="T0" fmla="*/ 0 w 72"/>
                  <a:gd name="T1" fmla="*/ 89 h 89"/>
                  <a:gd name="T2" fmla="*/ 72 w 72"/>
                  <a:gd name="T3" fmla="*/ 0 h 89"/>
                  <a:gd name="T4" fmla="*/ 0 w 72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9">
                    <a:moveTo>
                      <a:pt x="0" y="89"/>
                    </a:moveTo>
                    <a:cubicBezTo>
                      <a:pt x="53" y="70"/>
                      <a:pt x="72" y="0"/>
                      <a:pt x="72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10796588" y="4070350"/>
                <a:ext cx="250825" cy="314325"/>
              </a:xfrm>
              <a:custGeom>
                <a:avLst/>
                <a:gdLst>
                  <a:gd name="T0" fmla="*/ 0 w 96"/>
                  <a:gd name="T1" fmla="*/ 121 h 121"/>
                  <a:gd name="T2" fmla="*/ 96 w 96"/>
                  <a:gd name="T3" fmla="*/ 0 h 121"/>
                  <a:gd name="T4" fmla="*/ 0 w 96"/>
                  <a:gd name="T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21">
                    <a:moveTo>
                      <a:pt x="0" y="121"/>
                    </a:moveTo>
                    <a:cubicBezTo>
                      <a:pt x="71" y="95"/>
                      <a:pt x="96" y="0"/>
                      <a:pt x="96" y="0"/>
                    </a:cubicBezTo>
                    <a:cubicBezTo>
                      <a:pt x="21" y="34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10771188" y="4002088"/>
                <a:ext cx="190500" cy="231775"/>
              </a:xfrm>
              <a:custGeom>
                <a:avLst/>
                <a:gdLst>
                  <a:gd name="T0" fmla="*/ 0 w 73"/>
                  <a:gd name="T1" fmla="*/ 89 h 89"/>
                  <a:gd name="T2" fmla="*/ 73 w 73"/>
                  <a:gd name="T3" fmla="*/ 0 h 89"/>
                  <a:gd name="T4" fmla="*/ 0 w 73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89">
                    <a:moveTo>
                      <a:pt x="0" y="89"/>
                    </a:moveTo>
                    <a:cubicBezTo>
                      <a:pt x="53" y="70"/>
                      <a:pt x="73" y="0"/>
                      <a:pt x="73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4" y="411078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（用户手册）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48" y="1122323"/>
            <a:ext cx="96329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6" y="1104738"/>
            <a:ext cx="939165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实现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en-US" sz="3200" dirty="0" smtClean="0">
                <a:solidFill>
                  <a:schemeClr val="bg1"/>
                </a:solidFill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</a:rPr>
              <a:t>（程序清单）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365494"/>
            <a:ext cx="99695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实现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en-US" sz="3200" dirty="0" smtClean="0">
                <a:solidFill>
                  <a:schemeClr val="bg1"/>
                </a:solidFill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</a:rPr>
              <a:t>（程序清单）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365494"/>
            <a:ext cx="99695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1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实现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en-US" sz="3200" dirty="0" smtClean="0">
                <a:solidFill>
                  <a:schemeClr val="bg1"/>
                </a:solidFill>
              </a:rPr>
              <a:t>测试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单元测试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1" y="1104264"/>
            <a:ext cx="9295423" cy="525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1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实现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en-US" sz="3200" dirty="0" smtClean="0">
                <a:solidFill>
                  <a:schemeClr val="bg1"/>
                </a:solidFill>
              </a:rPr>
              <a:t>测试</a:t>
            </a:r>
            <a:r>
              <a:rPr lang="zh-CN" altLang="en-US" sz="1400" dirty="0" smtClean="0">
                <a:solidFill>
                  <a:schemeClr val="bg1"/>
                </a:solidFill>
              </a:rPr>
              <a:t>（功能测试）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24" y="1134207"/>
            <a:ext cx="8631674" cy="516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1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实现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en-US" sz="3200" dirty="0" smtClean="0">
                <a:solidFill>
                  <a:schemeClr val="bg1"/>
                </a:solidFill>
              </a:rPr>
              <a:t>测试</a:t>
            </a:r>
            <a:r>
              <a:rPr lang="zh-CN" altLang="en-US" sz="1400" dirty="0" smtClean="0">
                <a:solidFill>
                  <a:schemeClr val="bg1"/>
                </a:solidFill>
              </a:rPr>
              <a:t>（代码规范）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22" y="1104739"/>
            <a:ext cx="8362217" cy="530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15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会议纪要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4" y="1130964"/>
            <a:ext cx="9162318" cy="517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9217" y="1995438"/>
            <a:ext cx="1573566" cy="1773359"/>
            <a:chOff x="5309217" y="1620688"/>
            <a:chExt cx="1573566" cy="1773359"/>
          </a:xfrm>
        </p:grpSpPr>
        <p:grpSp>
          <p:nvGrpSpPr>
            <p:cNvPr id="34" name="组合 33"/>
            <p:cNvGrpSpPr/>
            <p:nvPr/>
          </p:nvGrpSpPr>
          <p:grpSpPr>
            <a:xfrm>
              <a:off x="5309217" y="1620688"/>
              <a:ext cx="1573566" cy="1773359"/>
              <a:chOff x="5308868" y="840747"/>
              <a:chExt cx="1573566" cy="177335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308868" y="1328050"/>
                <a:ext cx="832869" cy="832869"/>
              </a:xfrm>
              <a:prstGeom prst="ellipse">
                <a:avLst/>
              </a:prstGeom>
              <a:solidFill>
                <a:srgbClr val="20BA7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049565" y="1328050"/>
                <a:ext cx="832869" cy="832869"/>
              </a:xfrm>
              <a:prstGeom prst="ellipse">
                <a:avLst/>
              </a:prstGeom>
              <a:solidFill>
                <a:srgbClr val="FFC00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671093" y="840747"/>
                <a:ext cx="832869" cy="832869"/>
              </a:xfrm>
              <a:prstGeom prst="ellipse">
                <a:avLst/>
              </a:prstGeom>
              <a:solidFill>
                <a:srgbClr val="00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86082" y="1781237"/>
                <a:ext cx="832869" cy="832869"/>
              </a:xfrm>
              <a:prstGeom prst="ellipse">
                <a:avLst/>
              </a:prstGeom>
              <a:solidFill>
                <a:srgbClr val="595959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" name="Freeform 17"/>
            <p:cNvSpPr>
              <a:spLocks noEditPoints="1"/>
            </p:cNvSpPr>
            <p:nvPr/>
          </p:nvSpPr>
          <p:spPr bwMode="auto">
            <a:xfrm>
              <a:off x="5686431" y="2136533"/>
              <a:ext cx="700506" cy="702029"/>
            </a:xfrm>
            <a:custGeom>
              <a:avLst/>
              <a:gdLst>
                <a:gd name="T0" fmla="*/ 345 w 460"/>
                <a:gd name="T1" fmla="*/ 461 h 461"/>
                <a:gd name="T2" fmla="*/ 192 w 460"/>
                <a:gd name="T3" fmla="*/ 346 h 461"/>
                <a:gd name="T4" fmla="*/ 403 w 460"/>
                <a:gd name="T5" fmla="*/ 58 h 461"/>
                <a:gd name="T6" fmla="*/ 132 w 460"/>
                <a:gd name="T7" fmla="*/ 300 h 461"/>
                <a:gd name="T8" fmla="*/ 0 w 460"/>
                <a:gd name="T9" fmla="*/ 202 h 461"/>
                <a:gd name="T10" fmla="*/ 460 w 460"/>
                <a:gd name="T11" fmla="*/ 0 h 461"/>
                <a:gd name="T12" fmla="*/ 345 w 460"/>
                <a:gd name="T13" fmla="*/ 461 h 461"/>
                <a:gd name="T14" fmla="*/ 115 w 460"/>
                <a:gd name="T15" fmla="*/ 461 h 461"/>
                <a:gd name="T16" fmla="*/ 115 w 460"/>
                <a:gd name="T17" fmla="*/ 346 h 461"/>
                <a:gd name="T18" fmla="*/ 202 w 460"/>
                <a:gd name="T19" fmla="*/ 404 h 461"/>
                <a:gd name="T20" fmla="*/ 115 w 460"/>
                <a:gd name="T2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461">
                  <a:moveTo>
                    <a:pt x="345" y="461"/>
                  </a:moveTo>
                  <a:lnTo>
                    <a:pt x="192" y="346"/>
                  </a:lnTo>
                  <a:lnTo>
                    <a:pt x="403" y="58"/>
                  </a:lnTo>
                  <a:lnTo>
                    <a:pt x="132" y="300"/>
                  </a:lnTo>
                  <a:lnTo>
                    <a:pt x="0" y="202"/>
                  </a:lnTo>
                  <a:lnTo>
                    <a:pt x="460" y="0"/>
                  </a:lnTo>
                  <a:lnTo>
                    <a:pt x="345" y="461"/>
                  </a:lnTo>
                  <a:close/>
                  <a:moveTo>
                    <a:pt x="115" y="461"/>
                  </a:moveTo>
                  <a:lnTo>
                    <a:pt x="115" y="346"/>
                  </a:lnTo>
                  <a:lnTo>
                    <a:pt x="202" y="404"/>
                  </a:lnTo>
                  <a:lnTo>
                    <a:pt x="115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3798454" y="4117054"/>
            <a:ext cx="4637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Thank </a:t>
            </a:r>
            <a:r>
              <a:rPr lang="en-US" altLang="zh-CN" sz="3200" b="1" i="1" dirty="0" smtClean="0">
                <a:solidFill>
                  <a:srgbClr val="FFC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You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 </a:t>
            </a:r>
            <a:r>
              <a:rPr lang="en-US" altLang="zh-CN" sz="3200" b="1" i="1" dirty="0" smtClean="0">
                <a:solidFill>
                  <a:srgbClr val="2ABD8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Watching</a:t>
            </a:r>
            <a:endParaRPr lang="zh-CN" altLang="en-US" sz="3200" b="1" i="1" dirty="0">
              <a:solidFill>
                <a:srgbClr val="2ABD82"/>
              </a:solidFill>
              <a:latin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78554" y="140293"/>
            <a:ext cx="2429569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555" y="137713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造字工房悦黑体验版细体" pitchFamily="2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ea typeface="造字工房悦黑体验版细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29918" y="6386287"/>
            <a:ext cx="10537829" cy="656763"/>
            <a:chOff x="1485900" y="6386287"/>
            <a:chExt cx="10537829" cy="656763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1485900" y="6386287"/>
              <a:ext cx="3195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681240" y="6386287"/>
              <a:ext cx="366894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369230" y="6386287"/>
              <a:ext cx="3654499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444526" y="6461390"/>
              <a:ext cx="1947536" cy="581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E7E6E6">
                      <a:lumMod val="50000"/>
                    </a:srgbClr>
                  </a:solidFill>
                </a:rPr>
                <a:t>Made by </a:t>
              </a:r>
              <a:r>
                <a:rPr lang="zh-CN" altLang="en-US" sz="1600" dirty="0" smtClean="0">
                  <a:solidFill>
                    <a:srgbClr val="E7E6E6">
                      <a:lumMod val="50000"/>
                    </a:srgbClr>
                  </a:solidFill>
                </a:rPr>
                <a:t>达人ppt模板素材</a:t>
              </a:r>
              <a:endParaRPr lang="zh-CN" altLang="en-US" sz="16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1839" y="1404471"/>
            <a:ext cx="1741717" cy="430887"/>
            <a:chOff x="1271839" y="1404471"/>
            <a:chExt cx="1741717" cy="430887"/>
          </a:xfrm>
        </p:grpSpPr>
        <p:sp>
          <p:nvSpPr>
            <p:cNvPr id="40" name="椭圆 39"/>
            <p:cNvSpPr/>
            <p:nvPr/>
          </p:nvSpPr>
          <p:spPr>
            <a:xfrm>
              <a:off x="1271839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4046" y="1404471"/>
              <a:ext cx="8695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总览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71834" y="2173334"/>
            <a:ext cx="3401781" cy="430887"/>
            <a:chOff x="1271835" y="3025700"/>
            <a:chExt cx="3401781" cy="430887"/>
          </a:xfrm>
        </p:grpSpPr>
        <p:sp>
          <p:nvSpPr>
            <p:cNvPr id="44" name="椭圆 43"/>
            <p:cNvSpPr/>
            <p:nvPr/>
          </p:nvSpPr>
          <p:spPr>
            <a:xfrm>
              <a:off x="1271835" y="306316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44046" y="3025700"/>
              <a:ext cx="252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71834" y="3011121"/>
            <a:ext cx="4121570" cy="430887"/>
            <a:chOff x="1271839" y="3762797"/>
            <a:chExt cx="4121570" cy="430887"/>
          </a:xfrm>
        </p:grpSpPr>
        <p:sp>
          <p:nvSpPr>
            <p:cNvPr id="45" name="椭圆 44"/>
            <p:cNvSpPr/>
            <p:nvPr/>
          </p:nvSpPr>
          <p:spPr>
            <a:xfrm>
              <a:off x="1271839" y="3800263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44045" y="3762797"/>
              <a:ext cx="32493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可行性分析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72343" y="3692462"/>
            <a:ext cx="3803966" cy="430887"/>
            <a:chOff x="1271839" y="4529863"/>
            <a:chExt cx="3803966" cy="430887"/>
          </a:xfrm>
        </p:grpSpPr>
        <p:sp>
          <p:nvSpPr>
            <p:cNvPr id="46" name="椭圆 45"/>
            <p:cNvSpPr/>
            <p:nvPr/>
          </p:nvSpPr>
          <p:spPr>
            <a:xfrm>
              <a:off x="1271839" y="4567329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46701" y="4529863"/>
              <a:ext cx="29291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31774" y="3011121"/>
            <a:ext cx="3744289" cy="430887"/>
            <a:chOff x="6131774" y="3011121"/>
            <a:chExt cx="3744289" cy="430887"/>
          </a:xfrm>
        </p:grpSpPr>
        <p:sp>
          <p:nvSpPr>
            <p:cNvPr id="52" name="椭圆 51"/>
            <p:cNvSpPr/>
            <p:nvPr/>
          </p:nvSpPr>
          <p:spPr>
            <a:xfrm>
              <a:off x="6131774" y="306316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01943" y="3011121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1775" y="2210800"/>
            <a:ext cx="3933692" cy="430887"/>
            <a:chOff x="6131775" y="2210800"/>
            <a:chExt cx="3933692" cy="430887"/>
          </a:xfrm>
        </p:grpSpPr>
        <p:sp>
          <p:nvSpPr>
            <p:cNvPr id="53" name="椭圆 52"/>
            <p:cNvSpPr/>
            <p:nvPr/>
          </p:nvSpPr>
          <p:spPr>
            <a:xfrm>
              <a:off x="6131775" y="2279042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01943" y="2210800"/>
              <a:ext cx="2963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实现与测试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31776" y="1404470"/>
            <a:ext cx="3535901" cy="430887"/>
            <a:chOff x="6131776" y="1404470"/>
            <a:chExt cx="3535901" cy="430887"/>
          </a:xfrm>
        </p:grpSpPr>
        <p:sp>
          <p:nvSpPr>
            <p:cNvPr id="54" name="椭圆 53"/>
            <p:cNvSpPr/>
            <p:nvPr/>
          </p:nvSpPr>
          <p:spPr>
            <a:xfrm>
              <a:off x="6131776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01943" y="1404470"/>
              <a:ext cx="2565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71834" y="4371351"/>
            <a:ext cx="3794406" cy="430887"/>
            <a:chOff x="1271834" y="5294544"/>
            <a:chExt cx="3794406" cy="430887"/>
          </a:xfrm>
        </p:grpSpPr>
        <p:sp>
          <p:nvSpPr>
            <p:cNvPr id="55" name="椭圆 54"/>
            <p:cNvSpPr/>
            <p:nvPr/>
          </p:nvSpPr>
          <p:spPr>
            <a:xfrm>
              <a:off x="1271834" y="533201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44045" y="5294544"/>
              <a:ext cx="29221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总体设计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总览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4" y="1025608"/>
            <a:ext cx="9362478" cy="5041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089256"/>
            <a:ext cx="8911981" cy="506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6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可行性分析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55" y="1104739"/>
            <a:ext cx="8863278" cy="50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需求分析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46" y="1025608"/>
            <a:ext cx="9600956" cy="525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977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（系统的测试计划）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1" y="1184764"/>
            <a:ext cx="100774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4" y="411078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概要设计说明书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31" y="1101556"/>
            <a:ext cx="9478352" cy="519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4" y="411078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（数据库设计报告）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79" y="1087154"/>
            <a:ext cx="986155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6B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99</Words>
  <Application>Microsoft Office PowerPoint</Application>
  <PresentationFormat>自定义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Adobe 宋体 Std L</vt:lpstr>
      <vt:lpstr>Calibri</vt:lpstr>
      <vt:lpstr>方正正纤黑简体</vt:lpstr>
      <vt:lpstr>Calibri Light</vt:lpstr>
      <vt:lpstr>造字工房悦黑体验版细体</vt:lpstr>
      <vt:lpstr>Droid Sans</vt:lpstr>
      <vt:lpstr>微软雅黑</vt:lpstr>
      <vt:lpstr>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Administrator</cp:lastModifiedBy>
  <cp:revision>80</cp:revision>
  <dcterms:created xsi:type="dcterms:W3CDTF">2014-11-05T04:28:00Z</dcterms:created>
  <dcterms:modified xsi:type="dcterms:W3CDTF">2018-07-03T08:14:04Z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