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48"/>
  </p:notesMasterIdLst>
  <p:sldIdLst>
    <p:sldId id="256" r:id="rId4"/>
    <p:sldId id="257" r:id="rId5"/>
    <p:sldId id="270" r:id="rId6"/>
    <p:sldId id="272" r:id="rId7"/>
    <p:sldId id="271" r:id="rId8"/>
    <p:sldId id="273" r:id="rId9"/>
    <p:sldId id="277" r:id="rId10"/>
    <p:sldId id="279" r:id="rId11"/>
    <p:sldId id="280" r:id="rId12"/>
    <p:sldId id="258" r:id="rId13"/>
    <p:sldId id="260" r:id="rId14"/>
    <p:sldId id="269" r:id="rId15"/>
    <p:sldId id="264" r:id="rId16"/>
    <p:sldId id="265" r:id="rId17"/>
    <p:sldId id="266" r:id="rId18"/>
    <p:sldId id="267" r:id="rId19"/>
    <p:sldId id="268"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8" r:id="rId37"/>
    <p:sldId id="299" r:id="rId38"/>
    <p:sldId id="300" r:id="rId39"/>
    <p:sldId id="301" r:id="rId40"/>
    <p:sldId id="302" r:id="rId41"/>
    <p:sldId id="303" r:id="rId42"/>
    <p:sldId id="304" r:id="rId43"/>
    <p:sldId id="307" r:id="rId44"/>
    <p:sldId id="308" r:id="rId45"/>
    <p:sldId id="305" r:id="rId46"/>
    <p:sldId id="306" r:id="rId4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1" autoAdjust="0"/>
    <p:restoredTop sz="85073" autoAdjust="0"/>
  </p:normalViewPr>
  <p:slideViewPr>
    <p:cSldViewPr>
      <p:cViewPr varScale="1">
        <p:scale>
          <a:sx n="98" d="100"/>
          <a:sy n="98" d="100"/>
        </p:scale>
        <p:origin x="-96" y="-750"/>
      </p:cViewPr>
      <p:guideLst>
        <p:guide orient="horz" pos="1654"/>
        <p:guide pos="2896"/>
      </p:guideLst>
    </p:cSldViewPr>
  </p:slideViewPr>
  <p:outlineViewPr>
    <p:cViewPr>
      <p:scale>
        <a:sx n="33" d="100"/>
        <a:sy n="33" d="100"/>
      </p:scale>
      <p:origin x="0" y="22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6BF5B-8204-4FAB-AB3E-F54CE30FE324}" type="datetimeFigureOut">
              <a:rPr lang="zh-CN" altLang="en-US" smtClean="0"/>
              <a:t>2018/5/24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F495C2-0E49-4AFE-B5B8-070BCA964B15}" type="slidenum">
              <a:rPr lang="zh-CN" altLang="en-US" smtClean="0"/>
              <a:t>‹#›</a:t>
            </a:fld>
            <a:endParaRPr lang="zh-CN" altLang="en-US"/>
          </a:p>
        </p:txBody>
      </p:sp>
    </p:spTree>
    <p:extLst>
      <p:ext uri="{BB962C8B-B14F-4D97-AF65-F5344CB8AC3E}">
        <p14:creationId xmlns:p14="http://schemas.microsoft.com/office/powerpoint/2010/main" val="324406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i="1" kern="1200" dirty="0" smtClean="0">
                <a:solidFill>
                  <a:schemeClr val="tx1"/>
                </a:solidFill>
                <a:effectLst/>
                <a:latin typeface="+mn-lt"/>
                <a:ea typeface="+mn-ea"/>
                <a:cs typeface="+mn-cs"/>
              </a:rPr>
              <a:t>演讲：</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确认是为了保证软件确实满足了用户需求而进行的活动；验证是保证软件正确地实现了某一特定要求的活动”。总而言之，确认对应的是用户需求，为用户负责；验证对应的是软件的功能，要求软件实现了特定要求。</a:t>
            </a:r>
            <a:r>
              <a:rPr lang="en-US" altLang="zh-CN" sz="1200" b="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现在展现的是专为某客户开发的软件。在专为某客户开发的软件进行验收测试中，比如之前提到的“酒店前台”的需求，开发团队研发功能只为酒店前台前台，因此让前台直接使用。所以这种情况下就是让最终用户直接进行验收测试。事实上，验收测试可以持续几个星期甚至几个月，因此能够发现随着时间流逝可能会降低系统质量的累计错误。</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35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现在展现的是为许多客户开发的产品。在这种情况下让所有用户都进行正式的验收测试是不现实的。因此厂商一般采用被称为</a:t>
            </a:r>
            <a:r>
              <a:rPr lang="en-US" altLang="zh-CN" sz="1200" b="0" kern="1200" dirty="0" smtClean="0">
                <a:solidFill>
                  <a:schemeClr val="tx1"/>
                </a:solidFill>
                <a:effectLst/>
                <a:latin typeface="+mn-lt"/>
                <a:ea typeface="+mn-ea"/>
                <a:cs typeface="+mn-cs"/>
              </a:rPr>
              <a:t>Alpha</a:t>
            </a:r>
            <a:r>
              <a:rPr lang="zh-CN" altLang="en-US" sz="1200" b="0" kern="1200" dirty="0" smtClean="0">
                <a:solidFill>
                  <a:schemeClr val="tx1"/>
                </a:solidFill>
                <a:effectLst/>
                <a:latin typeface="+mn-lt"/>
                <a:ea typeface="+mn-ea"/>
                <a:cs typeface="+mn-cs"/>
              </a:rPr>
              <a:t>测试和</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测试的过程，来发现那些看起来只有最终用户可以发现的错误。</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36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类似与新品手机发布之前有工程机，新款</a:t>
            </a:r>
            <a:r>
              <a:rPr lang="en-US" altLang="zh-CN" sz="1200" b="0" kern="1200" dirty="0" smtClean="0">
                <a:solidFill>
                  <a:schemeClr val="tx1"/>
                </a:solidFill>
                <a:effectLst/>
                <a:latin typeface="+mn-lt"/>
                <a:ea typeface="+mn-ea"/>
                <a:cs typeface="+mn-cs"/>
              </a:rPr>
              <a:t>CPU</a:t>
            </a:r>
            <a:r>
              <a:rPr lang="zh-CN" altLang="en-US" sz="1200" b="0" kern="1200" dirty="0" smtClean="0">
                <a:solidFill>
                  <a:schemeClr val="tx1"/>
                </a:solidFill>
                <a:effectLst/>
                <a:latin typeface="+mn-lt"/>
                <a:ea typeface="+mn-ea"/>
                <a:cs typeface="+mn-cs"/>
              </a:rPr>
              <a:t>发布前有工程版</a:t>
            </a:r>
            <a:r>
              <a:rPr lang="en-US" altLang="zh-CN" sz="1200" b="0" kern="1200" dirty="0" smtClean="0">
                <a:solidFill>
                  <a:schemeClr val="tx1"/>
                </a:solidFill>
                <a:effectLst/>
                <a:latin typeface="+mn-lt"/>
                <a:ea typeface="+mn-ea"/>
                <a:cs typeface="+mn-cs"/>
              </a:rPr>
              <a:t>CPU</a:t>
            </a:r>
            <a:r>
              <a:rPr lang="zh-CN" altLang="en-US" sz="1200" b="0" kern="1200" dirty="0" smtClean="0">
                <a:solidFill>
                  <a:schemeClr val="tx1"/>
                </a:solidFill>
                <a:effectLst/>
                <a:latin typeface="+mn-lt"/>
                <a:ea typeface="+mn-ea"/>
                <a:cs typeface="+mn-cs"/>
              </a:rPr>
              <a:t>。在公测前，软件厂商通常会邀请外部客户或合作伙伴参与其测试。“在测试的第一个阶段中，开发者通常会进行白盒测试。其他测试会在稍后时间由其他测试团体以黑盒或灰盒技术进行，不过有时会同时进行。”</a:t>
            </a:r>
            <a:r>
              <a:rPr lang="en-US" altLang="zh-CN" sz="1200" b="0" kern="1200" dirty="0" smtClean="0">
                <a:solidFill>
                  <a:schemeClr val="tx1"/>
                </a:solidFill>
                <a:effectLst/>
                <a:latin typeface="+mn-lt"/>
                <a:ea typeface="+mn-ea"/>
                <a:cs typeface="+mn-cs"/>
              </a:rPr>
              <a:t>Alpha</a:t>
            </a:r>
            <a:r>
              <a:rPr lang="zh-CN" altLang="en-US" sz="1200" b="0" kern="1200" dirty="0" smtClean="0">
                <a:solidFill>
                  <a:schemeClr val="tx1"/>
                </a:solidFill>
                <a:effectLst/>
                <a:latin typeface="+mn-lt"/>
                <a:ea typeface="+mn-ea"/>
                <a:cs typeface="+mn-cs"/>
              </a:rPr>
              <a:t>测试有如上四个特点（念</a:t>
            </a:r>
            <a:r>
              <a:rPr lang="en-US" altLang="zh-CN" sz="1200" b="0" kern="1200" dirty="0" smtClean="0">
                <a:solidFill>
                  <a:schemeClr val="tx1"/>
                </a:solidFill>
                <a:effectLst/>
                <a:latin typeface="+mn-lt"/>
                <a:ea typeface="+mn-ea"/>
                <a:cs typeface="+mn-cs"/>
              </a:rPr>
              <a:t>PPT</a:t>
            </a:r>
            <a:r>
              <a:rPr lang="zh-CN" altLang="en-US" sz="1200" b="0" kern="1200" dirty="0" smtClean="0">
                <a:solidFill>
                  <a:schemeClr val="tx1"/>
                </a:solidFill>
                <a:effectLst/>
                <a:latin typeface="+mn-lt"/>
                <a:ea typeface="+mn-ea"/>
                <a:cs typeface="+mn-cs"/>
              </a:rPr>
              <a:t>上的内容）</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37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版本是软件最早对外公开的软体版本，由公众参与测试。一般来说，</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包含所有功能，但可能有一些已知问题和较轻微的程序错误。</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版本的测试者通常是开发软体的组织的客户，他们会以免费或优惠价钱得到软件。也可以通过</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版本得到市场的反应。</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38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kern="1200" dirty="0" smtClean="0">
                <a:solidFill>
                  <a:schemeClr val="tx1"/>
                </a:solidFill>
                <a:effectLst/>
                <a:latin typeface="+mn-lt"/>
                <a:ea typeface="+mn-ea"/>
                <a:cs typeface="+mn-cs"/>
              </a:rPr>
              <a:t>PPT</a:t>
            </a:r>
            <a:r>
              <a:rPr lang="zh-CN" altLang="en-US" sz="1200" b="0" kern="1200" dirty="0" smtClean="0">
                <a:solidFill>
                  <a:schemeClr val="tx1"/>
                </a:solidFill>
                <a:effectLst/>
                <a:latin typeface="+mn-lt"/>
                <a:ea typeface="+mn-ea"/>
                <a:cs typeface="+mn-cs"/>
              </a:rPr>
              <a:t>上展示的是</a:t>
            </a:r>
            <a:r>
              <a:rPr lang="en-US" altLang="zh-CN" sz="1200" b="0" kern="1200" dirty="0" smtClean="0">
                <a:solidFill>
                  <a:schemeClr val="tx1"/>
                </a:solidFill>
                <a:effectLst/>
                <a:latin typeface="+mn-lt"/>
                <a:ea typeface="+mn-ea"/>
                <a:cs typeface="+mn-cs"/>
              </a:rPr>
              <a:t>360</a:t>
            </a:r>
            <a:r>
              <a:rPr lang="zh-CN" altLang="en-US" sz="1200" b="0" kern="1200" dirty="0" smtClean="0">
                <a:solidFill>
                  <a:schemeClr val="tx1"/>
                </a:solidFill>
                <a:effectLst/>
                <a:latin typeface="+mn-lt"/>
                <a:ea typeface="+mn-ea"/>
                <a:cs typeface="+mn-cs"/>
              </a:rPr>
              <a:t>杀毒以及王者荣耀的</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版本，一般来说</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版本的软件稳定性不如正式版本，但却能体验到新功能和新特性。</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39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44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前面我们讲到了，“确认测试的目标是验证软件的有效性”，我们又该如何验证有效性？有这种通俗易懂的说法，如（读</a:t>
            </a:r>
            <a:r>
              <a:rPr lang="en-US" altLang="zh-CN" sz="1200" b="0" kern="1200" dirty="0" smtClean="0">
                <a:solidFill>
                  <a:schemeClr val="tx1"/>
                </a:solidFill>
                <a:effectLst/>
                <a:latin typeface="+mn-lt"/>
                <a:ea typeface="+mn-ea"/>
                <a:cs typeface="+mn-cs"/>
              </a:rPr>
              <a:t>PPT</a:t>
            </a:r>
            <a:r>
              <a:rPr lang="zh-CN" altLang="en-US" sz="1200" b="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确认测试我们应该从哪里着手呢？我们应该从在需求分析阶段产生的</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软件需求规格说明书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开始，因为该文档描述了用户可见的软件属性，并包含确认准则部分，而这个确认准则部分就形成了确认方法的基础</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确认测试在实现中主要发现不满足最终用户需求的错误，前面讲的“酒店前台”的例子，就是因为没有理解用户的真正需求，在功能验收时被用户拒绝了。在工程中最好不要发生故事中的错误，因为代价太大了。</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chemeClr val="bg1">
                    <a:lumMod val="75000"/>
                  </a:schemeClr>
                </a:solidFill>
              </a:rPr>
              <a:t>软件配置齐全</a:t>
            </a:r>
            <a:endParaRPr lang="zh-CN" altLang="en-US" sz="1200" b="1" dirty="0">
              <a:solidFill>
                <a:schemeClr val="bg1">
                  <a:lumMod val="75000"/>
                </a:schemeClr>
              </a:solidFill>
            </a:endParaRPr>
          </a:p>
        </p:txBody>
      </p:sp>
      <p:sp>
        <p:nvSpPr>
          <p:cNvPr id="4" name="灯片编号占位符 3"/>
          <p:cNvSpPr>
            <a:spLocks noGrp="1"/>
          </p:cNvSpPr>
          <p:nvPr>
            <p:ph type="sldNum" sz="quarter" idx="10"/>
          </p:nvPr>
        </p:nvSpPr>
        <p:spPr/>
        <p:txBody>
          <a:bodyPr/>
          <a:lstStyle/>
          <a:p>
            <a:fld id="{C5F495C2-0E49-4AFE-B5B8-070BCA964B15}" type="slidenum">
              <a:rPr lang="zh-CN" altLang="en-US"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F495C2-0E49-4AFE-B5B8-070BCA964B15}" type="slidenum">
              <a:rPr lang="zh-CN" altLang="en-US" smtClean="0"/>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98"/>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98"/>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8"/>
            <a:ext cx="7772400" cy="1102519"/>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1E7315C7-B4FB-41B6-BB79-2A07AD35D9B9}" type="slidenum">
              <a:rPr lang="en-US" altLang="zh-CN"/>
              <a:t>‹#›</a:t>
            </a:fld>
            <a:endParaRPr lang="en-US" altLang="zh-CN"/>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F2719EFF-445A-42CC-A7B6-BC55039B87E2}" type="slidenum">
              <a:rPr lang="en-US" altLang="zh-CN"/>
              <a:t>‹#›</a:t>
            </a:fld>
            <a:endParaRPr lang="en-US" altLang="zh-CN"/>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94"/>
            <a:ext cx="7772400" cy="1021556"/>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710"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1FE19D36-9D79-43C8-838C-C6086AACB8D3}" type="slidenum">
              <a:rPr lang="en-US" altLang="zh-CN"/>
              <a:t>‹#›</a:t>
            </a:fld>
            <a:endParaRPr lang="en-US" altLang="zh-CN"/>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369219"/>
            <a:ext cx="3886200" cy="3263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369219"/>
            <a:ext cx="3886200" cy="3263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5A95E3EC-63A6-4462-82D0-2305CC91AF20}" type="slidenum">
              <a:rPr lang="en-US" altLang="zh-CN"/>
              <a:t>‹#›</a:t>
            </a:fld>
            <a:endParaRPr lang="en-US" altLang="zh-CN"/>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2" y="1151335"/>
            <a:ext cx="403979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2" y="1631156"/>
            <a:ext cx="403979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8"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9" name="Slide Number Placeholder 3"/>
          <p:cNvSpPr>
            <a:spLocks noGrp="1" noChangeArrowheads="1"/>
          </p:cNvSpPr>
          <p:nvPr>
            <p:ph type="sldNum" sz="quarter" idx="12"/>
          </p:nvPr>
        </p:nvSpPr>
        <p:spPr/>
        <p:txBody>
          <a:bodyPr/>
          <a:lstStyle>
            <a:lvl1pPr>
              <a:defRPr/>
            </a:lvl1pPr>
          </a:lstStyle>
          <a:p>
            <a:fld id="{93F00FDA-91CE-4908-BCC6-433A6585A8DF}" type="slidenum">
              <a:rPr lang="en-US" altLang="zh-CN"/>
              <a:t>‹#›</a:t>
            </a:fld>
            <a:endParaRPr lang="en-US" altLang="zh-CN"/>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4"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5" name="Slide Number Placeholder 3"/>
          <p:cNvSpPr>
            <a:spLocks noGrp="1" noChangeArrowheads="1"/>
          </p:cNvSpPr>
          <p:nvPr>
            <p:ph type="sldNum" sz="quarter" idx="12"/>
          </p:nvPr>
        </p:nvSpPr>
        <p:spPr/>
        <p:txBody>
          <a:bodyPr/>
          <a:lstStyle>
            <a:lvl1pPr>
              <a:defRPr/>
            </a:lvl1pPr>
          </a:lstStyle>
          <a:p>
            <a:fld id="{E16E9975-1934-44CB-AAA7-4006B87F3213}" type="slidenum">
              <a:rPr lang="en-US" altLang="zh-CN"/>
              <a:t>‹#›</a:t>
            </a:fld>
            <a:endParaRPr lang="en-US" altLang="zh-CN"/>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3"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4" name="Slide Number Placeholder 3"/>
          <p:cNvSpPr>
            <a:spLocks noGrp="1" noChangeArrowheads="1"/>
          </p:cNvSpPr>
          <p:nvPr>
            <p:ph type="sldNum" sz="quarter" idx="12"/>
          </p:nvPr>
        </p:nvSpPr>
        <p:spPr/>
        <p:txBody>
          <a:bodyPr/>
          <a:lstStyle>
            <a:lvl1pPr>
              <a:defRPr/>
            </a:lvl1pPr>
          </a:lstStyle>
          <a:p>
            <a:fld id="{A86E71A9-262B-456A-B2C1-9FB2D023F26E}" type="slidenum">
              <a:rPr lang="en-US" altLang="zh-CN"/>
              <a:t>‹#›</a:t>
            </a:fld>
            <a:endParaRPr lang="en-US" altLang="zh-CN"/>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461" y="204807"/>
            <a:ext cx="511135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076328"/>
            <a:ext cx="3008710"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3FACCFD4-3B18-4706-B81D-0AAC929812B6}" type="slidenum">
              <a:rPr lang="en-US" altLang="zh-CN"/>
              <a:t>‹#›</a:t>
            </a:fld>
            <a:endParaRPr lang="en-US" alt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1891"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7AD2EC06-DEC5-4E9B-8A21-ED24E81D1C18}" type="slidenum">
              <a:rPr lang="en-US" altLang="zh-CN"/>
              <a:t>‹#›</a:t>
            </a:fld>
            <a:endParaRPr lang="en-US" altLang="zh-CN"/>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C471DD5A-BF0A-4E62-9CF0-6F265BB9C570}" type="slidenum">
              <a:rPr lang="en-US" altLang="zh-CN"/>
              <a:t>‹#›</a:t>
            </a:fld>
            <a:endParaRPr lang="en-US" altLang="zh-CN"/>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4"/>
            <a:ext cx="1971675" cy="4358879"/>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3" y="273844"/>
            <a:ext cx="5800725" cy="4358879"/>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CC3DD119-E48B-49D1-B818-0FDF18D91655}" type="slidenum">
              <a:rPr lang="en-US" altLang="zh-CN"/>
              <a:t>‹#›</a:t>
            </a:fld>
            <a:endParaRPr lang="en-US" altLang="zh-CN"/>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2"/>
            <a:ext cx="7772400" cy="1102519"/>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1E7315C7-B4FB-41B6-BB79-2A07AD35D9B9}" type="slidenum">
              <a:rPr lang="en-US" altLang="zh-CN"/>
              <a:t>‹#›</a:t>
            </a:fld>
            <a:endParaRPr lang="en-US" altLang="zh-CN"/>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F2719EFF-445A-42CC-A7B6-BC55039B87E2}" type="slidenum">
              <a:rPr lang="en-US" altLang="zh-CN"/>
              <a:t>‹#›</a:t>
            </a:fld>
            <a:endParaRPr lang="en-US" altLang="zh-CN"/>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88"/>
            <a:ext cx="7772400" cy="1021556"/>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710"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1FE19D36-9D79-43C8-838C-C6086AACB8D3}" type="slidenum">
              <a:rPr lang="en-US" altLang="zh-CN"/>
              <a:t>‹#›</a:t>
            </a:fld>
            <a:endParaRPr lang="en-US" altLang="zh-CN"/>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369219"/>
            <a:ext cx="3886200" cy="3263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369219"/>
            <a:ext cx="3886200" cy="3263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5A95E3EC-63A6-4462-82D0-2305CC91AF20}" type="slidenum">
              <a:rPr lang="en-US" altLang="zh-CN"/>
              <a:t>‹#›</a:t>
            </a:fld>
            <a:endParaRPr lang="en-US" altLang="zh-CN"/>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2" y="1151335"/>
            <a:ext cx="403979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2" y="1631156"/>
            <a:ext cx="403979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8"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9" name="Slide Number Placeholder 3"/>
          <p:cNvSpPr>
            <a:spLocks noGrp="1" noChangeArrowheads="1"/>
          </p:cNvSpPr>
          <p:nvPr>
            <p:ph type="sldNum" sz="quarter" idx="12"/>
          </p:nvPr>
        </p:nvSpPr>
        <p:spPr/>
        <p:txBody>
          <a:bodyPr/>
          <a:lstStyle>
            <a:lvl1pPr>
              <a:defRPr/>
            </a:lvl1pPr>
          </a:lstStyle>
          <a:p>
            <a:fld id="{93F00FDA-91CE-4908-BCC6-433A6585A8DF}" type="slidenum">
              <a:rPr lang="en-US" altLang="zh-CN"/>
              <a:t>‹#›</a:t>
            </a:fld>
            <a:endParaRPr lang="en-US" altLang="zh-CN"/>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4"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5" name="Slide Number Placeholder 3"/>
          <p:cNvSpPr>
            <a:spLocks noGrp="1" noChangeArrowheads="1"/>
          </p:cNvSpPr>
          <p:nvPr>
            <p:ph type="sldNum" sz="quarter" idx="12"/>
          </p:nvPr>
        </p:nvSpPr>
        <p:spPr/>
        <p:txBody>
          <a:bodyPr/>
          <a:lstStyle>
            <a:lvl1pPr>
              <a:defRPr/>
            </a:lvl1pPr>
          </a:lstStyle>
          <a:p>
            <a:fld id="{E16E9975-1934-44CB-AAA7-4006B87F3213}" type="slidenum">
              <a:rPr lang="en-US" altLang="zh-CN"/>
              <a:t>‹#›</a:t>
            </a:fld>
            <a:endParaRPr lang="en-US" altLang="zh-CN"/>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3"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4" name="Slide Number Placeholder 3"/>
          <p:cNvSpPr>
            <a:spLocks noGrp="1" noChangeArrowheads="1"/>
          </p:cNvSpPr>
          <p:nvPr>
            <p:ph type="sldNum" sz="quarter" idx="12"/>
          </p:nvPr>
        </p:nvSpPr>
        <p:spPr/>
        <p:txBody>
          <a:bodyPr/>
          <a:lstStyle>
            <a:lvl1pPr>
              <a:defRPr/>
            </a:lvl1pPr>
          </a:lstStyle>
          <a:p>
            <a:fld id="{A86E71A9-262B-456A-B2C1-9FB2D023F26E}" type="slidenum">
              <a:rPr lang="en-US" altLang="zh-CN"/>
              <a:t>‹#›</a:t>
            </a:fld>
            <a:endParaRPr lang="en-US" altLang="zh-C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95"/>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457" y="204801"/>
            <a:ext cx="511135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076328"/>
            <a:ext cx="3008710"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3FACCFD4-3B18-4706-B81D-0AAC929812B6}" type="slidenum">
              <a:rPr lang="en-US" altLang="zh-CN"/>
              <a:t>‹#›</a:t>
            </a:fld>
            <a:endParaRPr lang="en-US" altLang="zh-CN"/>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1891"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7AD2EC06-DEC5-4E9B-8A21-ED24E81D1C18}" type="slidenum">
              <a:rPr lang="en-US" altLang="zh-CN"/>
              <a:t>‹#›</a:t>
            </a:fld>
            <a:endParaRPr lang="en-US" altLang="zh-CN"/>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C471DD5A-BF0A-4E62-9CF0-6F265BB9C570}" type="slidenum">
              <a:rPr lang="en-US" altLang="zh-CN"/>
              <a:t>‹#›</a:t>
            </a:fld>
            <a:endParaRPr lang="en-US" altLang="zh-CN"/>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4"/>
            <a:ext cx="1971675" cy="4358879"/>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3" y="273844"/>
            <a:ext cx="5800725" cy="4358879"/>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CC3DD119-E48B-49D1-B818-0FDF18D91655}" type="slidenum">
              <a:rPr lang="en-US" altLang="zh-CN"/>
              <a:t>‹#›</a:t>
            </a:fld>
            <a:endParaRPr lang="en-US" altLang="zh-CN"/>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07"/>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5"/>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82"/>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3"/>
          </p:nvPr>
        </p:nvSpPr>
        <p:spPr>
          <a:xfrm>
            <a:off x="3124200" y="4767282"/>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82"/>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idx="4294967295"/>
          </p:nvPr>
        </p:nvSpPr>
        <p:spPr bwMode="auto">
          <a:xfrm>
            <a:off x="628650" y="273847"/>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8" name="Text Placeholder 2"/>
          <p:cNvSpPr>
            <a:spLocks noGrp="1" noChangeArrowheads="1"/>
          </p:cNvSpPr>
          <p:nvPr>
            <p:ph type="body" idx="9"/>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3" name="Date Placeholder 1"/>
          <p:cNvSpPr>
            <a:spLocks noGrp="1" noChangeArrowheads="1"/>
          </p:cNvSpPr>
          <p:nvPr>
            <p:ph type="dt" sz="half" idx="2"/>
          </p:nvPr>
        </p:nvSpPr>
        <p:spPr bwMode="auto">
          <a:xfrm>
            <a:off x="628650" y="4767282"/>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defRPr/>
            </a:pPr>
            <a:endParaRPr lang="en-US" altLang="zh-CN"/>
          </a:p>
        </p:txBody>
      </p:sp>
      <p:sp>
        <p:nvSpPr>
          <p:cNvPr id="2054" name="Footer Placeholder 2"/>
          <p:cNvSpPr>
            <a:spLocks noGrp="1" noChangeArrowheads="1"/>
          </p:cNvSpPr>
          <p:nvPr>
            <p:ph type="ftr" sz="quarter" idx="3"/>
          </p:nvPr>
        </p:nvSpPr>
        <p:spPr bwMode="auto">
          <a:xfrm>
            <a:off x="3028950" y="4767282"/>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defRPr/>
            </a:pPr>
            <a:endParaRPr lang="en-US" altLang="zh-CN"/>
          </a:p>
        </p:txBody>
      </p:sp>
      <p:sp>
        <p:nvSpPr>
          <p:cNvPr id="2055" name="Slide Number Placeholder 3"/>
          <p:cNvSpPr>
            <a:spLocks noGrp="1" noChangeArrowheads="1"/>
          </p:cNvSpPr>
          <p:nvPr>
            <p:ph type="sldNum" sz="quarter" idx="4"/>
          </p:nvPr>
        </p:nvSpPr>
        <p:spPr bwMode="auto">
          <a:xfrm>
            <a:off x="6457950" y="4767282"/>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pPr>
            <a:fld id="{2F2D301F-BDC0-40A4-BBAA-58DCAF68C672}" type="slidenum">
              <a:rPr lang="en-US" altLang="zh-CN" smtClean="0"/>
              <a:t>‹#›</a:t>
            </a:fld>
            <a:endParaRPr lang="en-US"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idx="4294967295"/>
          </p:nvPr>
        </p:nvSpPr>
        <p:spPr bwMode="auto">
          <a:xfrm>
            <a:off x="628650" y="273847"/>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8" name="Text Placeholder 2"/>
          <p:cNvSpPr>
            <a:spLocks noGrp="1" noChangeArrowheads="1"/>
          </p:cNvSpPr>
          <p:nvPr>
            <p:ph type="body" idx="9"/>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3" name="Date Placeholder 1"/>
          <p:cNvSpPr>
            <a:spLocks noGrp="1" noChangeArrowheads="1"/>
          </p:cNvSpPr>
          <p:nvPr>
            <p:ph type="dt" sz="half" idx="2"/>
          </p:nvPr>
        </p:nvSpPr>
        <p:spPr bwMode="auto">
          <a:xfrm>
            <a:off x="628650" y="4767276"/>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defRPr/>
            </a:pPr>
            <a:endParaRPr lang="en-US" altLang="zh-CN"/>
          </a:p>
        </p:txBody>
      </p:sp>
      <p:sp>
        <p:nvSpPr>
          <p:cNvPr id="2054" name="Footer Placeholder 2"/>
          <p:cNvSpPr>
            <a:spLocks noGrp="1" noChangeArrowheads="1"/>
          </p:cNvSpPr>
          <p:nvPr>
            <p:ph type="ftr" sz="quarter" idx="3"/>
          </p:nvPr>
        </p:nvSpPr>
        <p:spPr bwMode="auto">
          <a:xfrm>
            <a:off x="3028950" y="4767276"/>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defRPr/>
            </a:pPr>
            <a:endParaRPr lang="en-US" altLang="zh-CN"/>
          </a:p>
        </p:txBody>
      </p:sp>
      <p:sp>
        <p:nvSpPr>
          <p:cNvPr id="2055" name="Slide Number Placeholder 3"/>
          <p:cNvSpPr>
            <a:spLocks noGrp="1" noChangeArrowheads="1"/>
          </p:cNvSpPr>
          <p:nvPr>
            <p:ph type="sldNum" sz="quarter" idx="4"/>
          </p:nvPr>
        </p:nvSpPr>
        <p:spPr bwMode="auto">
          <a:xfrm>
            <a:off x="6457950" y="4767276"/>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pPr>
            <a:fld id="{2F2D301F-BDC0-40A4-BBAA-58DCAF68C672}" type="slidenum">
              <a:rPr lang="en-US" altLang="zh-CN" smtClean="0"/>
              <a:t>‹#›</a:t>
            </a:fld>
            <a:endParaRPr lang="en-US" altLang="zh-CN"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1.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6.xml"/><Relationship Id="rId1" Type="http://schemas.openxmlformats.org/officeDocument/2006/relationships/slideLayout" Target="../slideLayouts/slideLayout29.xml"/><Relationship Id="rId4" Type="http://schemas.openxmlformats.org/officeDocument/2006/relationships/slide" Target="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hyperlink" Target="https://blog.csdn.net/ycy258325/article/details/64121695" TargetMode="External"/><Relationship Id="rId2" Type="http://schemas.openxmlformats.org/officeDocument/2006/relationships/hyperlink" Target="http://jntjblh.blog.163.com/blog/static/121867085201052221444172" TargetMode="External"/><Relationship Id="rId1" Type="http://schemas.openxmlformats.org/officeDocument/2006/relationships/slideLayout" Target="../slideLayouts/slideLayout29.xml"/><Relationship Id="rId5" Type="http://schemas.openxmlformats.org/officeDocument/2006/relationships/hyperlink" Target="https://www.zhihu.com/question/24821702" TargetMode="External"/><Relationship Id="rId4" Type="http://schemas.openxmlformats.org/officeDocument/2006/relationships/hyperlink" Target="https://blog.csdn.net/yao150824/article/details/48094337"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66" name="直接连接符 2"/>
          <p:cNvCxnSpPr>
            <a:cxnSpLocks noChangeShapeType="1"/>
          </p:cNvCxnSpPr>
          <p:nvPr/>
        </p:nvCxnSpPr>
        <p:spPr bwMode="auto">
          <a:xfrm>
            <a:off x="2677155" y="3510481"/>
            <a:ext cx="3775870" cy="4111"/>
          </a:xfrm>
          <a:prstGeom prst="line">
            <a:avLst/>
          </a:prstGeom>
          <a:noFill/>
          <a:ln w="12700">
            <a:solidFill>
              <a:srgbClr val="BFBFBF"/>
            </a:solidFill>
            <a:round/>
          </a:ln>
          <a:extLst>
            <a:ext uri="{909E8E84-426E-40DD-AFC4-6F175D3DCCD1}">
              <a14:hiddenFill xmlns:a14="http://schemas.microsoft.com/office/drawing/2010/main">
                <a:noFill/>
              </a14:hiddenFill>
            </a:ext>
          </a:extLst>
        </p:spPr>
      </p:cxnSp>
      <p:sp>
        <p:nvSpPr>
          <p:cNvPr id="2" name="矩形 1"/>
          <p:cNvSpPr/>
          <p:nvPr/>
        </p:nvSpPr>
        <p:spPr>
          <a:xfrm>
            <a:off x="2072876" y="1203598"/>
            <a:ext cx="4984428" cy="110799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6600" b="1" cap="none" spc="0" dirty="0" smtClean="0">
                <a:solidFill>
                  <a:schemeClr val="accent3"/>
                </a:solidFill>
                <a:effectLst/>
              </a:rPr>
              <a:t>7.5</a:t>
            </a:r>
            <a:r>
              <a:rPr lang="zh-CN" altLang="en-US" sz="6600" b="1" cap="none" spc="0" dirty="0" smtClean="0">
                <a:solidFill>
                  <a:schemeClr val="accent3"/>
                </a:solidFill>
                <a:effectLst/>
              </a:rPr>
              <a:t>确认测试</a:t>
            </a:r>
            <a:endParaRPr lang="zh-CN" altLang="en-US" sz="6600" b="1" cap="none" spc="0" dirty="0">
              <a:solidFill>
                <a:schemeClr val="accent3"/>
              </a:solidFill>
              <a:effectLst/>
            </a:endParaRPr>
          </a:p>
        </p:txBody>
      </p:sp>
      <p:sp>
        <p:nvSpPr>
          <p:cNvPr id="3" name="文本框 2"/>
          <p:cNvSpPr txBox="1"/>
          <p:nvPr/>
        </p:nvSpPr>
        <p:spPr>
          <a:xfrm>
            <a:off x="3376958" y="3549465"/>
            <a:ext cx="2376264" cy="923330"/>
          </a:xfrm>
          <a:prstGeom prst="rect">
            <a:avLst/>
          </a:prstGeom>
          <a:noFill/>
        </p:spPr>
        <p:txBody>
          <a:bodyPr wrap="square" rtlCol="0">
            <a:spAutoFit/>
          </a:bodyPr>
          <a:lstStyle/>
          <a:p>
            <a:r>
              <a:rPr lang="zh-CN" altLang="en-US" dirty="0" smtClean="0">
                <a:solidFill>
                  <a:schemeClr val="bg1">
                    <a:lumMod val="75000"/>
                  </a:schemeClr>
                </a:solidFill>
              </a:rPr>
              <a:t>演讲小组：</a:t>
            </a:r>
            <a:r>
              <a:rPr lang="en-US" altLang="zh-CN" dirty="0" smtClean="0">
                <a:solidFill>
                  <a:schemeClr val="bg1">
                    <a:lumMod val="75000"/>
                  </a:schemeClr>
                </a:solidFill>
              </a:rPr>
              <a:t>G07</a:t>
            </a:r>
          </a:p>
          <a:p>
            <a:r>
              <a:rPr lang="zh-CN" altLang="en-US" dirty="0" smtClean="0">
                <a:solidFill>
                  <a:schemeClr val="bg1">
                    <a:lumMod val="75000"/>
                  </a:schemeClr>
                </a:solidFill>
              </a:rPr>
              <a:t>组长：陈帆</a:t>
            </a:r>
            <a:endParaRPr lang="en-US" altLang="zh-CN" dirty="0" smtClean="0">
              <a:solidFill>
                <a:schemeClr val="bg1">
                  <a:lumMod val="75000"/>
                </a:schemeClr>
              </a:solidFill>
            </a:endParaRPr>
          </a:p>
          <a:p>
            <a:r>
              <a:rPr lang="zh-CN" altLang="en-US" dirty="0" smtClean="0">
                <a:solidFill>
                  <a:schemeClr val="bg1">
                    <a:lumMod val="75000"/>
                  </a:schemeClr>
                </a:solidFill>
              </a:rPr>
              <a:t>组员：张荣阳 赵伟宏</a:t>
            </a:r>
            <a:endParaRPr lang="zh-CN" altLang="en-US"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直接连接符 15"/>
          <p:cNvCxnSpPr>
            <a:cxnSpLocks noChangeShapeType="1"/>
          </p:cNvCxnSpPr>
          <p:nvPr/>
        </p:nvCxnSpPr>
        <p:spPr bwMode="auto">
          <a:xfrm>
            <a:off x="3629035" y="2541985"/>
            <a:ext cx="3673079" cy="17859"/>
          </a:xfrm>
          <a:prstGeom prst="line">
            <a:avLst/>
          </a:prstGeom>
          <a:noFill/>
          <a:ln w="12700">
            <a:solidFill>
              <a:srgbClr val="D9D9D9"/>
            </a:solidFill>
            <a:round/>
          </a:ln>
          <a:extLst>
            <a:ext uri="{909E8E84-426E-40DD-AFC4-6F175D3DCCD1}">
              <a14:hiddenFill xmlns:a14="http://schemas.microsoft.com/office/drawing/2010/main">
                <a:noFill/>
              </a14:hiddenFill>
            </a:ext>
          </a:extLst>
        </p:spPr>
      </p:cxnSp>
      <p:sp>
        <p:nvSpPr>
          <p:cNvPr id="13315" name="矩形 5"/>
          <p:cNvSpPr>
            <a:spLocks noChangeArrowheads="1"/>
          </p:cNvSpPr>
          <p:nvPr/>
        </p:nvSpPr>
        <p:spPr bwMode="auto">
          <a:xfrm>
            <a:off x="3629025" y="1919288"/>
            <a:ext cx="32624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4000" b="1" dirty="0" smtClean="0">
                <a:solidFill>
                  <a:schemeClr val="bg1">
                    <a:lumMod val="75000"/>
                  </a:schemeClr>
                </a:solidFill>
                <a:latin typeface="微软雅黑" panose="020B0503020204020204" pitchFamily="34" charset="-122"/>
                <a:ea typeface="微软雅黑" panose="020B0503020204020204" pitchFamily="34" charset="-122"/>
              </a:rPr>
              <a:t>确认测试范围</a:t>
            </a:r>
            <a:endParaRPr lang="en-US" altLang="zh-CN" sz="4000" b="1" dirty="0" smtClean="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3316" name="Group 5"/>
          <p:cNvGrpSpPr/>
          <p:nvPr/>
        </p:nvGrpSpPr>
        <p:grpSpPr bwMode="auto">
          <a:xfrm>
            <a:off x="1961515" y="1428750"/>
            <a:ext cx="1351915" cy="2045335"/>
            <a:chOff x="0" y="0"/>
            <a:chExt cx="569913" cy="774701"/>
          </a:xfrm>
        </p:grpSpPr>
        <p:sp>
          <p:nvSpPr>
            <p:cNvPr id="13317" name="Freeform 8996"/>
            <p:cNvSpPr>
              <a:spLocks noEditPoints="1" noChangeArrowheads="1"/>
            </p:cNvSpPr>
            <p:nvPr/>
          </p:nvSpPr>
          <p:spPr bwMode="auto">
            <a:xfrm>
              <a:off x="173037" y="627063"/>
              <a:ext cx="247650" cy="147638"/>
            </a:xfrm>
            <a:custGeom>
              <a:avLst/>
              <a:gdLst>
                <a:gd name="T0" fmla="*/ 17 w 66"/>
                <a:gd name="T1" fmla="*/ 5 h 39"/>
                <a:gd name="T2" fmla="*/ 10 w 66"/>
                <a:gd name="T3" fmla="*/ 6 h 39"/>
                <a:gd name="T4" fmla="*/ 7 w 66"/>
                <a:gd name="T5" fmla="*/ 3 h 39"/>
                <a:gd name="T6" fmla="*/ 4 w 66"/>
                <a:gd name="T7" fmla="*/ 1 h 39"/>
                <a:gd name="T8" fmla="*/ 3 w 66"/>
                <a:gd name="T9" fmla="*/ 2 h 39"/>
                <a:gd name="T10" fmla="*/ 1 w 66"/>
                <a:gd name="T11" fmla="*/ 4 h 39"/>
                <a:gd name="T12" fmla="*/ 2 w 66"/>
                <a:gd name="T13" fmla="*/ 7 h 39"/>
                <a:gd name="T14" fmla="*/ 2 w 66"/>
                <a:gd name="T15" fmla="*/ 8 h 39"/>
                <a:gd name="T16" fmla="*/ 2 w 66"/>
                <a:gd name="T17" fmla="*/ 10 h 39"/>
                <a:gd name="T18" fmla="*/ 2 w 66"/>
                <a:gd name="T19" fmla="*/ 11 h 39"/>
                <a:gd name="T20" fmla="*/ 2 w 66"/>
                <a:gd name="T21" fmla="*/ 11 h 39"/>
                <a:gd name="T22" fmla="*/ 3 w 66"/>
                <a:gd name="T23" fmla="*/ 17 h 39"/>
                <a:gd name="T24" fmla="*/ 4 w 66"/>
                <a:gd name="T25" fmla="*/ 22 h 39"/>
                <a:gd name="T26" fmla="*/ 4 w 66"/>
                <a:gd name="T27" fmla="*/ 22 h 39"/>
                <a:gd name="T28" fmla="*/ 4 w 66"/>
                <a:gd name="T29" fmla="*/ 22 h 39"/>
                <a:gd name="T30" fmla="*/ 4 w 66"/>
                <a:gd name="T31" fmla="*/ 22 h 39"/>
                <a:gd name="T32" fmla="*/ 4 w 66"/>
                <a:gd name="T33" fmla="*/ 22 h 39"/>
                <a:gd name="T34" fmla="*/ 4 w 66"/>
                <a:gd name="T35" fmla="*/ 22 h 39"/>
                <a:gd name="T36" fmla="*/ 12 w 66"/>
                <a:gd name="T37" fmla="*/ 28 h 39"/>
                <a:gd name="T38" fmla="*/ 9 w 66"/>
                <a:gd name="T39" fmla="*/ 28 h 39"/>
                <a:gd name="T40" fmla="*/ 37 w 66"/>
                <a:gd name="T41" fmla="*/ 39 h 39"/>
                <a:gd name="T42" fmla="*/ 60 w 66"/>
                <a:gd name="T43" fmla="*/ 23 h 39"/>
                <a:gd name="T44" fmla="*/ 65 w 66"/>
                <a:gd name="T45" fmla="*/ 4 h 39"/>
                <a:gd name="T46" fmla="*/ 17 w 66"/>
                <a:gd name="T47" fmla="*/ 5 h 39"/>
                <a:gd name="T48" fmla="*/ 4 w 66"/>
                <a:gd name="T49" fmla="*/ 22 h 39"/>
                <a:gd name="T50" fmla="*/ 4 w 66"/>
                <a:gd name="T51" fmla="*/ 22 h 39"/>
                <a:gd name="T52" fmla="*/ 4 w 66"/>
                <a:gd name="T53" fmla="*/ 22 h 39"/>
                <a:gd name="T54" fmla="*/ 4 w 66"/>
                <a:gd name="T55" fmla="*/ 22 h 39"/>
                <a:gd name="T56" fmla="*/ 22 w 66"/>
                <a:gd name="T57" fmla="*/ 35 h 39"/>
                <a:gd name="T58" fmla="*/ 23 w 66"/>
                <a:gd name="T59" fmla="*/ 36 h 39"/>
                <a:gd name="T60" fmla="*/ 22 w 66"/>
                <a:gd name="T61" fmla="*/ 35 h 39"/>
                <a:gd name="T62" fmla="*/ 57 w 66"/>
                <a:gd name="T63" fmla="*/ 9 h 39"/>
                <a:gd name="T64" fmla="*/ 56 w 66"/>
                <a:gd name="T65" fmla="*/ 11 h 39"/>
                <a:gd name="T66" fmla="*/ 49 w 66"/>
                <a:gd name="T67" fmla="*/ 26 h 39"/>
                <a:gd name="T68" fmla="*/ 23 w 66"/>
                <a:gd name="T69" fmla="*/ 31 h 39"/>
                <a:gd name="T70" fmla="*/ 25 w 66"/>
                <a:gd name="T71" fmla="*/ 30 h 39"/>
                <a:gd name="T72" fmla="*/ 21 w 66"/>
                <a:gd name="T73" fmla="*/ 30 h 39"/>
                <a:gd name="T74" fmla="*/ 8 w 66"/>
                <a:gd name="T75" fmla="*/ 13 h 39"/>
                <a:gd name="T76" fmla="*/ 8 w 66"/>
                <a:gd name="T77" fmla="*/ 10 h 39"/>
                <a:gd name="T78" fmla="*/ 8 w 66"/>
                <a:gd name="T79" fmla="*/ 10 h 39"/>
                <a:gd name="T80" fmla="*/ 7 w 66"/>
                <a:gd name="T81" fmla="*/ 9 h 39"/>
                <a:gd name="T82" fmla="*/ 7 w 66"/>
                <a:gd name="T83" fmla="*/ 9 h 39"/>
                <a:gd name="T84" fmla="*/ 14 w 66"/>
                <a:gd name="T85" fmla="*/ 10 h 39"/>
                <a:gd name="T86" fmla="*/ 14 w 66"/>
                <a:gd name="T87" fmla="*/ 9 h 39"/>
                <a:gd name="T88" fmla="*/ 42 w 66"/>
                <a:gd name="T89" fmla="*/ 10 h 39"/>
                <a:gd name="T90" fmla="*/ 43 w 66"/>
                <a:gd name="T91" fmla="*/ 9 h 39"/>
                <a:gd name="T92" fmla="*/ 43 w 66"/>
                <a:gd name="T93" fmla="*/ 10 h 39"/>
                <a:gd name="T94" fmla="*/ 49 w 66"/>
                <a:gd name="T95" fmla="*/ 10 h 39"/>
                <a:gd name="T96" fmla="*/ 57 w 66"/>
                <a:gd name="T9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39">
                  <a:moveTo>
                    <a:pt x="17" y="5"/>
                  </a:moveTo>
                  <a:cubicBezTo>
                    <a:pt x="21" y="3"/>
                    <a:pt x="11" y="3"/>
                    <a:pt x="10" y="6"/>
                  </a:cubicBezTo>
                  <a:cubicBezTo>
                    <a:pt x="9" y="3"/>
                    <a:pt x="8" y="3"/>
                    <a:pt x="7" y="3"/>
                  </a:cubicBezTo>
                  <a:cubicBezTo>
                    <a:pt x="6" y="2"/>
                    <a:pt x="6" y="1"/>
                    <a:pt x="4" y="1"/>
                  </a:cubicBezTo>
                  <a:cubicBezTo>
                    <a:pt x="4" y="1"/>
                    <a:pt x="3" y="1"/>
                    <a:pt x="3" y="2"/>
                  </a:cubicBezTo>
                  <a:cubicBezTo>
                    <a:pt x="3" y="2"/>
                    <a:pt x="2" y="2"/>
                    <a:pt x="1" y="4"/>
                  </a:cubicBezTo>
                  <a:cubicBezTo>
                    <a:pt x="1" y="5"/>
                    <a:pt x="0" y="6"/>
                    <a:pt x="2" y="7"/>
                  </a:cubicBezTo>
                  <a:cubicBezTo>
                    <a:pt x="2" y="7"/>
                    <a:pt x="2" y="8"/>
                    <a:pt x="2" y="8"/>
                  </a:cubicBezTo>
                  <a:cubicBezTo>
                    <a:pt x="2" y="9"/>
                    <a:pt x="2" y="9"/>
                    <a:pt x="2" y="10"/>
                  </a:cubicBezTo>
                  <a:cubicBezTo>
                    <a:pt x="2" y="10"/>
                    <a:pt x="2" y="11"/>
                    <a:pt x="2" y="11"/>
                  </a:cubicBezTo>
                  <a:cubicBezTo>
                    <a:pt x="2" y="11"/>
                    <a:pt x="2" y="11"/>
                    <a:pt x="2" y="11"/>
                  </a:cubicBezTo>
                  <a:cubicBezTo>
                    <a:pt x="2" y="13"/>
                    <a:pt x="2" y="15"/>
                    <a:pt x="3" y="17"/>
                  </a:cubicBezTo>
                  <a:cubicBezTo>
                    <a:pt x="3" y="19"/>
                    <a:pt x="3" y="20"/>
                    <a:pt x="4" y="22"/>
                  </a:cubicBezTo>
                  <a:cubicBezTo>
                    <a:pt x="2" y="22"/>
                    <a:pt x="0" y="22"/>
                    <a:pt x="4" y="22"/>
                  </a:cubicBezTo>
                  <a:cubicBezTo>
                    <a:pt x="4" y="22"/>
                    <a:pt x="4" y="22"/>
                    <a:pt x="4" y="22"/>
                  </a:cubicBezTo>
                  <a:cubicBezTo>
                    <a:pt x="4" y="22"/>
                    <a:pt x="4" y="22"/>
                    <a:pt x="4" y="22"/>
                  </a:cubicBezTo>
                  <a:cubicBezTo>
                    <a:pt x="4" y="22"/>
                    <a:pt x="4" y="22"/>
                    <a:pt x="4" y="22"/>
                  </a:cubicBezTo>
                  <a:cubicBezTo>
                    <a:pt x="4" y="22"/>
                    <a:pt x="4" y="22"/>
                    <a:pt x="4" y="22"/>
                  </a:cubicBezTo>
                  <a:cubicBezTo>
                    <a:pt x="6" y="26"/>
                    <a:pt x="10" y="24"/>
                    <a:pt x="12" y="28"/>
                  </a:cubicBezTo>
                  <a:cubicBezTo>
                    <a:pt x="11" y="28"/>
                    <a:pt x="10" y="27"/>
                    <a:pt x="9" y="28"/>
                  </a:cubicBezTo>
                  <a:cubicBezTo>
                    <a:pt x="13" y="36"/>
                    <a:pt x="29" y="39"/>
                    <a:pt x="37" y="39"/>
                  </a:cubicBezTo>
                  <a:cubicBezTo>
                    <a:pt x="49" y="39"/>
                    <a:pt x="55" y="29"/>
                    <a:pt x="60" y="23"/>
                  </a:cubicBezTo>
                  <a:cubicBezTo>
                    <a:pt x="62" y="22"/>
                    <a:pt x="66" y="8"/>
                    <a:pt x="65" y="4"/>
                  </a:cubicBezTo>
                  <a:cubicBezTo>
                    <a:pt x="65" y="1"/>
                    <a:pt x="22" y="5"/>
                    <a:pt x="17" y="5"/>
                  </a:cubicBezTo>
                  <a:close/>
                  <a:moveTo>
                    <a:pt x="4" y="22"/>
                  </a:moveTo>
                  <a:cubicBezTo>
                    <a:pt x="4" y="22"/>
                    <a:pt x="4" y="22"/>
                    <a:pt x="4" y="22"/>
                  </a:cubicBezTo>
                  <a:cubicBezTo>
                    <a:pt x="4" y="22"/>
                    <a:pt x="4" y="22"/>
                    <a:pt x="4" y="22"/>
                  </a:cubicBezTo>
                  <a:cubicBezTo>
                    <a:pt x="4" y="22"/>
                    <a:pt x="4" y="22"/>
                    <a:pt x="4" y="22"/>
                  </a:cubicBezTo>
                  <a:close/>
                  <a:moveTo>
                    <a:pt x="22" y="35"/>
                  </a:moveTo>
                  <a:cubicBezTo>
                    <a:pt x="22" y="35"/>
                    <a:pt x="22" y="35"/>
                    <a:pt x="23" y="36"/>
                  </a:cubicBezTo>
                  <a:cubicBezTo>
                    <a:pt x="22" y="35"/>
                    <a:pt x="22" y="35"/>
                    <a:pt x="22" y="35"/>
                  </a:cubicBezTo>
                  <a:close/>
                  <a:moveTo>
                    <a:pt x="57" y="9"/>
                  </a:moveTo>
                  <a:cubicBezTo>
                    <a:pt x="57" y="10"/>
                    <a:pt x="57" y="10"/>
                    <a:pt x="56" y="11"/>
                  </a:cubicBezTo>
                  <a:cubicBezTo>
                    <a:pt x="59" y="10"/>
                    <a:pt x="52" y="24"/>
                    <a:pt x="49" y="26"/>
                  </a:cubicBezTo>
                  <a:cubicBezTo>
                    <a:pt x="47" y="29"/>
                    <a:pt x="26" y="38"/>
                    <a:pt x="23" y="31"/>
                  </a:cubicBezTo>
                  <a:cubicBezTo>
                    <a:pt x="24" y="31"/>
                    <a:pt x="25" y="31"/>
                    <a:pt x="25" y="30"/>
                  </a:cubicBezTo>
                  <a:cubicBezTo>
                    <a:pt x="27" y="29"/>
                    <a:pt x="18" y="31"/>
                    <a:pt x="21" y="30"/>
                  </a:cubicBezTo>
                  <a:cubicBezTo>
                    <a:pt x="17" y="31"/>
                    <a:pt x="9" y="20"/>
                    <a:pt x="8" y="13"/>
                  </a:cubicBezTo>
                  <a:cubicBezTo>
                    <a:pt x="8" y="13"/>
                    <a:pt x="8" y="12"/>
                    <a:pt x="8" y="10"/>
                  </a:cubicBezTo>
                  <a:cubicBezTo>
                    <a:pt x="8" y="10"/>
                    <a:pt x="8" y="10"/>
                    <a:pt x="8" y="10"/>
                  </a:cubicBezTo>
                  <a:cubicBezTo>
                    <a:pt x="8" y="10"/>
                    <a:pt x="7" y="9"/>
                    <a:pt x="7" y="9"/>
                  </a:cubicBezTo>
                  <a:cubicBezTo>
                    <a:pt x="7" y="9"/>
                    <a:pt x="7" y="9"/>
                    <a:pt x="7" y="9"/>
                  </a:cubicBezTo>
                  <a:cubicBezTo>
                    <a:pt x="9" y="9"/>
                    <a:pt x="12" y="10"/>
                    <a:pt x="14" y="10"/>
                  </a:cubicBezTo>
                  <a:cubicBezTo>
                    <a:pt x="14" y="10"/>
                    <a:pt x="14" y="9"/>
                    <a:pt x="14" y="9"/>
                  </a:cubicBezTo>
                  <a:cubicBezTo>
                    <a:pt x="16" y="12"/>
                    <a:pt x="42" y="10"/>
                    <a:pt x="42" y="10"/>
                  </a:cubicBezTo>
                  <a:cubicBezTo>
                    <a:pt x="42" y="10"/>
                    <a:pt x="43" y="9"/>
                    <a:pt x="43" y="9"/>
                  </a:cubicBezTo>
                  <a:cubicBezTo>
                    <a:pt x="44" y="10"/>
                    <a:pt x="45" y="10"/>
                    <a:pt x="43" y="10"/>
                  </a:cubicBezTo>
                  <a:cubicBezTo>
                    <a:pt x="46" y="16"/>
                    <a:pt x="49" y="3"/>
                    <a:pt x="49" y="10"/>
                  </a:cubicBezTo>
                  <a:cubicBezTo>
                    <a:pt x="49" y="13"/>
                    <a:pt x="64" y="0"/>
                    <a:pt x="57"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18" name="Freeform 8997"/>
            <p:cNvSpPr>
              <a:spLocks noEditPoints="1" noChangeArrowheads="1"/>
            </p:cNvSpPr>
            <p:nvPr/>
          </p:nvSpPr>
          <p:spPr bwMode="auto">
            <a:xfrm>
              <a:off x="71437" y="74613"/>
              <a:ext cx="412750" cy="296863"/>
            </a:xfrm>
            <a:custGeom>
              <a:avLst/>
              <a:gdLst>
                <a:gd name="T0" fmla="*/ 106 w 110"/>
                <a:gd name="T1" fmla="*/ 21 h 79"/>
                <a:gd name="T2" fmla="*/ 106 w 110"/>
                <a:gd name="T3" fmla="*/ 21 h 79"/>
                <a:gd name="T4" fmla="*/ 97 w 110"/>
                <a:gd name="T5" fmla="*/ 11 h 79"/>
                <a:gd name="T6" fmla="*/ 72 w 110"/>
                <a:gd name="T7" fmla="*/ 2 h 79"/>
                <a:gd name="T8" fmla="*/ 51 w 110"/>
                <a:gd name="T9" fmla="*/ 2 h 79"/>
                <a:gd name="T10" fmla="*/ 41 w 110"/>
                <a:gd name="T11" fmla="*/ 6 h 79"/>
                <a:gd name="T12" fmla="*/ 11 w 110"/>
                <a:gd name="T13" fmla="*/ 36 h 79"/>
                <a:gd name="T14" fmla="*/ 10 w 110"/>
                <a:gd name="T15" fmla="*/ 75 h 79"/>
                <a:gd name="T16" fmla="*/ 11 w 110"/>
                <a:gd name="T17" fmla="*/ 76 h 79"/>
                <a:gd name="T18" fmla="*/ 17 w 110"/>
                <a:gd name="T19" fmla="*/ 74 h 79"/>
                <a:gd name="T20" fmla="*/ 17 w 110"/>
                <a:gd name="T21" fmla="*/ 73 h 79"/>
                <a:gd name="T22" fmla="*/ 24 w 110"/>
                <a:gd name="T23" fmla="*/ 46 h 79"/>
                <a:gd name="T24" fmla="*/ 27 w 110"/>
                <a:gd name="T25" fmla="*/ 40 h 79"/>
                <a:gd name="T26" fmla="*/ 25 w 110"/>
                <a:gd name="T27" fmla="*/ 41 h 79"/>
                <a:gd name="T28" fmla="*/ 70 w 110"/>
                <a:gd name="T29" fmla="*/ 16 h 79"/>
                <a:gd name="T30" fmla="*/ 79 w 110"/>
                <a:gd name="T31" fmla="*/ 15 h 79"/>
                <a:gd name="T32" fmla="*/ 94 w 110"/>
                <a:gd name="T33" fmla="*/ 20 h 79"/>
                <a:gd name="T34" fmla="*/ 106 w 110"/>
                <a:gd name="T35" fmla="*/ 27 h 79"/>
                <a:gd name="T36" fmla="*/ 110 w 110"/>
                <a:gd name="T37" fmla="*/ 23 h 79"/>
                <a:gd name="T38" fmla="*/ 19 w 110"/>
                <a:gd name="T39" fmla="*/ 42 h 79"/>
                <a:gd name="T40" fmla="*/ 85 w 110"/>
                <a:gd name="T41" fmla="*/ 13 h 79"/>
                <a:gd name="T42" fmla="*/ 73 w 110"/>
                <a:gd name="T43" fmla="*/ 11 h 79"/>
                <a:gd name="T44" fmla="*/ 72 w 110"/>
                <a:gd name="T45" fmla="*/ 11 h 79"/>
                <a:gd name="T46" fmla="*/ 68 w 110"/>
                <a:gd name="T47" fmla="*/ 11 h 79"/>
                <a:gd name="T48" fmla="*/ 61 w 110"/>
                <a:gd name="T49" fmla="*/ 11 h 79"/>
                <a:gd name="T50" fmla="*/ 61 w 110"/>
                <a:gd name="T51" fmla="*/ 11 h 79"/>
                <a:gd name="T52" fmla="*/ 48 w 110"/>
                <a:gd name="T53" fmla="*/ 14 h 79"/>
                <a:gd name="T54" fmla="*/ 33 w 110"/>
                <a:gd name="T55" fmla="*/ 26 h 79"/>
                <a:gd name="T56" fmla="*/ 24 w 110"/>
                <a:gd name="T57" fmla="*/ 33 h 79"/>
                <a:gd name="T58" fmla="*/ 12 w 110"/>
                <a:gd name="T59" fmla="*/ 61 h 79"/>
                <a:gd name="T60" fmla="*/ 91 w 110"/>
                <a:gd name="T61" fmla="*/ 13 h 79"/>
                <a:gd name="T62" fmla="*/ 93 w 110"/>
                <a:gd name="T63" fmla="*/ 1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9">
                  <a:moveTo>
                    <a:pt x="109" y="25"/>
                  </a:moveTo>
                  <a:cubicBezTo>
                    <a:pt x="109" y="24"/>
                    <a:pt x="107" y="22"/>
                    <a:pt x="106" y="21"/>
                  </a:cubicBezTo>
                  <a:cubicBezTo>
                    <a:pt x="106" y="21"/>
                    <a:pt x="106" y="21"/>
                    <a:pt x="107" y="21"/>
                  </a:cubicBezTo>
                  <a:cubicBezTo>
                    <a:pt x="106" y="21"/>
                    <a:pt x="106" y="21"/>
                    <a:pt x="106" y="21"/>
                  </a:cubicBezTo>
                  <a:cubicBezTo>
                    <a:pt x="106" y="20"/>
                    <a:pt x="105" y="19"/>
                    <a:pt x="105" y="19"/>
                  </a:cubicBezTo>
                  <a:cubicBezTo>
                    <a:pt x="106" y="20"/>
                    <a:pt x="101" y="13"/>
                    <a:pt x="97" y="11"/>
                  </a:cubicBezTo>
                  <a:cubicBezTo>
                    <a:pt x="97" y="11"/>
                    <a:pt x="97" y="11"/>
                    <a:pt x="97" y="12"/>
                  </a:cubicBezTo>
                  <a:cubicBezTo>
                    <a:pt x="88" y="8"/>
                    <a:pt x="83" y="2"/>
                    <a:pt x="72" y="2"/>
                  </a:cubicBezTo>
                  <a:cubicBezTo>
                    <a:pt x="70" y="2"/>
                    <a:pt x="60" y="0"/>
                    <a:pt x="58" y="1"/>
                  </a:cubicBezTo>
                  <a:cubicBezTo>
                    <a:pt x="54" y="3"/>
                    <a:pt x="50" y="3"/>
                    <a:pt x="51" y="2"/>
                  </a:cubicBezTo>
                  <a:cubicBezTo>
                    <a:pt x="49" y="0"/>
                    <a:pt x="36" y="13"/>
                    <a:pt x="42" y="5"/>
                  </a:cubicBezTo>
                  <a:cubicBezTo>
                    <a:pt x="42" y="5"/>
                    <a:pt x="41" y="6"/>
                    <a:pt x="41" y="6"/>
                  </a:cubicBezTo>
                  <a:cubicBezTo>
                    <a:pt x="39" y="11"/>
                    <a:pt x="25" y="15"/>
                    <a:pt x="20" y="18"/>
                  </a:cubicBezTo>
                  <a:cubicBezTo>
                    <a:pt x="19" y="19"/>
                    <a:pt x="14" y="30"/>
                    <a:pt x="11" y="36"/>
                  </a:cubicBezTo>
                  <a:cubicBezTo>
                    <a:pt x="9" y="42"/>
                    <a:pt x="0" y="60"/>
                    <a:pt x="7" y="63"/>
                  </a:cubicBezTo>
                  <a:cubicBezTo>
                    <a:pt x="6" y="64"/>
                    <a:pt x="8" y="71"/>
                    <a:pt x="10" y="75"/>
                  </a:cubicBezTo>
                  <a:cubicBezTo>
                    <a:pt x="10" y="75"/>
                    <a:pt x="10" y="76"/>
                    <a:pt x="10" y="76"/>
                  </a:cubicBezTo>
                  <a:cubicBezTo>
                    <a:pt x="10" y="76"/>
                    <a:pt x="11" y="76"/>
                    <a:pt x="11" y="76"/>
                  </a:cubicBezTo>
                  <a:cubicBezTo>
                    <a:pt x="12" y="78"/>
                    <a:pt x="14" y="79"/>
                    <a:pt x="15" y="78"/>
                  </a:cubicBezTo>
                  <a:cubicBezTo>
                    <a:pt x="16" y="77"/>
                    <a:pt x="17" y="76"/>
                    <a:pt x="17" y="74"/>
                  </a:cubicBezTo>
                  <a:cubicBezTo>
                    <a:pt x="17" y="74"/>
                    <a:pt x="17" y="74"/>
                    <a:pt x="17" y="74"/>
                  </a:cubicBezTo>
                  <a:cubicBezTo>
                    <a:pt x="17" y="74"/>
                    <a:pt x="17" y="74"/>
                    <a:pt x="17" y="73"/>
                  </a:cubicBezTo>
                  <a:cubicBezTo>
                    <a:pt x="19" y="64"/>
                    <a:pt x="15" y="47"/>
                    <a:pt x="24" y="43"/>
                  </a:cubicBezTo>
                  <a:cubicBezTo>
                    <a:pt x="20" y="49"/>
                    <a:pt x="23" y="43"/>
                    <a:pt x="24" y="46"/>
                  </a:cubicBezTo>
                  <a:cubicBezTo>
                    <a:pt x="24" y="44"/>
                    <a:pt x="25" y="42"/>
                    <a:pt x="26" y="41"/>
                  </a:cubicBezTo>
                  <a:cubicBezTo>
                    <a:pt x="26" y="40"/>
                    <a:pt x="26" y="40"/>
                    <a:pt x="27" y="40"/>
                  </a:cubicBezTo>
                  <a:cubicBezTo>
                    <a:pt x="27" y="40"/>
                    <a:pt x="27" y="40"/>
                    <a:pt x="28" y="40"/>
                  </a:cubicBezTo>
                  <a:cubicBezTo>
                    <a:pt x="26" y="39"/>
                    <a:pt x="26" y="39"/>
                    <a:pt x="25" y="41"/>
                  </a:cubicBezTo>
                  <a:cubicBezTo>
                    <a:pt x="25" y="36"/>
                    <a:pt x="39" y="24"/>
                    <a:pt x="42" y="22"/>
                  </a:cubicBezTo>
                  <a:cubicBezTo>
                    <a:pt x="52" y="16"/>
                    <a:pt x="59" y="16"/>
                    <a:pt x="70" y="16"/>
                  </a:cubicBezTo>
                  <a:cubicBezTo>
                    <a:pt x="72" y="15"/>
                    <a:pt x="73" y="15"/>
                    <a:pt x="73" y="14"/>
                  </a:cubicBezTo>
                  <a:cubicBezTo>
                    <a:pt x="75" y="14"/>
                    <a:pt x="77" y="14"/>
                    <a:pt x="79" y="15"/>
                  </a:cubicBezTo>
                  <a:cubicBezTo>
                    <a:pt x="77" y="17"/>
                    <a:pt x="87" y="16"/>
                    <a:pt x="88" y="18"/>
                  </a:cubicBezTo>
                  <a:cubicBezTo>
                    <a:pt x="87" y="13"/>
                    <a:pt x="95" y="22"/>
                    <a:pt x="94" y="20"/>
                  </a:cubicBezTo>
                  <a:cubicBezTo>
                    <a:pt x="96" y="21"/>
                    <a:pt x="106" y="27"/>
                    <a:pt x="109" y="25"/>
                  </a:cubicBezTo>
                  <a:cubicBezTo>
                    <a:pt x="108" y="26"/>
                    <a:pt x="107" y="27"/>
                    <a:pt x="106" y="27"/>
                  </a:cubicBezTo>
                  <a:cubicBezTo>
                    <a:pt x="109" y="27"/>
                    <a:pt x="109" y="26"/>
                    <a:pt x="109" y="25"/>
                  </a:cubicBezTo>
                  <a:cubicBezTo>
                    <a:pt x="110" y="25"/>
                    <a:pt x="110" y="24"/>
                    <a:pt x="110" y="23"/>
                  </a:cubicBezTo>
                  <a:cubicBezTo>
                    <a:pt x="110" y="24"/>
                    <a:pt x="110" y="25"/>
                    <a:pt x="109" y="25"/>
                  </a:cubicBezTo>
                  <a:close/>
                  <a:moveTo>
                    <a:pt x="19" y="42"/>
                  </a:moveTo>
                  <a:cubicBezTo>
                    <a:pt x="20" y="41"/>
                    <a:pt x="20" y="41"/>
                    <a:pt x="19" y="42"/>
                  </a:cubicBezTo>
                  <a:close/>
                  <a:moveTo>
                    <a:pt x="85" y="13"/>
                  </a:moveTo>
                  <a:cubicBezTo>
                    <a:pt x="85" y="13"/>
                    <a:pt x="80" y="12"/>
                    <a:pt x="74" y="11"/>
                  </a:cubicBezTo>
                  <a:cubicBezTo>
                    <a:pt x="73" y="11"/>
                    <a:pt x="73" y="11"/>
                    <a:pt x="73" y="11"/>
                  </a:cubicBezTo>
                  <a:cubicBezTo>
                    <a:pt x="73" y="11"/>
                    <a:pt x="73" y="11"/>
                    <a:pt x="73" y="11"/>
                  </a:cubicBezTo>
                  <a:cubicBezTo>
                    <a:pt x="73" y="11"/>
                    <a:pt x="72" y="11"/>
                    <a:pt x="72" y="11"/>
                  </a:cubicBezTo>
                  <a:cubicBezTo>
                    <a:pt x="72" y="11"/>
                    <a:pt x="72" y="11"/>
                    <a:pt x="72" y="11"/>
                  </a:cubicBezTo>
                  <a:cubicBezTo>
                    <a:pt x="71" y="11"/>
                    <a:pt x="70" y="11"/>
                    <a:pt x="68" y="11"/>
                  </a:cubicBezTo>
                  <a:cubicBezTo>
                    <a:pt x="66" y="10"/>
                    <a:pt x="64" y="10"/>
                    <a:pt x="64" y="10"/>
                  </a:cubicBezTo>
                  <a:cubicBezTo>
                    <a:pt x="63" y="10"/>
                    <a:pt x="62" y="10"/>
                    <a:pt x="61" y="11"/>
                  </a:cubicBezTo>
                  <a:cubicBezTo>
                    <a:pt x="61" y="11"/>
                    <a:pt x="61" y="11"/>
                    <a:pt x="61" y="11"/>
                  </a:cubicBezTo>
                  <a:cubicBezTo>
                    <a:pt x="61" y="11"/>
                    <a:pt x="61" y="11"/>
                    <a:pt x="61" y="11"/>
                  </a:cubicBezTo>
                  <a:cubicBezTo>
                    <a:pt x="61" y="11"/>
                    <a:pt x="61" y="11"/>
                    <a:pt x="61" y="11"/>
                  </a:cubicBezTo>
                  <a:cubicBezTo>
                    <a:pt x="56" y="12"/>
                    <a:pt x="49" y="15"/>
                    <a:pt x="48" y="14"/>
                  </a:cubicBezTo>
                  <a:cubicBezTo>
                    <a:pt x="48" y="17"/>
                    <a:pt x="41" y="17"/>
                    <a:pt x="42" y="16"/>
                  </a:cubicBezTo>
                  <a:cubicBezTo>
                    <a:pt x="37" y="19"/>
                    <a:pt x="37" y="24"/>
                    <a:pt x="33" y="26"/>
                  </a:cubicBezTo>
                  <a:cubicBezTo>
                    <a:pt x="32" y="25"/>
                    <a:pt x="33" y="24"/>
                    <a:pt x="34" y="24"/>
                  </a:cubicBezTo>
                  <a:cubicBezTo>
                    <a:pt x="31" y="21"/>
                    <a:pt x="26" y="31"/>
                    <a:pt x="24" y="33"/>
                  </a:cubicBezTo>
                  <a:cubicBezTo>
                    <a:pt x="25" y="33"/>
                    <a:pt x="25" y="33"/>
                    <a:pt x="25" y="32"/>
                  </a:cubicBezTo>
                  <a:cubicBezTo>
                    <a:pt x="16" y="35"/>
                    <a:pt x="13" y="49"/>
                    <a:pt x="12" y="61"/>
                  </a:cubicBezTo>
                  <a:cubicBezTo>
                    <a:pt x="11" y="48"/>
                    <a:pt x="15" y="33"/>
                    <a:pt x="21" y="27"/>
                  </a:cubicBezTo>
                  <a:cubicBezTo>
                    <a:pt x="41" y="9"/>
                    <a:pt x="66" y="0"/>
                    <a:pt x="91" y="13"/>
                  </a:cubicBezTo>
                  <a:cubicBezTo>
                    <a:pt x="90" y="13"/>
                    <a:pt x="89" y="13"/>
                    <a:pt x="88" y="13"/>
                  </a:cubicBezTo>
                  <a:cubicBezTo>
                    <a:pt x="90" y="13"/>
                    <a:pt x="92" y="15"/>
                    <a:pt x="93" y="16"/>
                  </a:cubicBezTo>
                  <a:cubicBezTo>
                    <a:pt x="91" y="15"/>
                    <a:pt x="85" y="13"/>
                    <a:pt x="85"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19" name="Freeform 8998"/>
            <p:cNvSpPr>
              <a:spLocks noEditPoints="1" noChangeArrowheads="1"/>
            </p:cNvSpPr>
            <p:nvPr/>
          </p:nvSpPr>
          <p:spPr bwMode="auto">
            <a:xfrm>
              <a:off x="0" y="0"/>
              <a:ext cx="569913" cy="646113"/>
            </a:xfrm>
            <a:custGeom>
              <a:avLst/>
              <a:gdLst>
                <a:gd name="T0" fmla="*/ 146 w 152"/>
                <a:gd name="T1" fmla="*/ 49 h 172"/>
                <a:gd name="T2" fmla="*/ 131 w 152"/>
                <a:gd name="T3" fmla="*/ 26 h 172"/>
                <a:gd name="T4" fmla="*/ 121 w 152"/>
                <a:gd name="T5" fmla="*/ 17 h 172"/>
                <a:gd name="T6" fmla="*/ 104 w 152"/>
                <a:gd name="T7" fmla="*/ 9 h 172"/>
                <a:gd name="T8" fmla="*/ 90 w 152"/>
                <a:gd name="T9" fmla="*/ 5 h 172"/>
                <a:gd name="T10" fmla="*/ 91 w 152"/>
                <a:gd name="T11" fmla="*/ 4 h 172"/>
                <a:gd name="T12" fmla="*/ 90 w 152"/>
                <a:gd name="T13" fmla="*/ 4 h 172"/>
                <a:gd name="T14" fmla="*/ 89 w 152"/>
                <a:gd name="T15" fmla="*/ 5 h 172"/>
                <a:gd name="T16" fmla="*/ 89 w 152"/>
                <a:gd name="T17" fmla="*/ 4 h 172"/>
                <a:gd name="T18" fmla="*/ 89 w 152"/>
                <a:gd name="T19" fmla="*/ 5 h 172"/>
                <a:gd name="T20" fmla="*/ 89 w 152"/>
                <a:gd name="T21" fmla="*/ 4 h 172"/>
                <a:gd name="T22" fmla="*/ 89 w 152"/>
                <a:gd name="T23" fmla="*/ 3 h 172"/>
                <a:gd name="T24" fmla="*/ 88 w 152"/>
                <a:gd name="T25" fmla="*/ 3 h 172"/>
                <a:gd name="T26" fmla="*/ 81 w 152"/>
                <a:gd name="T27" fmla="*/ 3 h 172"/>
                <a:gd name="T28" fmla="*/ 78 w 152"/>
                <a:gd name="T29" fmla="*/ 3 h 172"/>
                <a:gd name="T30" fmla="*/ 58 w 152"/>
                <a:gd name="T31" fmla="*/ 5 h 172"/>
                <a:gd name="T32" fmla="*/ 34 w 152"/>
                <a:gd name="T33" fmla="*/ 17 h 172"/>
                <a:gd name="T34" fmla="*/ 22 w 152"/>
                <a:gd name="T35" fmla="*/ 30 h 172"/>
                <a:gd name="T36" fmla="*/ 12 w 152"/>
                <a:gd name="T37" fmla="*/ 48 h 172"/>
                <a:gd name="T38" fmla="*/ 43 w 152"/>
                <a:gd name="T39" fmla="*/ 146 h 172"/>
                <a:gd name="T40" fmla="*/ 97 w 152"/>
                <a:gd name="T41" fmla="*/ 164 h 172"/>
                <a:gd name="T42" fmla="*/ 131 w 152"/>
                <a:gd name="T43" fmla="*/ 123 h 172"/>
                <a:gd name="T44" fmla="*/ 147 w 152"/>
                <a:gd name="T45" fmla="*/ 55 h 172"/>
                <a:gd name="T46" fmla="*/ 142 w 152"/>
                <a:gd name="T47" fmla="*/ 53 h 172"/>
                <a:gd name="T48" fmla="*/ 141 w 152"/>
                <a:gd name="T49" fmla="*/ 51 h 172"/>
                <a:gd name="T50" fmla="*/ 140 w 152"/>
                <a:gd name="T51" fmla="*/ 50 h 172"/>
                <a:gd name="T52" fmla="*/ 89 w 152"/>
                <a:gd name="T53" fmla="*/ 5 h 172"/>
                <a:gd name="T54" fmla="*/ 89 w 152"/>
                <a:gd name="T55" fmla="*/ 6 h 172"/>
                <a:gd name="T56" fmla="*/ 9 w 152"/>
                <a:gd name="T57" fmla="*/ 66 h 172"/>
                <a:gd name="T58" fmla="*/ 144 w 152"/>
                <a:gd name="T59" fmla="*/ 85 h 172"/>
                <a:gd name="T60" fmla="*/ 119 w 152"/>
                <a:gd name="T61" fmla="*/ 135 h 172"/>
                <a:gd name="T62" fmla="*/ 112 w 152"/>
                <a:gd name="T63" fmla="*/ 145 h 172"/>
                <a:gd name="T64" fmla="*/ 65 w 152"/>
                <a:gd name="T65" fmla="*/ 158 h 172"/>
                <a:gd name="T66" fmla="*/ 24 w 152"/>
                <a:gd name="T67" fmla="*/ 103 h 172"/>
                <a:gd name="T68" fmla="*/ 13 w 152"/>
                <a:gd name="T69" fmla="*/ 68 h 172"/>
                <a:gd name="T70" fmla="*/ 15 w 152"/>
                <a:gd name="T71" fmla="*/ 59 h 172"/>
                <a:gd name="T72" fmla="*/ 71 w 152"/>
                <a:gd name="T73" fmla="*/ 7 h 172"/>
                <a:gd name="T74" fmla="*/ 88 w 152"/>
                <a:gd name="T75" fmla="*/ 7 h 172"/>
                <a:gd name="T76" fmla="*/ 92 w 152"/>
                <a:gd name="T77" fmla="*/ 9 h 172"/>
                <a:gd name="T78" fmla="*/ 117 w 152"/>
                <a:gd name="T79" fmla="*/ 19 h 172"/>
                <a:gd name="T80" fmla="*/ 117 w 152"/>
                <a:gd name="T81" fmla="*/ 20 h 172"/>
                <a:gd name="T82" fmla="*/ 131 w 152"/>
                <a:gd name="T83" fmla="*/ 35 h 172"/>
                <a:gd name="T84" fmla="*/ 140 w 152"/>
                <a:gd name="T85" fmla="*/ 53 h 172"/>
                <a:gd name="T86" fmla="*/ 144 w 152"/>
                <a:gd name="T87" fmla="*/ 66 h 172"/>
                <a:gd name="T88" fmla="*/ 16 w 152"/>
                <a:gd name="T89" fmla="*/ 58 h 172"/>
                <a:gd name="T90" fmla="*/ 16 w 152"/>
                <a:gd name="T91" fmla="*/ 5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2" h="172">
                  <a:moveTo>
                    <a:pt x="150" y="59"/>
                  </a:moveTo>
                  <a:cubicBezTo>
                    <a:pt x="149" y="58"/>
                    <a:pt x="144" y="47"/>
                    <a:pt x="146" y="49"/>
                  </a:cubicBezTo>
                  <a:cubicBezTo>
                    <a:pt x="145" y="47"/>
                    <a:pt x="140" y="38"/>
                    <a:pt x="140" y="38"/>
                  </a:cubicBezTo>
                  <a:cubicBezTo>
                    <a:pt x="137" y="37"/>
                    <a:pt x="134" y="28"/>
                    <a:pt x="131" y="26"/>
                  </a:cubicBezTo>
                  <a:cubicBezTo>
                    <a:pt x="127" y="22"/>
                    <a:pt x="122" y="20"/>
                    <a:pt x="119" y="16"/>
                  </a:cubicBezTo>
                  <a:cubicBezTo>
                    <a:pt x="120" y="17"/>
                    <a:pt x="121" y="17"/>
                    <a:pt x="121" y="17"/>
                  </a:cubicBezTo>
                  <a:cubicBezTo>
                    <a:pt x="120" y="16"/>
                    <a:pt x="119" y="16"/>
                    <a:pt x="117" y="15"/>
                  </a:cubicBezTo>
                  <a:cubicBezTo>
                    <a:pt x="122" y="19"/>
                    <a:pt x="104" y="9"/>
                    <a:pt x="104" y="9"/>
                  </a:cubicBezTo>
                  <a:cubicBezTo>
                    <a:pt x="102" y="8"/>
                    <a:pt x="94" y="8"/>
                    <a:pt x="98" y="6"/>
                  </a:cubicBezTo>
                  <a:cubicBezTo>
                    <a:pt x="97" y="6"/>
                    <a:pt x="94" y="5"/>
                    <a:pt x="90" y="5"/>
                  </a:cubicBezTo>
                  <a:cubicBezTo>
                    <a:pt x="90" y="5"/>
                    <a:pt x="90" y="5"/>
                    <a:pt x="90" y="5"/>
                  </a:cubicBezTo>
                  <a:cubicBezTo>
                    <a:pt x="90" y="5"/>
                    <a:pt x="91" y="5"/>
                    <a:pt x="91" y="4"/>
                  </a:cubicBezTo>
                  <a:cubicBezTo>
                    <a:pt x="91" y="4"/>
                    <a:pt x="90" y="5"/>
                    <a:pt x="90" y="5"/>
                  </a:cubicBezTo>
                  <a:cubicBezTo>
                    <a:pt x="90" y="4"/>
                    <a:pt x="90" y="4"/>
                    <a:pt x="90" y="4"/>
                  </a:cubicBezTo>
                  <a:cubicBezTo>
                    <a:pt x="90" y="4"/>
                    <a:pt x="89" y="3"/>
                    <a:pt x="89" y="3"/>
                  </a:cubicBezTo>
                  <a:cubicBezTo>
                    <a:pt x="89" y="4"/>
                    <a:pt x="89" y="4"/>
                    <a:pt x="89" y="5"/>
                  </a:cubicBezTo>
                  <a:cubicBezTo>
                    <a:pt x="89" y="5"/>
                    <a:pt x="89" y="5"/>
                    <a:pt x="89" y="5"/>
                  </a:cubicBezTo>
                  <a:cubicBezTo>
                    <a:pt x="89" y="4"/>
                    <a:pt x="89" y="4"/>
                    <a:pt x="89" y="4"/>
                  </a:cubicBezTo>
                  <a:cubicBezTo>
                    <a:pt x="89" y="4"/>
                    <a:pt x="89" y="4"/>
                    <a:pt x="89" y="5"/>
                  </a:cubicBezTo>
                  <a:cubicBezTo>
                    <a:pt x="89" y="5"/>
                    <a:pt x="89" y="5"/>
                    <a:pt x="89" y="5"/>
                  </a:cubicBezTo>
                  <a:cubicBezTo>
                    <a:pt x="89" y="5"/>
                    <a:pt x="89" y="4"/>
                    <a:pt x="89" y="4"/>
                  </a:cubicBezTo>
                  <a:cubicBezTo>
                    <a:pt x="89" y="4"/>
                    <a:pt x="89" y="4"/>
                    <a:pt x="89" y="4"/>
                  </a:cubicBezTo>
                  <a:cubicBezTo>
                    <a:pt x="89" y="4"/>
                    <a:pt x="89" y="3"/>
                    <a:pt x="89" y="3"/>
                  </a:cubicBezTo>
                  <a:cubicBezTo>
                    <a:pt x="89" y="3"/>
                    <a:pt x="89" y="3"/>
                    <a:pt x="89" y="3"/>
                  </a:cubicBezTo>
                  <a:cubicBezTo>
                    <a:pt x="89" y="3"/>
                    <a:pt x="89" y="3"/>
                    <a:pt x="89" y="3"/>
                  </a:cubicBezTo>
                  <a:cubicBezTo>
                    <a:pt x="89" y="2"/>
                    <a:pt x="88" y="2"/>
                    <a:pt x="88" y="3"/>
                  </a:cubicBezTo>
                  <a:cubicBezTo>
                    <a:pt x="86" y="2"/>
                    <a:pt x="84" y="3"/>
                    <a:pt x="83" y="3"/>
                  </a:cubicBezTo>
                  <a:cubicBezTo>
                    <a:pt x="82" y="3"/>
                    <a:pt x="81" y="3"/>
                    <a:pt x="81" y="3"/>
                  </a:cubicBezTo>
                  <a:cubicBezTo>
                    <a:pt x="80" y="3"/>
                    <a:pt x="79" y="3"/>
                    <a:pt x="78" y="3"/>
                  </a:cubicBezTo>
                  <a:cubicBezTo>
                    <a:pt x="78" y="3"/>
                    <a:pt x="78" y="3"/>
                    <a:pt x="78" y="3"/>
                  </a:cubicBezTo>
                  <a:cubicBezTo>
                    <a:pt x="77" y="1"/>
                    <a:pt x="74" y="0"/>
                    <a:pt x="75" y="1"/>
                  </a:cubicBezTo>
                  <a:cubicBezTo>
                    <a:pt x="72" y="0"/>
                    <a:pt x="63" y="4"/>
                    <a:pt x="58" y="5"/>
                  </a:cubicBezTo>
                  <a:cubicBezTo>
                    <a:pt x="54" y="5"/>
                    <a:pt x="40" y="13"/>
                    <a:pt x="41" y="12"/>
                  </a:cubicBezTo>
                  <a:cubicBezTo>
                    <a:pt x="43" y="14"/>
                    <a:pt x="32" y="19"/>
                    <a:pt x="34" y="17"/>
                  </a:cubicBezTo>
                  <a:cubicBezTo>
                    <a:pt x="26" y="23"/>
                    <a:pt x="26" y="30"/>
                    <a:pt x="21" y="35"/>
                  </a:cubicBezTo>
                  <a:cubicBezTo>
                    <a:pt x="20" y="34"/>
                    <a:pt x="23" y="30"/>
                    <a:pt x="22" y="30"/>
                  </a:cubicBezTo>
                  <a:cubicBezTo>
                    <a:pt x="21" y="33"/>
                    <a:pt x="15" y="47"/>
                    <a:pt x="13" y="45"/>
                  </a:cubicBezTo>
                  <a:cubicBezTo>
                    <a:pt x="12" y="57"/>
                    <a:pt x="12" y="49"/>
                    <a:pt x="12" y="48"/>
                  </a:cubicBezTo>
                  <a:cubicBezTo>
                    <a:pt x="0" y="61"/>
                    <a:pt x="9" y="91"/>
                    <a:pt x="17" y="105"/>
                  </a:cubicBezTo>
                  <a:cubicBezTo>
                    <a:pt x="24" y="118"/>
                    <a:pt x="34" y="137"/>
                    <a:pt x="43" y="146"/>
                  </a:cubicBezTo>
                  <a:cubicBezTo>
                    <a:pt x="42" y="147"/>
                    <a:pt x="42" y="147"/>
                    <a:pt x="43" y="147"/>
                  </a:cubicBezTo>
                  <a:cubicBezTo>
                    <a:pt x="47" y="167"/>
                    <a:pt x="80" y="172"/>
                    <a:pt x="97" y="164"/>
                  </a:cubicBezTo>
                  <a:cubicBezTo>
                    <a:pt x="105" y="159"/>
                    <a:pt x="116" y="152"/>
                    <a:pt x="120" y="143"/>
                  </a:cubicBezTo>
                  <a:cubicBezTo>
                    <a:pt x="122" y="140"/>
                    <a:pt x="131" y="121"/>
                    <a:pt x="131" y="123"/>
                  </a:cubicBezTo>
                  <a:cubicBezTo>
                    <a:pt x="135" y="112"/>
                    <a:pt x="144" y="105"/>
                    <a:pt x="146" y="93"/>
                  </a:cubicBezTo>
                  <a:cubicBezTo>
                    <a:pt x="148" y="80"/>
                    <a:pt x="152" y="68"/>
                    <a:pt x="147" y="55"/>
                  </a:cubicBezTo>
                  <a:cubicBezTo>
                    <a:pt x="149" y="54"/>
                    <a:pt x="148" y="59"/>
                    <a:pt x="150" y="59"/>
                  </a:cubicBezTo>
                  <a:close/>
                  <a:moveTo>
                    <a:pt x="142" y="53"/>
                  </a:moveTo>
                  <a:cubicBezTo>
                    <a:pt x="143" y="55"/>
                    <a:pt x="144" y="56"/>
                    <a:pt x="142" y="53"/>
                  </a:cubicBezTo>
                  <a:close/>
                  <a:moveTo>
                    <a:pt x="141" y="51"/>
                  </a:moveTo>
                  <a:cubicBezTo>
                    <a:pt x="141" y="51"/>
                    <a:pt x="141" y="52"/>
                    <a:pt x="141" y="52"/>
                  </a:cubicBezTo>
                  <a:cubicBezTo>
                    <a:pt x="141" y="52"/>
                    <a:pt x="141" y="51"/>
                    <a:pt x="140" y="50"/>
                  </a:cubicBezTo>
                  <a:cubicBezTo>
                    <a:pt x="141" y="51"/>
                    <a:pt x="141" y="51"/>
                    <a:pt x="141" y="51"/>
                  </a:cubicBezTo>
                  <a:close/>
                  <a:moveTo>
                    <a:pt x="89" y="5"/>
                  </a:moveTo>
                  <a:cubicBezTo>
                    <a:pt x="89" y="5"/>
                    <a:pt x="89" y="5"/>
                    <a:pt x="89" y="5"/>
                  </a:cubicBezTo>
                  <a:cubicBezTo>
                    <a:pt x="89" y="5"/>
                    <a:pt x="89" y="6"/>
                    <a:pt x="89" y="6"/>
                  </a:cubicBezTo>
                  <a:cubicBezTo>
                    <a:pt x="89" y="6"/>
                    <a:pt x="89" y="5"/>
                    <a:pt x="89" y="5"/>
                  </a:cubicBezTo>
                  <a:close/>
                  <a:moveTo>
                    <a:pt x="9" y="66"/>
                  </a:moveTo>
                  <a:cubicBezTo>
                    <a:pt x="10" y="64"/>
                    <a:pt x="10" y="63"/>
                    <a:pt x="9" y="66"/>
                  </a:cubicBezTo>
                  <a:close/>
                  <a:moveTo>
                    <a:pt x="144" y="85"/>
                  </a:moveTo>
                  <a:cubicBezTo>
                    <a:pt x="142" y="99"/>
                    <a:pt x="129" y="108"/>
                    <a:pt x="128" y="118"/>
                  </a:cubicBezTo>
                  <a:cubicBezTo>
                    <a:pt x="128" y="117"/>
                    <a:pt x="120" y="132"/>
                    <a:pt x="119" y="135"/>
                  </a:cubicBezTo>
                  <a:cubicBezTo>
                    <a:pt x="121" y="123"/>
                    <a:pt x="116" y="135"/>
                    <a:pt x="119" y="133"/>
                  </a:cubicBezTo>
                  <a:cubicBezTo>
                    <a:pt x="119" y="137"/>
                    <a:pt x="115" y="142"/>
                    <a:pt x="112" y="145"/>
                  </a:cubicBezTo>
                  <a:cubicBezTo>
                    <a:pt x="106" y="153"/>
                    <a:pt x="100" y="154"/>
                    <a:pt x="96" y="157"/>
                  </a:cubicBezTo>
                  <a:cubicBezTo>
                    <a:pt x="91" y="161"/>
                    <a:pt x="75" y="161"/>
                    <a:pt x="65" y="158"/>
                  </a:cubicBezTo>
                  <a:cubicBezTo>
                    <a:pt x="49" y="154"/>
                    <a:pt x="50" y="141"/>
                    <a:pt x="41" y="132"/>
                  </a:cubicBezTo>
                  <a:cubicBezTo>
                    <a:pt x="44" y="127"/>
                    <a:pt x="27" y="108"/>
                    <a:pt x="24" y="103"/>
                  </a:cubicBezTo>
                  <a:cubicBezTo>
                    <a:pt x="18" y="94"/>
                    <a:pt x="7" y="74"/>
                    <a:pt x="14" y="64"/>
                  </a:cubicBezTo>
                  <a:cubicBezTo>
                    <a:pt x="14" y="65"/>
                    <a:pt x="13" y="67"/>
                    <a:pt x="13" y="68"/>
                  </a:cubicBezTo>
                  <a:cubicBezTo>
                    <a:pt x="14" y="67"/>
                    <a:pt x="18" y="59"/>
                    <a:pt x="16" y="56"/>
                  </a:cubicBezTo>
                  <a:cubicBezTo>
                    <a:pt x="15" y="57"/>
                    <a:pt x="15" y="58"/>
                    <a:pt x="15" y="59"/>
                  </a:cubicBezTo>
                  <a:cubicBezTo>
                    <a:pt x="10" y="41"/>
                    <a:pt x="39" y="23"/>
                    <a:pt x="49" y="15"/>
                  </a:cubicBezTo>
                  <a:cubicBezTo>
                    <a:pt x="56" y="10"/>
                    <a:pt x="63" y="9"/>
                    <a:pt x="71" y="7"/>
                  </a:cubicBezTo>
                  <a:cubicBezTo>
                    <a:pt x="75" y="7"/>
                    <a:pt x="81" y="7"/>
                    <a:pt x="85" y="6"/>
                  </a:cubicBezTo>
                  <a:cubicBezTo>
                    <a:pt x="86" y="7"/>
                    <a:pt x="87" y="7"/>
                    <a:pt x="88" y="7"/>
                  </a:cubicBezTo>
                  <a:cubicBezTo>
                    <a:pt x="88" y="8"/>
                    <a:pt x="88" y="7"/>
                    <a:pt x="88" y="7"/>
                  </a:cubicBezTo>
                  <a:cubicBezTo>
                    <a:pt x="89" y="8"/>
                    <a:pt x="91" y="8"/>
                    <a:pt x="92" y="9"/>
                  </a:cubicBezTo>
                  <a:cubicBezTo>
                    <a:pt x="90" y="10"/>
                    <a:pt x="104" y="11"/>
                    <a:pt x="107" y="15"/>
                  </a:cubicBezTo>
                  <a:cubicBezTo>
                    <a:pt x="105" y="11"/>
                    <a:pt x="116" y="19"/>
                    <a:pt x="117" y="19"/>
                  </a:cubicBezTo>
                  <a:cubicBezTo>
                    <a:pt x="117" y="19"/>
                    <a:pt x="116" y="19"/>
                    <a:pt x="115" y="19"/>
                  </a:cubicBezTo>
                  <a:cubicBezTo>
                    <a:pt x="115" y="19"/>
                    <a:pt x="119" y="22"/>
                    <a:pt x="117" y="20"/>
                  </a:cubicBezTo>
                  <a:cubicBezTo>
                    <a:pt x="118" y="21"/>
                    <a:pt x="129" y="31"/>
                    <a:pt x="132" y="34"/>
                  </a:cubicBezTo>
                  <a:cubicBezTo>
                    <a:pt x="132" y="35"/>
                    <a:pt x="132" y="35"/>
                    <a:pt x="131" y="35"/>
                  </a:cubicBezTo>
                  <a:cubicBezTo>
                    <a:pt x="133" y="37"/>
                    <a:pt x="137" y="41"/>
                    <a:pt x="138" y="43"/>
                  </a:cubicBezTo>
                  <a:cubicBezTo>
                    <a:pt x="139" y="43"/>
                    <a:pt x="139" y="51"/>
                    <a:pt x="140" y="53"/>
                  </a:cubicBezTo>
                  <a:cubicBezTo>
                    <a:pt x="141" y="52"/>
                    <a:pt x="141" y="52"/>
                    <a:pt x="141" y="53"/>
                  </a:cubicBezTo>
                  <a:cubicBezTo>
                    <a:pt x="142" y="57"/>
                    <a:pt x="144" y="62"/>
                    <a:pt x="144" y="66"/>
                  </a:cubicBezTo>
                  <a:cubicBezTo>
                    <a:pt x="146" y="76"/>
                    <a:pt x="144" y="75"/>
                    <a:pt x="144" y="85"/>
                  </a:cubicBezTo>
                  <a:close/>
                  <a:moveTo>
                    <a:pt x="16" y="58"/>
                  </a:moveTo>
                  <a:cubicBezTo>
                    <a:pt x="16" y="59"/>
                    <a:pt x="16" y="59"/>
                    <a:pt x="16" y="59"/>
                  </a:cubicBezTo>
                  <a:cubicBezTo>
                    <a:pt x="16" y="59"/>
                    <a:pt x="16" y="57"/>
                    <a:pt x="16" y="5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0" name="Freeform 8999"/>
            <p:cNvSpPr>
              <a:spLocks noChangeArrowheads="1"/>
            </p:cNvSpPr>
            <p:nvPr/>
          </p:nvSpPr>
          <p:spPr bwMode="auto">
            <a:xfrm>
              <a:off x="303212" y="714375"/>
              <a:ext cx="65088" cy="41275"/>
            </a:xfrm>
            <a:custGeom>
              <a:avLst/>
              <a:gdLst>
                <a:gd name="T0" fmla="*/ 16 w 17"/>
                <a:gd name="T1" fmla="*/ 1 h 11"/>
                <a:gd name="T2" fmla="*/ 1 w 17"/>
                <a:gd name="T3" fmla="*/ 10 h 11"/>
                <a:gd name="T4" fmla="*/ 2 w 17"/>
                <a:gd name="T5" fmla="*/ 10 h 11"/>
                <a:gd name="T6" fmla="*/ 16 w 17"/>
                <a:gd name="T7" fmla="*/ 1 h 11"/>
                <a:gd name="T8" fmla="*/ 16 w 17"/>
                <a:gd name="T9" fmla="*/ 1 h 11"/>
              </a:gdLst>
              <a:ahLst/>
              <a:cxnLst>
                <a:cxn ang="0">
                  <a:pos x="T0" y="T1"/>
                </a:cxn>
                <a:cxn ang="0">
                  <a:pos x="T2" y="T3"/>
                </a:cxn>
                <a:cxn ang="0">
                  <a:pos x="T4" y="T5"/>
                </a:cxn>
                <a:cxn ang="0">
                  <a:pos x="T6" y="T7"/>
                </a:cxn>
                <a:cxn ang="0">
                  <a:pos x="T8" y="T9"/>
                </a:cxn>
              </a:cxnLst>
              <a:rect l="0" t="0" r="r" b="b"/>
              <a:pathLst>
                <a:path w="17" h="11">
                  <a:moveTo>
                    <a:pt x="16" y="1"/>
                  </a:moveTo>
                  <a:cubicBezTo>
                    <a:pt x="11" y="4"/>
                    <a:pt x="6" y="7"/>
                    <a:pt x="1" y="10"/>
                  </a:cubicBezTo>
                  <a:cubicBezTo>
                    <a:pt x="0" y="10"/>
                    <a:pt x="1" y="11"/>
                    <a:pt x="2" y="10"/>
                  </a:cubicBezTo>
                  <a:cubicBezTo>
                    <a:pt x="7" y="7"/>
                    <a:pt x="12" y="4"/>
                    <a:pt x="16" y="1"/>
                  </a:cubicBezTo>
                  <a:cubicBezTo>
                    <a:pt x="17" y="1"/>
                    <a:pt x="16" y="0"/>
                    <a:pt x="1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1" name="Freeform 9000"/>
            <p:cNvSpPr>
              <a:spLocks noChangeArrowheads="1"/>
            </p:cNvSpPr>
            <p:nvPr/>
          </p:nvSpPr>
          <p:spPr bwMode="auto">
            <a:xfrm>
              <a:off x="258762" y="657225"/>
              <a:ext cx="142875" cy="79375"/>
            </a:xfrm>
            <a:custGeom>
              <a:avLst/>
              <a:gdLst>
                <a:gd name="T0" fmla="*/ 2 w 38"/>
                <a:gd name="T1" fmla="*/ 21 h 21"/>
                <a:gd name="T2" fmla="*/ 37 w 38"/>
                <a:gd name="T3" fmla="*/ 1 h 21"/>
                <a:gd name="T4" fmla="*/ 37 w 38"/>
                <a:gd name="T5" fmla="*/ 0 h 21"/>
                <a:gd name="T6" fmla="*/ 1 w 38"/>
                <a:gd name="T7" fmla="*/ 20 h 21"/>
                <a:gd name="T8" fmla="*/ 2 w 38"/>
                <a:gd name="T9" fmla="*/ 21 h 21"/>
              </a:gdLst>
              <a:ahLst/>
              <a:cxnLst>
                <a:cxn ang="0">
                  <a:pos x="T0" y="T1"/>
                </a:cxn>
                <a:cxn ang="0">
                  <a:pos x="T2" y="T3"/>
                </a:cxn>
                <a:cxn ang="0">
                  <a:pos x="T4" y="T5"/>
                </a:cxn>
                <a:cxn ang="0">
                  <a:pos x="T6" y="T7"/>
                </a:cxn>
                <a:cxn ang="0">
                  <a:pos x="T8" y="T9"/>
                </a:cxn>
              </a:cxnLst>
              <a:rect l="0" t="0" r="r" b="b"/>
              <a:pathLst>
                <a:path w="38" h="21">
                  <a:moveTo>
                    <a:pt x="2" y="21"/>
                  </a:moveTo>
                  <a:cubicBezTo>
                    <a:pt x="14" y="14"/>
                    <a:pt x="25" y="7"/>
                    <a:pt x="37" y="1"/>
                  </a:cubicBezTo>
                  <a:cubicBezTo>
                    <a:pt x="38" y="0"/>
                    <a:pt x="37" y="0"/>
                    <a:pt x="37" y="0"/>
                  </a:cubicBezTo>
                  <a:cubicBezTo>
                    <a:pt x="24" y="6"/>
                    <a:pt x="13" y="13"/>
                    <a:pt x="1" y="20"/>
                  </a:cubicBezTo>
                  <a:cubicBezTo>
                    <a:pt x="0" y="21"/>
                    <a:pt x="1" y="21"/>
                    <a:pt x="2" y="2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2" name="Freeform 9001"/>
            <p:cNvSpPr>
              <a:spLocks noChangeArrowheads="1"/>
            </p:cNvSpPr>
            <p:nvPr/>
          </p:nvSpPr>
          <p:spPr bwMode="auto">
            <a:xfrm>
              <a:off x="239712" y="650875"/>
              <a:ext cx="117475" cy="77788"/>
            </a:xfrm>
            <a:custGeom>
              <a:avLst/>
              <a:gdLst>
                <a:gd name="T0" fmla="*/ 30 w 31"/>
                <a:gd name="T1" fmla="*/ 0 h 21"/>
                <a:gd name="T2" fmla="*/ 1 w 31"/>
                <a:gd name="T3" fmla="*/ 20 h 21"/>
                <a:gd name="T4" fmla="*/ 2 w 31"/>
                <a:gd name="T5" fmla="*/ 20 h 21"/>
                <a:gd name="T6" fmla="*/ 31 w 31"/>
                <a:gd name="T7" fmla="*/ 1 h 21"/>
                <a:gd name="T8" fmla="*/ 30 w 31"/>
                <a:gd name="T9" fmla="*/ 0 h 21"/>
              </a:gdLst>
              <a:ahLst/>
              <a:cxnLst>
                <a:cxn ang="0">
                  <a:pos x="T0" y="T1"/>
                </a:cxn>
                <a:cxn ang="0">
                  <a:pos x="T2" y="T3"/>
                </a:cxn>
                <a:cxn ang="0">
                  <a:pos x="T4" y="T5"/>
                </a:cxn>
                <a:cxn ang="0">
                  <a:pos x="T6" y="T7"/>
                </a:cxn>
                <a:cxn ang="0">
                  <a:pos x="T8" y="T9"/>
                </a:cxn>
              </a:cxnLst>
              <a:rect l="0" t="0" r="r" b="b"/>
              <a:pathLst>
                <a:path w="31" h="21">
                  <a:moveTo>
                    <a:pt x="30" y="0"/>
                  </a:moveTo>
                  <a:cubicBezTo>
                    <a:pt x="20" y="7"/>
                    <a:pt x="11" y="13"/>
                    <a:pt x="1" y="20"/>
                  </a:cubicBezTo>
                  <a:cubicBezTo>
                    <a:pt x="0" y="21"/>
                    <a:pt x="2" y="21"/>
                    <a:pt x="2" y="20"/>
                  </a:cubicBezTo>
                  <a:cubicBezTo>
                    <a:pt x="11" y="14"/>
                    <a:pt x="21" y="7"/>
                    <a:pt x="31" y="1"/>
                  </a:cubicBezTo>
                  <a:cubicBezTo>
                    <a:pt x="31" y="0"/>
                    <a:pt x="30"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3" name="Freeform 9002"/>
            <p:cNvSpPr>
              <a:spLocks noChangeArrowheads="1"/>
            </p:cNvSpPr>
            <p:nvPr/>
          </p:nvSpPr>
          <p:spPr bwMode="auto">
            <a:xfrm>
              <a:off x="220662" y="657225"/>
              <a:ext cx="87313" cy="53975"/>
            </a:xfrm>
            <a:custGeom>
              <a:avLst/>
              <a:gdLst>
                <a:gd name="T0" fmla="*/ 2 w 23"/>
                <a:gd name="T1" fmla="*/ 13 h 14"/>
                <a:gd name="T2" fmla="*/ 22 w 23"/>
                <a:gd name="T3" fmla="*/ 0 h 14"/>
                <a:gd name="T4" fmla="*/ 21 w 23"/>
                <a:gd name="T5" fmla="*/ 0 h 14"/>
                <a:gd name="T6" fmla="*/ 1 w 23"/>
                <a:gd name="T7" fmla="*/ 13 h 14"/>
                <a:gd name="T8" fmla="*/ 2 w 23"/>
                <a:gd name="T9" fmla="*/ 13 h 14"/>
              </a:gdLst>
              <a:ahLst/>
              <a:cxnLst>
                <a:cxn ang="0">
                  <a:pos x="T0" y="T1"/>
                </a:cxn>
                <a:cxn ang="0">
                  <a:pos x="T2" y="T3"/>
                </a:cxn>
                <a:cxn ang="0">
                  <a:pos x="T4" y="T5"/>
                </a:cxn>
                <a:cxn ang="0">
                  <a:pos x="T6" y="T7"/>
                </a:cxn>
                <a:cxn ang="0">
                  <a:pos x="T8" y="T9"/>
                </a:cxn>
              </a:cxnLst>
              <a:rect l="0" t="0" r="r" b="b"/>
              <a:pathLst>
                <a:path w="23" h="14">
                  <a:moveTo>
                    <a:pt x="2" y="13"/>
                  </a:moveTo>
                  <a:cubicBezTo>
                    <a:pt x="9" y="9"/>
                    <a:pt x="15" y="5"/>
                    <a:pt x="22" y="0"/>
                  </a:cubicBezTo>
                  <a:cubicBezTo>
                    <a:pt x="23" y="0"/>
                    <a:pt x="22" y="0"/>
                    <a:pt x="21" y="0"/>
                  </a:cubicBezTo>
                  <a:cubicBezTo>
                    <a:pt x="15" y="4"/>
                    <a:pt x="8" y="8"/>
                    <a:pt x="1" y="13"/>
                  </a:cubicBezTo>
                  <a:cubicBezTo>
                    <a:pt x="0" y="13"/>
                    <a:pt x="1" y="14"/>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4" name="Freeform 9003"/>
            <p:cNvSpPr>
              <a:spLocks noChangeArrowheads="1"/>
            </p:cNvSpPr>
            <p:nvPr/>
          </p:nvSpPr>
          <p:spPr bwMode="auto">
            <a:xfrm>
              <a:off x="214312" y="657225"/>
              <a:ext cx="63500" cy="41275"/>
            </a:xfrm>
            <a:custGeom>
              <a:avLst/>
              <a:gdLst>
                <a:gd name="T0" fmla="*/ 15 w 17"/>
                <a:gd name="T1" fmla="*/ 0 h 11"/>
                <a:gd name="T2" fmla="*/ 1 w 17"/>
                <a:gd name="T3" fmla="*/ 10 h 11"/>
                <a:gd name="T4" fmla="*/ 2 w 17"/>
                <a:gd name="T5" fmla="*/ 11 h 11"/>
                <a:gd name="T6" fmla="*/ 16 w 17"/>
                <a:gd name="T7" fmla="*/ 1 h 11"/>
                <a:gd name="T8" fmla="*/ 15 w 17"/>
                <a:gd name="T9" fmla="*/ 0 h 11"/>
              </a:gdLst>
              <a:ahLst/>
              <a:cxnLst>
                <a:cxn ang="0">
                  <a:pos x="T0" y="T1"/>
                </a:cxn>
                <a:cxn ang="0">
                  <a:pos x="T2" y="T3"/>
                </a:cxn>
                <a:cxn ang="0">
                  <a:pos x="T4" y="T5"/>
                </a:cxn>
                <a:cxn ang="0">
                  <a:pos x="T6" y="T7"/>
                </a:cxn>
                <a:cxn ang="0">
                  <a:pos x="T8" y="T9"/>
                </a:cxn>
              </a:cxnLst>
              <a:rect l="0" t="0" r="r" b="b"/>
              <a:pathLst>
                <a:path w="17" h="11">
                  <a:moveTo>
                    <a:pt x="15" y="0"/>
                  </a:moveTo>
                  <a:cubicBezTo>
                    <a:pt x="11" y="3"/>
                    <a:pt x="6" y="7"/>
                    <a:pt x="1" y="10"/>
                  </a:cubicBezTo>
                  <a:cubicBezTo>
                    <a:pt x="0" y="11"/>
                    <a:pt x="1" y="11"/>
                    <a:pt x="2" y="11"/>
                  </a:cubicBezTo>
                  <a:cubicBezTo>
                    <a:pt x="7" y="7"/>
                    <a:pt x="12" y="4"/>
                    <a:pt x="16" y="1"/>
                  </a:cubicBezTo>
                  <a:cubicBezTo>
                    <a:pt x="17" y="0"/>
                    <a:pt x="16"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5" name="Freeform 9004"/>
            <p:cNvSpPr>
              <a:spLocks noChangeArrowheads="1"/>
            </p:cNvSpPr>
            <p:nvPr/>
          </p:nvSpPr>
          <p:spPr bwMode="auto">
            <a:xfrm>
              <a:off x="303212" y="555625"/>
              <a:ext cx="112713" cy="49213"/>
            </a:xfrm>
            <a:custGeom>
              <a:avLst/>
              <a:gdLst>
                <a:gd name="T0" fmla="*/ 2 w 30"/>
                <a:gd name="T1" fmla="*/ 13 h 13"/>
                <a:gd name="T2" fmla="*/ 22 w 30"/>
                <a:gd name="T3" fmla="*/ 3 h 13"/>
                <a:gd name="T4" fmla="*/ 25 w 30"/>
                <a:gd name="T5" fmla="*/ 2 h 13"/>
                <a:gd name="T6" fmla="*/ 24 w 30"/>
                <a:gd name="T7" fmla="*/ 4 h 13"/>
                <a:gd name="T8" fmla="*/ 16 w 30"/>
                <a:gd name="T9" fmla="*/ 10 h 13"/>
                <a:gd name="T10" fmla="*/ 17 w 30"/>
                <a:gd name="T11" fmla="*/ 11 h 13"/>
                <a:gd name="T12" fmla="*/ 29 w 30"/>
                <a:gd name="T13" fmla="*/ 1 h 13"/>
                <a:gd name="T14" fmla="*/ 29 w 30"/>
                <a:gd name="T15" fmla="*/ 0 h 13"/>
                <a:gd name="T16" fmla="*/ 1 w 30"/>
                <a:gd name="T17" fmla="*/ 12 h 13"/>
                <a:gd name="T18" fmla="*/ 2 w 30"/>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
                  <a:moveTo>
                    <a:pt x="2" y="13"/>
                  </a:moveTo>
                  <a:cubicBezTo>
                    <a:pt x="8" y="9"/>
                    <a:pt x="15" y="6"/>
                    <a:pt x="22" y="3"/>
                  </a:cubicBezTo>
                  <a:cubicBezTo>
                    <a:pt x="23" y="3"/>
                    <a:pt x="24" y="2"/>
                    <a:pt x="25" y="2"/>
                  </a:cubicBezTo>
                  <a:cubicBezTo>
                    <a:pt x="30" y="1"/>
                    <a:pt x="25" y="3"/>
                    <a:pt x="24" y="4"/>
                  </a:cubicBezTo>
                  <a:cubicBezTo>
                    <a:pt x="21" y="6"/>
                    <a:pt x="19" y="8"/>
                    <a:pt x="16" y="10"/>
                  </a:cubicBezTo>
                  <a:cubicBezTo>
                    <a:pt x="15" y="11"/>
                    <a:pt x="16" y="11"/>
                    <a:pt x="17" y="11"/>
                  </a:cubicBezTo>
                  <a:cubicBezTo>
                    <a:pt x="21" y="8"/>
                    <a:pt x="25" y="4"/>
                    <a:pt x="29" y="1"/>
                  </a:cubicBezTo>
                  <a:cubicBezTo>
                    <a:pt x="30" y="0"/>
                    <a:pt x="29" y="0"/>
                    <a:pt x="29" y="0"/>
                  </a:cubicBezTo>
                  <a:cubicBezTo>
                    <a:pt x="19" y="3"/>
                    <a:pt x="10" y="7"/>
                    <a:pt x="1" y="12"/>
                  </a:cubicBezTo>
                  <a:cubicBezTo>
                    <a:pt x="0" y="12"/>
                    <a:pt x="1" y="13"/>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6" name="Freeform 9005"/>
            <p:cNvSpPr>
              <a:spLocks noChangeArrowheads="1"/>
            </p:cNvSpPr>
            <p:nvPr/>
          </p:nvSpPr>
          <p:spPr bwMode="auto">
            <a:xfrm>
              <a:off x="192087" y="657225"/>
              <a:ext cx="36513" cy="23813"/>
            </a:xfrm>
            <a:custGeom>
              <a:avLst/>
              <a:gdLst>
                <a:gd name="T0" fmla="*/ 2 w 10"/>
                <a:gd name="T1" fmla="*/ 5 h 6"/>
                <a:gd name="T2" fmla="*/ 10 w 10"/>
                <a:gd name="T3" fmla="*/ 0 h 6"/>
                <a:gd name="T4" fmla="*/ 9 w 10"/>
                <a:gd name="T5" fmla="*/ 0 h 6"/>
                <a:gd name="T6" fmla="*/ 1 w 10"/>
                <a:gd name="T7" fmla="*/ 5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7" y="2"/>
                    <a:pt x="10" y="0"/>
                  </a:cubicBezTo>
                  <a:cubicBezTo>
                    <a:pt x="10" y="0"/>
                    <a:pt x="9" y="0"/>
                    <a:pt x="9" y="0"/>
                  </a:cubicBezTo>
                  <a:cubicBezTo>
                    <a:pt x="6" y="2"/>
                    <a:pt x="4" y="3"/>
                    <a:pt x="1" y="5"/>
                  </a:cubicBezTo>
                  <a:cubicBezTo>
                    <a:pt x="0" y="5"/>
                    <a:pt x="1" y="6"/>
                    <a:pt x="2"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7" name="Freeform 9006"/>
            <p:cNvSpPr>
              <a:spLocks noChangeArrowheads="1"/>
            </p:cNvSpPr>
            <p:nvPr/>
          </p:nvSpPr>
          <p:spPr bwMode="auto">
            <a:xfrm>
              <a:off x="225425" y="484188"/>
              <a:ext cx="239713" cy="125413"/>
            </a:xfrm>
            <a:custGeom>
              <a:avLst/>
              <a:gdLst>
                <a:gd name="T0" fmla="*/ 2 w 64"/>
                <a:gd name="T1" fmla="*/ 32 h 33"/>
                <a:gd name="T2" fmla="*/ 52 w 64"/>
                <a:gd name="T3" fmla="*/ 5 h 33"/>
                <a:gd name="T4" fmla="*/ 39 w 64"/>
                <a:gd name="T5" fmla="*/ 17 h 33"/>
                <a:gd name="T6" fmla="*/ 15 w 64"/>
                <a:gd name="T7" fmla="*/ 32 h 33"/>
                <a:gd name="T8" fmla="*/ 16 w 64"/>
                <a:gd name="T9" fmla="*/ 32 h 33"/>
                <a:gd name="T10" fmla="*/ 60 w 64"/>
                <a:gd name="T11" fmla="*/ 2 h 33"/>
                <a:gd name="T12" fmla="*/ 59 w 64"/>
                <a:gd name="T13" fmla="*/ 2 h 33"/>
                <a:gd name="T14" fmla="*/ 1 w 64"/>
                <a:gd name="T15" fmla="*/ 32 h 33"/>
                <a:gd name="T16" fmla="*/ 2 w 64"/>
                <a:gd name="T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3">
                  <a:moveTo>
                    <a:pt x="2" y="32"/>
                  </a:moveTo>
                  <a:cubicBezTo>
                    <a:pt x="18" y="22"/>
                    <a:pt x="34" y="12"/>
                    <a:pt x="52" y="5"/>
                  </a:cubicBezTo>
                  <a:cubicBezTo>
                    <a:pt x="64" y="0"/>
                    <a:pt x="42" y="15"/>
                    <a:pt x="39" y="17"/>
                  </a:cubicBezTo>
                  <a:cubicBezTo>
                    <a:pt x="31" y="22"/>
                    <a:pt x="23" y="27"/>
                    <a:pt x="15" y="32"/>
                  </a:cubicBezTo>
                  <a:cubicBezTo>
                    <a:pt x="14" y="33"/>
                    <a:pt x="16" y="32"/>
                    <a:pt x="16" y="32"/>
                  </a:cubicBezTo>
                  <a:cubicBezTo>
                    <a:pt x="31" y="23"/>
                    <a:pt x="46" y="13"/>
                    <a:pt x="60" y="2"/>
                  </a:cubicBezTo>
                  <a:cubicBezTo>
                    <a:pt x="61" y="1"/>
                    <a:pt x="59" y="2"/>
                    <a:pt x="59" y="2"/>
                  </a:cubicBezTo>
                  <a:cubicBezTo>
                    <a:pt x="38" y="9"/>
                    <a:pt x="19" y="20"/>
                    <a:pt x="1" y="32"/>
                  </a:cubicBezTo>
                  <a:cubicBezTo>
                    <a:pt x="0" y="33"/>
                    <a:pt x="1" y="33"/>
                    <a:pt x="2" y="3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8" name="Freeform 9007"/>
            <p:cNvSpPr>
              <a:spLocks noChangeArrowheads="1"/>
            </p:cNvSpPr>
            <p:nvPr/>
          </p:nvSpPr>
          <p:spPr bwMode="auto">
            <a:xfrm>
              <a:off x="220662" y="417513"/>
              <a:ext cx="293688" cy="192088"/>
            </a:xfrm>
            <a:custGeom>
              <a:avLst/>
              <a:gdLst>
                <a:gd name="T0" fmla="*/ 76 w 78"/>
                <a:gd name="T1" fmla="*/ 0 h 51"/>
                <a:gd name="T2" fmla="*/ 1 w 78"/>
                <a:gd name="T3" fmla="*/ 50 h 51"/>
                <a:gd name="T4" fmla="*/ 2 w 78"/>
                <a:gd name="T5" fmla="*/ 51 h 51"/>
                <a:gd name="T6" fmla="*/ 77 w 78"/>
                <a:gd name="T7" fmla="*/ 1 h 51"/>
                <a:gd name="T8" fmla="*/ 76 w 78"/>
                <a:gd name="T9" fmla="*/ 0 h 51"/>
              </a:gdLst>
              <a:ahLst/>
              <a:cxnLst>
                <a:cxn ang="0">
                  <a:pos x="T0" y="T1"/>
                </a:cxn>
                <a:cxn ang="0">
                  <a:pos x="T2" y="T3"/>
                </a:cxn>
                <a:cxn ang="0">
                  <a:pos x="T4" y="T5"/>
                </a:cxn>
                <a:cxn ang="0">
                  <a:pos x="T6" y="T7"/>
                </a:cxn>
                <a:cxn ang="0">
                  <a:pos x="T8" y="T9"/>
                </a:cxn>
              </a:cxnLst>
              <a:rect l="0" t="0" r="r" b="b"/>
              <a:pathLst>
                <a:path w="78" h="51">
                  <a:moveTo>
                    <a:pt x="76" y="0"/>
                  </a:moveTo>
                  <a:cubicBezTo>
                    <a:pt x="51" y="17"/>
                    <a:pt x="26" y="34"/>
                    <a:pt x="1" y="50"/>
                  </a:cubicBezTo>
                  <a:cubicBezTo>
                    <a:pt x="0" y="51"/>
                    <a:pt x="1" y="51"/>
                    <a:pt x="2" y="51"/>
                  </a:cubicBezTo>
                  <a:cubicBezTo>
                    <a:pt x="27" y="34"/>
                    <a:pt x="52" y="18"/>
                    <a:pt x="77" y="1"/>
                  </a:cubicBezTo>
                  <a:cubicBezTo>
                    <a:pt x="78" y="0"/>
                    <a:pt x="77" y="0"/>
                    <a:pt x="7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9" name="Freeform 9008"/>
            <p:cNvSpPr>
              <a:spLocks noChangeArrowheads="1"/>
            </p:cNvSpPr>
            <p:nvPr/>
          </p:nvSpPr>
          <p:spPr bwMode="auto">
            <a:xfrm>
              <a:off x="195262" y="398463"/>
              <a:ext cx="327025" cy="184150"/>
            </a:xfrm>
            <a:custGeom>
              <a:avLst/>
              <a:gdLst>
                <a:gd name="T0" fmla="*/ 2 w 87"/>
                <a:gd name="T1" fmla="*/ 49 h 49"/>
                <a:gd name="T2" fmla="*/ 86 w 87"/>
                <a:gd name="T3" fmla="*/ 0 h 49"/>
                <a:gd name="T4" fmla="*/ 86 w 87"/>
                <a:gd name="T5" fmla="*/ 0 h 49"/>
                <a:gd name="T6" fmla="*/ 1 w 87"/>
                <a:gd name="T7" fmla="*/ 49 h 49"/>
                <a:gd name="T8" fmla="*/ 2 w 87"/>
                <a:gd name="T9" fmla="*/ 49 h 49"/>
              </a:gdLst>
              <a:ahLst/>
              <a:cxnLst>
                <a:cxn ang="0">
                  <a:pos x="T0" y="T1"/>
                </a:cxn>
                <a:cxn ang="0">
                  <a:pos x="T2" y="T3"/>
                </a:cxn>
                <a:cxn ang="0">
                  <a:pos x="T4" y="T5"/>
                </a:cxn>
                <a:cxn ang="0">
                  <a:pos x="T6" y="T7"/>
                </a:cxn>
                <a:cxn ang="0">
                  <a:pos x="T8" y="T9"/>
                </a:cxn>
              </a:cxnLst>
              <a:rect l="0" t="0" r="r" b="b"/>
              <a:pathLst>
                <a:path w="87" h="49">
                  <a:moveTo>
                    <a:pt x="2" y="49"/>
                  </a:moveTo>
                  <a:cubicBezTo>
                    <a:pt x="30" y="33"/>
                    <a:pt x="56" y="14"/>
                    <a:pt x="86" y="0"/>
                  </a:cubicBezTo>
                  <a:cubicBezTo>
                    <a:pt x="87" y="0"/>
                    <a:pt x="86" y="0"/>
                    <a:pt x="86" y="0"/>
                  </a:cubicBezTo>
                  <a:cubicBezTo>
                    <a:pt x="56" y="13"/>
                    <a:pt x="29" y="33"/>
                    <a:pt x="1" y="49"/>
                  </a:cubicBezTo>
                  <a:cubicBezTo>
                    <a:pt x="0" y="49"/>
                    <a:pt x="1" y="49"/>
                    <a:pt x="2"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0" name="Freeform 9009"/>
            <p:cNvSpPr>
              <a:spLocks noChangeArrowheads="1"/>
            </p:cNvSpPr>
            <p:nvPr/>
          </p:nvSpPr>
          <p:spPr bwMode="auto">
            <a:xfrm>
              <a:off x="184150" y="330200"/>
              <a:ext cx="360363" cy="233363"/>
            </a:xfrm>
            <a:custGeom>
              <a:avLst/>
              <a:gdLst>
                <a:gd name="T0" fmla="*/ 94 w 96"/>
                <a:gd name="T1" fmla="*/ 0 h 62"/>
                <a:gd name="T2" fmla="*/ 1 w 96"/>
                <a:gd name="T3" fmla="*/ 61 h 62"/>
                <a:gd name="T4" fmla="*/ 2 w 96"/>
                <a:gd name="T5" fmla="*/ 61 h 62"/>
                <a:gd name="T6" fmla="*/ 95 w 96"/>
                <a:gd name="T7" fmla="*/ 0 h 62"/>
                <a:gd name="T8" fmla="*/ 94 w 96"/>
                <a:gd name="T9" fmla="*/ 0 h 62"/>
              </a:gdLst>
              <a:ahLst/>
              <a:cxnLst>
                <a:cxn ang="0">
                  <a:pos x="T0" y="T1"/>
                </a:cxn>
                <a:cxn ang="0">
                  <a:pos x="T2" y="T3"/>
                </a:cxn>
                <a:cxn ang="0">
                  <a:pos x="T4" y="T5"/>
                </a:cxn>
                <a:cxn ang="0">
                  <a:pos x="T6" y="T7"/>
                </a:cxn>
                <a:cxn ang="0">
                  <a:pos x="T8" y="T9"/>
                </a:cxn>
              </a:cxnLst>
              <a:rect l="0" t="0" r="r" b="b"/>
              <a:pathLst>
                <a:path w="96" h="62">
                  <a:moveTo>
                    <a:pt x="94" y="0"/>
                  </a:moveTo>
                  <a:cubicBezTo>
                    <a:pt x="64" y="22"/>
                    <a:pt x="32" y="41"/>
                    <a:pt x="1" y="61"/>
                  </a:cubicBezTo>
                  <a:cubicBezTo>
                    <a:pt x="0" y="62"/>
                    <a:pt x="2" y="62"/>
                    <a:pt x="2" y="61"/>
                  </a:cubicBezTo>
                  <a:cubicBezTo>
                    <a:pt x="33" y="41"/>
                    <a:pt x="65" y="22"/>
                    <a:pt x="95" y="0"/>
                  </a:cubicBezTo>
                  <a:cubicBezTo>
                    <a:pt x="96" y="0"/>
                    <a:pt x="94" y="0"/>
                    <a:pt x="9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1" name="Freeform 9010"/>
            <p:cNvSpPr>
              <a:spLocks noChangeArrowheads="1"/>
            </p:cNvSpPr>
            <p:nvPr/>
          </p:nvSpPr>
          <p:spPr bwMode="auto">
            <a:xfrm>
              <a:off x="168275" y="327025"/>
              <a:ext cx="371475" cy="203200"/>
            </a:xfrm>
            <a:custGeom>
              <a:avLst/>
              <a:gdLst>
                <a:gd name="T0" fmla="*/ 2 w 99"/>
                <a:gd name="T1" fmla="*/ 53 h 54"/>
                <a:gd name="T2" fmla="*/ 98 w 99"/>
                <a:gd name="T3" fmla="*/ 0 h 54"/>
                <a:gd name="T4" fmla="*/ 98 w 99"/>
                <a:gd name="T5" fmla="*/ 0 h 54"/>
                <a:gd name="T6" fmla="*/ 1 w 99"/>
                <a:gd name="T7" fmla="*/ 53 h 54"/>
                <a:gd name="T8" fmla="*/ 2 w 99"/>
                <a:gd name="T9" fmla="*/ 53 h 54"/>
              </a:gdLst>
              <a:ahLst/>
              <a:cxnLst>
                <a:cxn ang="0">
                  <a:pos x="T0" y="T1"/>
                </a:cxn>
                <a:cxn ang="0">
                  <a:pos x="T2" y="T3"/>
                </a:cxn>
                <a:cxn ang="0">
                  <a:pos x="T4" y="T5"/>
                </a:cxn>
                <a:cxn ang="0">
                  <a:pos x="T6" y="T7"/>
                </a:cxn>
                <a:cxn ang="0">
                  <a:pos x="T8" y="T9"/>
                </a:cxn>
              </a:cxnLst>
              <a:rect l="0" t="0" r="r" b="b"/>
              <a:pathLst>
                <a:path w="99" h="54">
                  <a:moveTo>
                    <a:pt x="2" y="53"/>
                  </a:moveTo>
                  <a:cubicBezTo>
                    <a:pt x="33" y="34"/>
                    <a:pt x="63" y="13"/>
                    <a:pt x="98" y="0"/>
                  </a:cubicBezTo>
                  <a:cubicBezTo>
                    <a:pt x="99" y="0"/>
                    <a:pt x="98" y="0"/>
                    <a:pt x="98" y="0"/>
                  </a:cubicBezTo>
                  <a:cubicBezTo>
                    <a:pt x="63" y="13"/>
                    <a:pt x="32" y="34"/>
                    <a:pt x="1" y="53"/>
                  </a:cubicBezTo>
                  <a:cubicBezTo>
                    <a:pt x="0" y="54"/>
                    <a:pt x="1" y="54"/>
                    <a:pt x="2" y="5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2" name="Freeform 9011"/>
            <p:cNvSpPr>
              <a:spLocks noChangeArrowheads="1"/>
            </p:cNvSpPr>
            <p:nvPr/>
          </p:nvSpPr>
          <p:spPr bwMode="auto">
            <a:xfrm>
              <a:off x="142875" y="266700"/>
              <a:ext cx="396875" cy="247650"/>
            </a:xfrm>
            <a:custGeom>
              <a:avLst/>
              <a:gdLst>
                <a:gd name="T0" fmla="*/ 2 w 106"/>
                <a:gd name="T1" fmla="*/ 57 h 66"/>
                <a:gd name="T2" fmla="*/ 41 w 106"/>
                <a:gd name="T3" fmla="*/ 33 h 66"/>
                <a:gd name="T4" fmla="*/ 69 w 106"/>
                <a:gd name="T5" fmla="*/ 16 h 66"/>
                <a:gd name="T6" fmla="*/ 86 w 106"/>
                <a:gd name="T7" fmla="*/ 7 h 66"/>
                <a:gd name="T8" fmla="*/ 95 w 106"/>
                <a:gd name="T9" fmla="*/ 9 h 66"/>
                <a:gd name="T10" fmla="*/ 6 w 106"/>
                <a:gd name="T11" fmla="*/ 65 h 66"/>
                <a:gd name="T12" fmla="*/ 7 w 106"/>
                <a:gd name="T13" fmla="*/ 66 h 66"/>
                <a:gd name="T14" fmla="*/ 105 w 106"/>
                <a:gd name="T15" fmla="*/ 1 h 66"/>
                <a:gd name="T16" fmla="*/ 105 w 106"/>
                <a:gd name="T17" fmla="*/ 0 h 66"/>
                <a:gd name="T18" fmla="*/ 1 w 106"/>
                <a:gd name="T19" fmla="*/ 57 h 66"/>
                <a:gd name="T20" fmla="*/ 2 w 106"/>
                <a:gd name="T21"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66">
                  <a:moveTo>
                    <a:pt x="2" y="57"/>
                  </a:moveTo>
                  <a:cubicBezTo>
                    <a:pt x="15" y="50"/>
                    <a:pt x="28" y="41"/>
                    <a:pt x="41" y="33"/>
                  </a:cubicBezTo>
                  <a:cubicBezTo>
                    <a:pt x="50" y="27"/>
                    <a:pt x="59" y="21"/>
                    <a:pt x="69" y="16"/>
                  </a:cubicBezTo>
                  <a:cubicBezTo>
                    <a:pt x="74" y="13"/>
                    <a:pt x="80" y="10"/>
                    <a:pt x="86" y="7"/>
                  </a:cubicBezTo>
                  <a:cubicBezTo>
                    <a:pt x="91" y="3"/>
                    <a:pt x="94" y="4"/>
                    <a:pt x="95" y="9"/>
                  </a:cubicBezTo>
                  <a:cubicBezTo>
                    <a:pt x="69" y="32"/>
                    <a:pt x="34" y="45"/>
                    <a:pt x="6" y="65"/>
                  </a:cubicBezTo>
                  <a:cubicBezTo>
                    <a:pt x="6" y="66"/>
                    <a:pt x="7" y="66"/>
                    <a:pt x="7" y="66"/>
                  </a:cubicBezTo>
                  <a:cubicBezTo>
                    <a:pt x="39" y="42"/>
                    <a:pt x="77" y="28"/>
                    <a:pt x="105" y="1"/>
                  </a:cubicBezTo>
                  <a:cubicBezTo>
                    <a:pt x="106" y="0"/>
                    <a:pt x="105" y="0"/>
                    <a:pt x="105" y="0"/>
                  </a:cubicBezTo>
                  <a:cubicBezTo>
                    <a:pt x="66" y="12"/>
                    <a:pt x="36" y="38"/>
                    <a:pt x="1" y="57"/>
                  </a:cubicBezTo>
                  <a:cubicBezTo>
                    <a:pt x="0" y="57"/>
                    <a:pt x="1" y="57"/>
                    <a:pt x="2" y="5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3" name="Freeform 9012"/>
            <p:cNvSpPr>
              <a:spLocks noChangeArrowheads="1"/>
            </p:cNvSpPr>
            <p:nvPr/>
          </p:nvSpPr>
          <p:spPr bwMode="auto">
            <a:xfrm>
              <a:off x="131762" y="206375"/>
              <a:ext cx="415925" cy="260350"/>
            </a:xfrm>
            <a:custGeom>
              <a:avLst/>
              <a:gdLst>
                <a:gd name="T0" fmla="*/ 109 w 111"/>
                <a:gd name="T1" fmla="*/ 0 h 69"/>
                <a:gd name="T2" fmla="*/ 0 w 111"/>
                <a:gd name="T3" fmla="*/ 69 h 69"/>
                <a:gd name="T4" fmla="*/ 1 w 111"/>
                <a:gd name="T5" fmla="*/ 69 h 69"/>
                <a:gd name="T6" fmla="*/ 110 w 111"/>
                <a:gd name="T7" fmla="*/ 1 h 69"/>
                <a:gd name="T8" fmla="*/ 109 w 111"/>
                <a:gd name="T9" fmla="*/ 0 h 69"/>
              </a:gdLst>
              <a:ahLst/>
              <a:cxnLst>
                <a:cxn ang="0">
                  <a:pos x="T0" y="T1"/>
                </a:cxn>
                <a:cxn ang="0">
                  <a:pos x="T2" y="T3"/>
                </a:cxn>
                <a:cxn ang="0">
                  <a:pos x="T4" y="T5"/>
                </a:cxn>
                <a:cxn ang="0">
                  <a:pos x="T6" y="T7"/>
                </a:cxn>
                <a:cxn ang="0">
                  <a:pos x="T8" y="T9"/>
                </a:cxn>
              </a:cxnLst>
              <a:rect l="0" t="0" r="r" b="b"/>
              <a:pathLst>
                <a:path w="111" h="69">
                  <a:moveTo>
                    <a:pt x="109" y="0"/>
                  </a:moveTo>
                  <a:cubicBezTo>
                    <a:pt x="72" y="22"/>
                    <a:pt x="35" y="43"/>
                    <a:pt x="0" y="69"/>
                  </a:cubicBezTo>
                  <a:cubicBezTo>
                    <a:pt x="0" y="69"/>
                    <a:pt x="1" y="69"/>
                    <a:pt x="1" y="69"/>
                  </a:cubicBezTo>
                  <a:cubicBezTo>
                    <a:pt x="36" y="43"/>
                    <a:pt x="73" y="22"/>
                    <a:pt x="110" y="1"/>
                  </a:cubicBezTo>
                  <a:cubicBezTo>
                    <a:pt x="111" y="0"/>
                    <a:pt x="109" y="0"/>
                    <a:pt x="10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4" name="Freeform 9013"/>
            <p:cNvSpPr>
              <a:spLocks noChangeArrowheads="1"/>
            </p:cNvSpPr>
            <p:nvPr/>
          </p:nvSpPr>
          <p:spPr bwMode="auto">
            <a:xfrm>
              <a:off x="120650" y="206375"/>
              <a:ext cx="423863" cy="247650"/>
            </a:xfrm>
            <a:custGeom>
              <a:avLst/>
              <a:gdLst>
                <a:gd name="T0" fmla="*/ 2 w 113"/>
                <a:gd name="T1" fmla="*/ 66 h 66"/>
                <a:gd name="T2" fmla="*/ 113 w 113"/>
                <a:gd name="T3" fmla="*/ 1 h 66"/>
                <a:gd name="T4" fmla="*/ 112 w 113"/>
                <a:gd name="T5" fmla="*/ 1 h 66"/>
                <a:gd name="T6" fmla="*/ 1 w 113"/>
                <a:gd name="T7" fmla="*/ 65 h 66"/>
                <a:gd name="T8" fmla="*/ 2 w 113"/>
                <a:gd name="T9" fmla="*/ 66 h 66"/>
              </a:gdLst>
              <a:ahLst/>
              <a:cxnLst>
                <a:cxn ang="0">
                  <a:pos x="T0" y="T1"/>
                </a:cxn>
                <a:cxn ang="0">
                  <a:pos x="T2" y="T3"/>
                </a:cxn>
                <a:cxn ang="0">
                  <a:pos x="T4" y="T5"/>
                </a:cxn>
                <a:cxn ang="0">
                  <a:pos x="T6" y="T7"/>
                </a:cxn>
                <a:cxn ang="0">
                  <a:pos x="T8" y="T9"/>
                </a:cxn>
              </a:cxnLst>
              <a:rect l="0" t="0" r="r" b="b"/>
              <a:pathLst>
                <a:path w="113" h="66">
                  <a:moveTo>
                    <a:pt x="2" y="66"/>
                  </a:moveTo>
                  <a:cubicBezTo>
                    <a:pt x="39" y="45"/>
                    <a:pt x="76" y="23"/>
                    <a:pt x="113" y="1"/>
                  </a:cubicBezTo>
                  <a:cubicBezTo>
                    <a:pt x="113" y="0"/>
                    <a:pt x="112" y="0"/>
                    <a:pt x="112" y="1"/>
                  </a:cubicBezTo>
                  <a:cubicBezTo>
                    <a:pt x="75" y="22"/>
                    <a:pt x="39" y="45"/>
                    <a:pt x="1" y="65"/>
                  </a:cubicBezTo>
                  <a:cubicBezTo>
                    <a:pt x="0" y="66"/>
                    <a:pt x="1"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5" name="Freeform 9014"/>
            <p:cNvSpPr>
              <a:spLocks noChangeArrowheads="1"/>
            </p:cNvSpPr>
            <p:nvPr/>
          </p:nvSpPr>
          <p:spPr bwMode="auto">
            <a:xfrm>
              <a:off x="112712" y="184150"/>
              <a:ext cx="427038" cy="247650"/>
            </a:xfrm>
            <a:custGeom>
              <a:avLst/>
              <a:gdLst>
                <a:gd name="T0" fmla="*/ 112 w 114"/>
                <a:gd name="T1" fmla="*/ 0 h 66"/>
                <a:gd name="T2" fmla="*/ 1 w 114"/>
                <a:gd name="T3" fmla="*/ 65 h 66"/>
                <a:gd name="T4" fmla="*/ 2 w 114"/>
                <a:gd name="T5" fmla="*/ 66 h 66"/>
                <a:gd name="T6" fmla="*/ 113 w 114"/>
                <a:gd name="T7" fmla="*/ 0 h 66"/>
                <a:gd name="T8" fmla="*/ 112 w 114"/>
                <a:gd name="T9" fmla="*/ 0 h 66"/>
              </a:gdLst>
              <a:ahLst/>
              <a:cxnLst>
                <a:cxn ang="0">
                  <a:pos x="T0" y="T1"/>
                </a:cxn>
                <a:cxn ang="0">
                  <a:pos x="T2" y="T3"/>
                </a:cxn>
                <a:cxn ang="0">
                  <a:pos x="T4" y="T5"/>
                </a:cxn>
                <a:cxn ang="0">
                  <a:pos x="T6" y="T7"/>
                </a:cxn>
                <a:cxn ang="0">
                  <a:pos x="T8" y="T9"/>
                </a:cxn>
              </a:cxnLst>
              <a:rect l="0" t="0" r="r" b="b"/>
              <a:pathLst>
                <a:path w="114" h="66">
                  <a:moveTo>
                    <a:pt x="112" y="0"/>
                  </a:moveTo>
                  <a:cubicBezTo>
                    <a:pt x="75" y="22"/>
                    <a:pt x="35" y="39"/>
                    <a:pt x="1" y="65"/>
                  </a:cubicBezTo>
                  <a:cubicBezTo>
                    <a:pt x="0" y="66"/>
                    <a:pt x="1" y="66"/>
                    <a:pt x="2" y="66"/>
                  </a:cubicBezTo>
                  <a:cubicBezTo>
                    <a:pt x="36" y="40"/>
                    <a:pt x="76" y="23"/>
                    <a:pt x="113" y="0"/>
                  </a:cubicBezTo>
                  <a:cubicBezTo>
                    <a:pt x="114" y="0"/>
                    <a:pt x="112"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6" name="Freeform 9015"/>
            <p:cNvSpPr>
              <a:spLocks noChangeArrowheads="1"/>
            </p:cNvSpPr>
            <p:nvPr/>
          </p:nvSpPr>
          <p:spPr bwMode="auto">
            <a:xfrm>
              <a:off x="96837" y="173038"/>
              <a:ext cx="436563" cy="247650"/>
            </a:xfrm>
            <a:custGeom>
              <a:avLst/>
              <a:gdLst>
                <a:gd name="T0" fmla="*/ 2 w 116"/>
                <a:gd name="T1" fmla="*/ 66 h 66"/>
                <a:gd name="T2" fmla="*/ 115 w 116"/>
                <a:gd name="T3" fmla="*/ 1 h 66"/>
                <a:gd name="T4" fmla="*/ 115 w 116"/>
                <a:gd name="T5" fmla="*/ 0 h 66"/>
                <a:gd name="T6" fmla="*/ 1 w 116"/>
                <a:gd name="T7" fmla="*/ 65 h 66"/>
                <a:gd name="T8" fmla="*/ 2 w 116"/>
                <a:gd name="T9" fmla="*/ 66 h 66"/>
              </a:gdLst>
              <a:ahLst/>
              <a:cxnLst>
                <a:cxn ang="0">
                  <a:pos x="T0" y="T1"/>
                </a:cxn>
                <a:cxn ang="0">
                  <a:pos x="T2" y="T3"/>
                </a:cxn>
                <a:cxn ang="0">
                  <a:pos x="T4" y="T5"/>
                </a:cxn>
                <a:cxn ang="0">
                  <a:pos x="T6" y="T7"/>
                </a:cxn>
                <a:cxn ang="0">
                  <a:pos x="T8" y="T9"/>
                </a:cxn>
              </a:cxnLst>
              <a:rect l="0" t="0" r="r" b="b"/>
              <a:pathLst>
                <a:path w="116" h="66">
                  <a:moveTo>
                    <a:pt x="2" y="66"/>
                  </a:moveTo>
                  <a:cubicBezTo>
                    <a:pt x="40" y="46"/>
                    <a:pt x="77" y="23"/>
                    <a:pt x="115" y="1"/>
                  </a:cubicBezTo>
                  <a:cubicBezTo>
                    <a:pt x="116" y="1"/>
                    <a:pt x="115" y="0"/>
                    <a:pt x="115" y="0"/>
                  </a:cubicBezTo>
                  <a:cubicBezTo>
                    <a:pt x="77" y="22"/>
                    <a:pt x="40" y="45"/>
                    <a:pt x="1" y="65"/>
                  </a:cubicBezTo>
                  <a:cubicBezTo>
                    <a:pt x="0" y="66"/>
                    <a:pt x="1"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7" name="Freeform 9016"/>
            <p:cNvSpPr>
              <a:spLocks noChangeArrowheads="1"/>
            </p:cNvSpPr>
            <p:nvPr/>
          </p:nvSpPr>
          <p:spPr bwMode="auto">
            <a:xfrm>
              <a:off x="90487" y="138113"/>
              <a:ext cx="423863" cy="268288"/>
            </a:xfrm>
            <a:custGeom>
              <a:avLst/>
              <a:gdLst>
                <a:gd name="T0" fmla="*/ 112 w 113"/>
                <a:gd name="T1" fmla="*/ 0 h 71"/>
                <a:gd name="T2" fmla="*/ 1 w 113"/>
                <a:gd name="T3" fmla="*/ 70 h 71"/>
                <a:gd name="T4" fmla="*/ 2 w 113"/>
                <a:gd name="T5" fmla="*/ 70 h 71"/>
                <a:gd name="T6" fmla="*/ 112 w 113"/>
                <a:gd name="T7" fmla="*/ 0 h 71"/>
                <a:gd name="T8" fmla="*/ 112 w 113"/>
                <a:gd name="T9" fmla="*/ 0 h 71"/>
              </a:gdLst>
              <a:ahLst/>
              <a:cxnLst>
                <a:cxn ang="0">
                  <a:pos x="T0" y="T1"/>
                </a:cxn>
                <a:cxn ang="0">
                  <a:pos x="T2" y="T3"/>
                </a:cxn>
                <a:cxn ang="0">
                  <a:pos x="T4" y="T5"/>
                </a:cxn>
                <a:cxn ang="0">
                  <a:pos x="T6" y="T7"/>
                </a:cxn>
                <a:cxn ang="0">
                  <a:pos x="T8" y="T9"/>
                </a:cxn>
              </a:cxnLst>
              <a:rect l="0" t="0" r="r" b="b"/>
              <a:pathLst>
                <a:path w="113" h="71">
                  <a:moveTo>
                    <a:pt x="112" y="0"/>
                  </a:moveTo>
                  <a:cubicBezTo>
                    <a:pt x="74" y="22"/>
                    <a:pt x="36" y="44"/>
                    <a:pt x="1" y="70"/>
                  </a:cubicBezTo>
                  <a:cubicBezTo>
                    <a:pt x="0" y="71"/>
                    <a:pt x="1" y="71"/>
                    <a:pt x="2" y="70"/>
                  </a:cubicBezTo>
                  <a:cubicBezTo>
                    <a:pt x="37" y="44"/>
                    <a:pt x="75" y="23"/>
                    <a:pt x="112" y="0"/>
                  </a:cubicBezTo>
                  <a:cubicBezTo>
                    <a:pt x="113" y="0"/>
                    <a:pt x="112"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8" name="Freeform 9017"/>
            <p:cNvSpPr>
              <a:spLocks noChangeArrowheads="1"/>
            </p:cNvSpPr>
            <p:nvPr/>
          </p:nvSpPr>
          <p:spPr bwMode="auto">
            <a:xfrm>
              <a:off x="74612" y="115888"/>
              <a:ext cx="423863" cy="249238"/>
            </a:xfrm>
            <a:custGeom>
              <a:avLst/>
              <a:gdLst>
                <a:gd name="T0" fmla="*/ 2 w 113"/>
                <a:gd name="T1" fmla="*/ 66 h 66"/>
                <a:gd name="T2" fmla="*/ 112 w 113"/>
                <a:gd name="T3" fmla="*/ 1 h 66"/>
                <a:gd name="T4" fmla="*/ 111 w 113"/>
                <a:gd name="T5" fmla="*/ 1 h 66"/>
                <a:gd name="T6" fmla="*/ 1 w 113"/>
                <a:gd name="T7" fmla="*/ 65 h 66"/>
                <a:gd name="T8" fmla="*/ 2 w 113"/>
                <a:gd name="T9" fmla="*/ 66 h 66"/>
              </a:gdLst>
              <a:ahLst/>
              <a:cxnLst>
                <a:cxn ang="0">
                  <a:pos x="T0" y="T1"/>
                </a:cxn>
                <a:cxn ang="0">
                  <a:pos x="T2" y="T3"/>
                </a:cxn>
                <a:cxn ang="0">
                  <a:pos x="T4" y="T5"/>
                </a:cxn>
                <a:cxn ang="0">
                  <a:pos x="T6" y="T7"/>
                </a:cxn>
                <a:cxn ang="0">
                  <a:pos x="T8" y="T9"/>
                </a:cxn>
              </a:cxnLst>
              <a:rect l="0" t="0" r="r" b="b"/>
              <a:pathLst>
                <a:path w="113" h="66">
                  <a:moveTo>
                    <a:pt x="2" y="66"/>
                  </a:moveTo>
                  <a:cubicBezTo>
                    <a:pt x="39" y="46"/>
                    <a:pt x="75" y="23"/>
                    <a:pt x="112" y="1"/>
                  </a:cubicBezTo>
                  <a:cubicBezTo>
                    <a:pt x="113" y="1"/>
                    <a:pt x="111" y="0"/>
                    <a:pt x="111" y="1"/>
                  </a:cubicBezTo>
                  <a:cubicBezTo>
                    <a:pt x="74" y="22"/>
                    <a:pt x="39" y="45"/>
                    <a:pt x="1" y="65"/>
                  </a:cubicBezTo>
                  <a:cubicBezTo>
                    <a:pt x="0" y="66"/>
                    <a:pt x="2"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9" name="Freeform 9018"/>
            <p:cNvSpPr>
              <a:spLocks noChangeArrowheads="1"/>
            </p:cNvSpPr>
            <p:nvPr/>
          </p:nvSpPr>
          <p:spPr bwMode="auto">
            <a:xfrm>
              <a:off x="71437" y="93663"/>
              <a:ext cx="401638" cy="252413"/>
            </a:xfrm>
            <a:custGeom>
              <a:avLst/>
              <a:gdLst>
                <a:gd name="T0" fmla="*/ 105 w 107"/>
                <a:gd name="T1" fmla="*/ 0 h 67"/>
                <a:gd name="T2" fmla="*/ 0 w 107"/>
                <a:gd name="T3" fmla="*/ 67 h 67"/>
                <a:gd name="T4" fmla="*/ 1 w 107"/>
                <a:gd name="T5" fmla="*/ 67 h 67"/>
                <a:gd name="T6" fmla="*/ 106 w 107"/>
                <a:gd name="T7" fmla="*/ 0 h 67"/>
                <a:gd name="T8" fmla="*/ 105 w 107"/>
                <a:gd name="T9" fmla="*/ 0 h 67"/>
              </a:gdLst>
              <a:ahLst/>
              <a:cxnLst>
                <a:cxn ang="0">
                  <a:pos x="T0" y="T1"/>
                </a:cxn>
                <a:cxn ang="0">
                  <a:pos x="T2" y="T3"/>
                </a:cxn>
                <a:cxn ang="0">
                  <a:pos x="T4" y="T5"/>
                </a:cxn>
                <a:cxn ang="0">
                  <a:pos x="T6" y="T7"/>
                </a:cxn>
                <a:cxn ang="0">
                  <a:pos x="T8" y="T9"/>
                </a:cxn>
              </a:cxnLst>
              <a:rect l="0" t="0" r="r" b="b"/>
              <a:pathLst>
                <a:path w="107" h="67">
                  <a:moveTo>
                    <a:pt x="105" y="0"/>
                  </a:moveTo>
                  <a:cubicBezTo>
                    <a:pt x="71" y="24"/>
                    <a:pt x="35" y="44"/>
                    <a:pt x="0" y="67"/>
                  </a:cubicBezTo>
                  <a:cubicBezTo>
                    <a:pt x="0" y="67"/>
                    <a:pt x="1" y="67"/>
                    <a:pt x="1" y="67"/>
                  </a:cubicBezTo>
                  <a:cubicBezTo>
                    <a:pt x="36" y="44"/>
                    <a:pt x="72" y="24"/>
                    <a:pt x="106" y="0"/>
                  </a:cubicBezTo>
                  <a:cubicBezTo>
                    <a:pt x="107" y="0"/>
                    <a:pt x="106" y="0"/>
                    <a:pt x="10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0" name="Freeform 9019"/>
            <p:cNvSpPr>
              <a:spLocks noChangeArrowheads="1"/>
            </p:cNvSpPr>
            <p:nvPr/>
          </p:nvSpPr>
          <p:spPr bwMode="auto">
            <a:xfrm>
              <a:off x="55562" y="85725"/>
              <a:ext cx="409575" cy="241300"/>
            </a:xfrm>
            <a:custGeom>
              <a:avLst/>
              <a:gdLst>
                <a:gd name="T0" fmla="*/ 2 w 109"/>
                <a:gd name="T1" fmla="*/ 63 h 64"/>
                <a:gd name="T2" fmla="*/ 108 w 109"/>
                <a:gd name="T3" fmla="*/ 1 h 64"/>
                <a:gd name="T4" fmla="*/ 108 w 109"/>
                <a:gd name="T5" fmla="*/ 0 h 64"/>
                <a:gd name="T6" fmla="*/ 1 w 109"/>
                <a:gd name="T7" fmla="*/ 63 h 64"/>
                <a:gd name="T8" fmla="*/ 2 w 109"/>
                <a:gd name="T9" fmla="*/ 63 h 64"/>
              </a:gdLst>
              <a:ahLst/>
              <a:cxnLst>
                <a:cxn ang="0">
                  <a:pos x="T0" y="T1"/>
                </a:cxn>
                <a:cxn ang="0">
                  <a:pos x="T2" y="T3"/>
                </a:cxn>
                <a:cxn ang="0">
                  <a:pos x="T4" y="T5"/>
                </a:cxn>
                <a:cxn ang="0">
                  <a:pos x="T6" y="T7"/>
                </a:cxn>
                <a:cxn ang="0">
                  <a:pos x="T8" y="T9"/>
                </a:cxn>
              </a:cxnLst>
              <a:rect l="0" t="0" r="r" b="b"/>
              <a:pathLst>
                <a:path w="109" h="64">
                  <a:moveTo>
                    <a:pt x="2" y="63"/>
                  </a:moveTo>
                  <a:cubicBezTo>
                    <a:pt x="39" y="46"/>
                    <a:pt x="72" y="19"/>
                    <a:pt x="108" y="1"/>
                  </a:cubicBezTo>
                  <a:cubicBezTo>
                    <a:pt x="109" y="0"/>
                    <a:pt x="108" y="0"/>
                    <a:pt x="108" y="0"/>
                  </a:cubicBezTo>
                  <a:cubicBezTo>
                    <a:pt x="71" y="19"/>
                    <a:pt x="38" y="45"/>
                    <a:pt x="1" y="63"/>
                  </a:cubicBezTo>
                  <a:cubicBezTo>
                    <a:pt x="0" y="63"/>
                    <a:pt x="1" y="64"/>
                    <a:pt x="2" y="6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1" name="Freeform 9020"/>
            <p:cNvSpPr>
              <a:spLocks noChangeArrowheads="1"/>
            </p:cNvSpPr>
            <p:nvPr/>
          </p:nvSpPr>
          <p:spPr bwMode="auto">
            <a:xfrm>
              <a:off x="52387" y="250825"/>
              <a:ext cx="63500" cy="49213"/>
            </a:xfrm>
            <a:custGeom>
              <a:avLst/>
              <a:gdLst>
                <a:gd name="T0" fmla="*/ 15 w 17"/>
                <a:gd name="T1" fmla="*/ 1 h 13"/>
                <a:gd name="T2" fmla="*/ 1 w 17"/>
                <a:gd name="T3" fmla="*/ 12 h 13"/>
                <a:gd name="T4" fmla="*/ 2 w 17"/>
                <a:gd name="T5" fmla="*/ 13 h 13"/>
                <a:gd name="T6" fmla="*/ 16 w 17"/>
                <a:gd name="T7" fmla="*/ 1 h 13"/>
                <a:gd name="T8" fmla="*/ 15 w 17"/>
                <a:gd name="T9" fmla="*/ 1 h 13"/>
              </a:gdLst>
              <a:ahLst/>
              <a:cxnLst>
                <a:cxn ang="0">
                  <a:pos x="T0" y="T1"/>
                </a:cxn>
                <a:cxn ang="0">
                  <a:pos x="T2" y="T3"/>
                </a:cxn>
                <a:cxn ang="0">
                  <a:pos x="T4" y="T5"/>
                </a:cxn>
                <a:cxn ang="0">
                  <a:pos x="T6" y="T7"/>
                </a:cxn>
                <a:cxn ang="0">
                  <a:pos x="T8" y="T9"/>
                </a:cxn>
              </a:cxnLst>
              <a:rect l="0" t="0" r="r" b="b"/>
              <a:pathLst>
                <a:path w="17" h="13">
                  <a:moveTo>
                    <a:pt x="15" y="1"/>
                  </a:moveTo>
                  <a:cubicBezTo>
                    <a:pt x="10" y="4"/>
                    <a:pt x="6" y="8"/>
                    <a:pt x="1" y="12"/>
                  </a:cubicBezTo>
                  <a:cubicBezTo>
                    <a:pt x="0" y="13"/>
                    <a:pt x="1" y="13"/>
                    <a:pt x="2" y="13"/>
                  </a:cubicBezTo>
                  <a:cubicBezTo>
                    <a:pt x="6" y="9"/>
                    <a:pt x="11" y="5"/>
                    <a:pt x="16" y="1"/>
                  </a:cubicBezTo>
                  <a:cubicBezTo>
                    <a:pt x="17" y="1"/>
                    <a:pt x="15" y="0"/>
                    <a:pt x="1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2" name="Freeform 9021"/>
            <p:cNvSpPr>
              <a:spLocks noChangeArrowheads="1"/>
            </p:cNvSpPr>
            <p:nvPr/>
          </p:nvSpPr>
          <p:spPr bwMode="auto">
            <a:xfrm>
              <a:off x="150812" y="127000"/>
              <a:ext cx="146050" cy="95250"/>
            </a:xfrm>
            <a:custGeom>
              <a:avLst/>
              <a:gdLst>
                <a:gd name="T0" fmla="*/ 37 w 39"/>
                <a:gd name="T1" fmla="*/ 0 h 25"/>
                <a:gd name="T2" fmla="*/ 0 w 39"/>
                <a:gd name="T3" fmla="*/ 25 h 25"/>
                <a:gd name="T4" fmla="*/ 1 w 39"/>
                <a:gd name="T5" fmla="*/ 25 h 25"/>
                <a:gd name="T6" fmla="*/ 38 w 39"/>
                <a:gd name="T7" fmla="*/ 0 h 25"/>
                <a:gd name="T8" fmla="*/ 37 w 39"/>
                <a:gd name="T9" fmla="*/ 0 h 25"/>
              </a:gdLst>
              <a:ahLst/>
              <a:cxnLst>
                <a:cxn ang="0">
                  <a:pos x="T0" y="T1"/>
                </a:cxn>
                <a:cxn ang="0">
                  <a:pos x="T2" y="T3"/>
                </a:cxn>
                <a:cxn ang="0">
                  <a:pos x="T4" y="T5"/>
                </a:cxn>
                <a:cxn ang="0">
                  <a:pos x="T6" y="T7"/>
                </a:cxn>
                <a:cxn ang="0">
                  <a:pos x="T8" y="T9"/>
                </a:cxn>
              </a:cxnLst>
              <a:rect l="0" t="0" r="r" b="b"/>
              <a:pathLst>
                <a:path w="39" h="25">
                  <a:moveTo>
                    <a:pt x="37" y="0"/>
                  </a:moveTo>
                  <a:cubicBezTo>
                    <a:pt x="25" y="8"/>
                    <a:pt x="12" y="16"/>
                    <a:pt x="0" y="25"/>
                  </a:cubicBezTo>
                  <a:cubicBezTo>
                    <a:pt x="0" y="25"/>
                    <a:pt x="1" y="25"/>
                    <a:pt x="1" y="25"/>
                  </a:cubicBezTo>
                  <a:cubicBezTo>
                    <a:pt x="13" y="16"/>
                    <a:pt x="26" y="8"/>
                    <a:pt x="38" y="0"/>
                  </a:cubicBezTo>
                  <a:cubicBezTo>
                    <a:pt x="39" y="0"/>
                    <a:pt x="37" y="0"/>
                    <a:pt x="3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3" name="Freeform 9022"/>
            <p:cNvSpPr>
              <a:spLocks noChangeArrowheads="1"/>
            </p:cNvSpPr>
            <p:nvPr/>
          </p:nvSpPr>
          <p:spPr bwMode="auto">
            <a:xfrm>
              <a:off x="344487" y="74613"/>
              <a:ext cx="26988" cy="15875"/>
            </a:xfrm>
            <a:custGeom>
              <a:avLst/>
              <a:gdLst>
                <a:gd name="T0" fmla="*/ 2 w 7"/>
                <a:gd name="T1" fmla="*/ 3 h 4"/>
                <a:gd name="T2" fmla="*/ 6 w 7"/>
                <a:gd name="T3" fmla="*/ 0 h 4"/>
                <a:gd name="T4" fmla="*/ 5 w 7"/>
                <a:gd name="T5" fmla="*/ 0 h 4"/>
                <a:gd name="T6" fmla="*/ 1 w 7"/>
                <a:gd name="T7" fmla="*/ 3 h 4"/>
                <a:gd name="T8" fmla="*/ 2 w 7"/>
                <a:gd name="T9" fmla="*/ 3 h 4"/>
                <a:gd name="T10" fmla="*/ 6 w 7"/>
                <a:gd name="T11" fmla="*/ 0 h 4"/>
                <a:gd name="T12" fmla="*/ 5 w 7"/>
                <a:gd name="T13" fmla="*/ 0 h 4"/>
                <a:gd name="T14" fmla="*/ 1 w 7"/>
                <a:gd name="T15" fmla="*/ 3 h 4"/>
                <a:gd name="T16" fmla="*/ 2 w 7"/>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2" y="3"/>
                  </a:moveTo>
                  <a:cubicBezTo>
                    <a:pt x="4" y="2"/>
                    <a:pt x="5" y="1"/>
                    <a:pt x="6" y="0"/>
                  </a:cubicBezTo>
                  <a:cubicBezTo>
                    <a:pt x="6" y="0"/>
                    <a:pt x="6" y="0"/>
                    <a:pt x="5" y="0"/>
                  </a:cubicBezTo>
                  <a:cubicBezTo>
                    <a:pt x="4" y="1"/>
                    <a:pt x="3" y="2"/>
                    <a:pt x="1" y="3"/>
                  </a:cubicBezTo>
                  <a:cubicBezTo>
                    <a:pt x="1" y="4"/>
                    <a:pt x="2" y="3"/>
                    <a:pt x="2" y="3"/>
                  </a:cubicBezTo>
                  <a:cubicBezTo>
                    <a:pt x="4" y="2"/>
                    <a:pt x="5" y="1"/>
                    <a:pt x="6" y="0"/>
                  </a:cubicBezTo>
                  <a:cubicBezTo>
                    <a:pt x="7" y="0"/>
                    <a:pt x="6" y="0"/>
                    <a:pt x="5" y="0"/>
                  </a:cubicBezTo>
                  <a:cubicBezTo>
                    <a:pt x="4" y="1"/>
                    <a:pt x="2" y="2"/>
                    <a:pt x="1" y="3"/>
                  </a:cubicBezTo>
                  <a:cubicBezTo>
                    <a:pt x="0" y="3"/>
                    <a:pt x="2" y="3"/>
                    <a:pt x="2"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4" name="Freeform 9023"/>
            <p:cNvSpPr>
              <a:spLocks noChangeArrowheads="1"/>
            </p:cNvSpPr>
            <p:nvPr/>
          </p:nvSpPr>
          <p:spPr bwMode="auto">
            <a:xfrm>
              <a:off x="146050" y="127000"/>
              <a:ext cx="142875" cy="95250"/>
            </a:xfrm>
            <a:custGeom>
              <a:avLst/>
              <a:gdLst>
                <a:gd name="T0" fmla="*/ 1 w 38"/>
                <a:gd name="T1" fmla="*/ 25 h 25"/>
                <a:gd name="T2" fmla="*/ 37 w 38"/>
                <a:gd name="T3" fmla="*/ 1 h 25"/>
                <a:gd name="T4" fmla="*/ 36 w 38"/>
                <a:gd name="T5" fmla="*/ 1 h 25"/>
                <a:gd name="T6" fmla="*/ 0 w 38"/>
                <a:gd name="T7" fmla="*/ 25 h 25"/>
                <a:gd name="T8" fmla="*/ 1 w 38"/>
                <a:gd name="T9" fmla="*/ 25 h 25"/>
              </a:gdLst>
              <a:ahLst/>
              <a:cxnLst>
                <a:cxn ang="0">
                  <a:pos x="T0" y="T1"/>
                </a:cxn>
                <a:cxn ang="0">
                  <a:pos x="T2" y="T3"/>
                </a:cxn>
                <a:cxn ang="0">
                  <a:pos x="T4" y="T5"/>
                </a:cxn>
                <a:cxn ang="0">
                  <a:pos x="T6" y="T7"/>
                </a:cxn>
                <a:cxn ang="0">
                  <a:pos x="T8" y="T9"/>
                </a:cxn>
              </a:cxnLst>
              <a:rect l="0" t="0" r="r" b="b"/>
              <a:pathLst>
                <a:path w="38" h="25">
                  <a:moveTo>
                    <a:pt x="1" y="25"/>
                  </a:moveTo>
                  <a:cubicBezTo>
                    <a:pt x="13" y="17"/>
                    <a:pt x="25" y="9"/>
                    <a:pt x="37" y="1"/>
                  </a:cubicBezTo>
                  <a:cubicBezTo>
                    <a:pt x="38" y="0"/>
                    <a:pt x="36" y="0"/>
                    <a:pt x="36" y="1"/>
                  </a:cubicBezTo>
                  <a:cubicBezTo>
                    <a:pt x="24" y="9"/>
                    <a:pt x="12" y="17"/>
                    <a:pt x="0" y="25"/>
                  </a:cubicBezTo>
                  <a:cubicBezTo>
                    <a:pt x="0" y="25"/>
                    <a:pt x="1" y="25"/>
                    <a:pt x="1"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5" name="Freeform 9024"/>
            <p:cNvSpPr>
              <a:spLocks noChangeArrowheads="1"/>
            </p:cNvSpPr>
            <p:nvPr/>
          </p:nvSpPr>
          <p:spPr bwMode="auto">
            <a:xfrm>
              <a:off x="52387" y="244475"/>
              <a:ext cx="55563" cy="33338"/>
            </a:xfrm>
            <a:custGeom>
              <a:avLst/>
              <a:gdLst>
                <a:gd name="T0" fmla="*/ 1 w 15"/>
                <a:gd name="T1" fmla="*/ 9 h 9"/>
                <a:gd name="T2" fmla="*/ 14 w 15"/>
                <a:gd name="T3" fmla="*/ 2 h 9"/>
                <a:gd name="T4" fmla="*/ 13 w 15"/>
                <a:gd name="T5" fmla="*/ 1 h 9"/>
                <a:gd name="T6" fmla="*/ 0 w 15"/>
                <a:gd name="T7" fmla="*/ 8 h 9"/>
                <a:gd name="T8" fmla="*/ 1 w 15"/>
                <a:gd name="T9" fmla="*/ 9 h 9"/>
              </a:gdLst>
              <a:ahLst/>
              <a:cxnLst>
                <a:cxn ang="0">
                  <a:pos x="T0" y="T1"/>
                </a:cxn>
                <a:cxn ang="0">
                  <a:pos x="T2" y="T3"/>
                </a:cxn>
                <a:cxn ang="0">
                  <a:pos x="T4" y="T5"/>
                </a:cxn>
                <a:cxn ang="0">
                  <a:pos x="T6" y="T7"/>
                </a:cxn>
                <a:cxn ang="0">
                  <a:pos x="T8" y="T9"/>
                </a:cxn>
              </a:cxnLst>
              <a:rect l="0" t="0" r="r" b="b"/>
              <a:pathLst>
                <a:path w="15" h="9">
                  <a:moveTo>
                    <a:pt x="1" y="9"/>
                  </a:moveTo>
                  <a:cubicBezTo>
                    <a:pt x="5" y="6"/>
                    <a:pt x="10" y="4"/>
                    <a:pt x="14" y="2"/>
                  </a:cubicBezTo>
                  <a:cubicBezTo>
                    <a:pt x="15" y="1"/>
                    <a:pt x="14" y="0"/>
                    <a:pt x="13" y="1"/>
                  </a:cubicBezTo>
                  <a:cubicBezTo>
                    <a:pt x="9" y="3"/>
                    <a:pt x="5" y="6"/>
                    <a:pt x="0" y="8"/>
                  </a:cubicBezTo>
                  <a:cubicBezTo>
                    <a:pt x="0" y="8"/>
                    <a:pt x="0"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6" name="Freeform 9025"/>
            <p:cNvSpPr>
              <a:spLocks noChangeArrowheads="1"/>
            </p:cNvSpPr>
            <p:nvPr/>
          </p:nvSpPr>
          <p:spPr bwMode="auto">
            <a:xfrm>
              <a:off x="41275" y="30163"/>
              <a:ext cx="307975" cy="220663"/>
            </a:xfrm>
            <a:custGeom>
              <a:avLst/>
              <a:gdLst>
                <a:gd name="T0" fmla="*/ 81 w 82"/>
                <a:gd name="T1" fmla="*/ 0 h 59"/>
                <a:gd name="T2" fmla="*/ 0 w 82"/>
                <a:gd name="T3" fmla="*/ 58 h 59"/>
                <a:gd name="T4" fmla="*/ 2 w 82"/>
                <a:gd name="T5" fmla="*/ 59 h 59"/>
                <a:gd name="T6" fmla="*/ 82 w 82"/>
                <a:gd name="T7" fmla="*/ 0 h 59"/>
                <a:gd name="T8" fmla="*/ 81 w 82"/>
                <a:gd name="T9" fmla="*/ 0 h 59"/>
              </a:gdLst>
              <a:ahLst/>
              <a:cxnLst>
                <a:cxn ang="0">
                  <a:pos x="T0" y="T1"/>
                </a:cxn>
                <a:cxn ang="0">
                  <a:pos x="T2" y="T3"/>
                </a:cxn>
                <a:cxn ang="0">
                  <a:pos x="T4" y="T5"/>
                </a:cxn>
                <a:cxn ang="0">
                  <a:pos x="T6" y="T7"/>
                </a:cxn>
                <a:cxn ang="0">
                  <a:pos x="T8" y="T9"/>
                </a:cxn>
              </a:cxnLst>
              <a:rect l="0" t="0" r="r" b="b"/>
              <a:pathLst>
                <a:path w="82" h="59">
                  <a:moveTo>
                    <a:pt x="81" y="0"/>
                  </a:moveTo>
                  <a:cubicBezTo>
                    <a:pt x="55" y="20"/>
                    <a:pt x="26" y="37"/>
                    <a:pt x="0" y="58"/>
                  </a:cubicBezTo>
                  <a:cubicBezTo>
                    <a:pt x="0" y="59"/>
                    <a:pt x="1" y="59"/>
                    <a:pt x="2" y="59"/>
                  </a:cubicBezTo>
                  <a:cubicBezTo>
                    <a:pt x="27" y="37"/>
                    <a:pt x="56" y="21"/>
                    <a:pt x="82" y="0"/>
                  </a:cubicBezTo>
                  <a:cubicBezTo>
                    <a:pt x="82" y="0"/>
                    <a:pt x="81" y="0"/>
                    <a:pt x="8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7" name="Freeform 9026"/>
            <p:cNvSpPr>
              <a:spLocks noChangeArrowheads="1"/>
            </p:cNvSpPr>
            <p:nvPr/>
          </p:nvSpPr>
          <p:spPr bwMode="auto">
            <a:xfrm>
              <a:off x="41275" y="25400"/>
              <a:ext cx="296863" cy="188913"/>
            </a:xfrm>
            <a:custGeom>
              <a:avLst/>
              <a:gdLst>
                <a:gd name="T0" fmla="*/ 1 w 79"/>
                <a:gd name="T1" fmla="*/ 49 h 50"/>
                <a:gd name="T2" fmla="*/ 78 w 79"/>
                <a:gd name="T3" fmla="*/ 1 h 50"/>
                <a:gd name="T4" fmla="*/ 77 w 79"/>
                <a:gd name="T5" fmla="*/ 0 h 50"/>
                <a:gd name="T6" fmla="*/ 1 w 79"/>
                <a:gd name="T7" fmla="*/ 48 h 50"/>
                <a:gd name="T8" fmla="*/ 1 w 79"/>
                <a:gd name="T9" fmla="*/ 49 h 50"/>
              </a:gdLst>
              <a:ahLst/>
              <a:cxnLst>
                <a:cxn ang="0">
                  <a:pos x="T0" y="T1"/>
                </a:cxn>
                <a:cxn ang="0">
                  <a:pos x="T2" y="T3"/>
                </a:cxn>
                <a:cxn ang="0">
                  <a:pos x="T4" y="T5"/>
                </a:cxn>
                <a:cxn ang="0">
                  <a:pos x="T6" y="T7"/>
                </a:cxn>
                <a:cxn ang="0">
                  <a:pos x="T8" y="T9"/>
                </a:cxn>
              </a:cxnLst>
              <a:rect l="0" t="0" r="r" b="b"/>
              <a:pathLst>
                <a:path w="79" h="50">
                  <a:moveTo>
                    <a:pt x="1" y="49"/>
                  </a:moveTo>
                  <a:cubicBezTo>
                    <a:pt x="27" y="34"/>
                    <a:pt x="50" y="13"/>
                    <a:pt x="78" y="1"/>
                  </a:cubicBezTo>
                  <a:cubicBezTo>
                    <a:pt x="79" y="0"/>
                    <a:pt x="78" y="0"/>
                    <a:pt x="77" y="0"/>
                  </a:cubicBezTo>
                  <a:cubicBezTo>
                    <a:pt x="49" y="12"/>
                    <a:pt x="27" y="33"/>
                    <a:pt x="1" y="48"/>
                  </a:cubicBezTo>
                  <a:cubicBezTo>
                    <a:pt x="0" y="49"/>
                    <a:pt x="1" y="50"/>
                    <a:pt x="1"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8" name="Freeform 9027"/>
            <p:cNvSpPr>
              <a:spLocks noChangeArrowheads="1"/>
            </p:cNvSpPr>
            <p:nvPr/>
          </p:nvSpPr>
          <p:spPr bwMode="auto">
            <a:xfrm>
              <a:off x="41275" y="11113"/>
              <a:ext cx="198438" cy="165100"/>
            </a:xfrm>
            <a:custGeom>
              <a:avLst/>
              <a:gdLst>
                <a:gd name="T0" fmla="*/ 52 w 53"/>
                <a:gd name="T1" fmla="*/ 0 h 44"/>
                <a:gd name="T2" fmla="*/ 0 w 53"/>
                <a:gd name="T3" fmla="*/ 43 h 44"/>
                <a:gd name="T4" fmla="*/ 1 w 53"/>
                <a:gd name="T5" fmla="*/ 43 h 44"/>
                <a:gd name="T6" fmla="*/ 53 w 53"/>
                <a:gd name="T7" fmla="*/ 1 h 44"/>
                <a:gd name="T8" fmla="*/ 52 w 53"/>
                <a:gd name="T9" fmla="*/ 0 h 44"/>
              </a:gdLst>
              <a:ahLst/>
              <a:cxnLst>
                <a:cxn ang="0">
                  <a:pos x="T0" y="T1"/>
                </a:cxn>
                <a:cxn ang="0">
                  <a:pos x="T2" y="T3"/>
                </a:cxn>
                <a:cxn ang="0">
                  <a:pos x="T4" y="T5"/>
                </a:cxn>
                <a:cxn ang="0">
                  <a:pos x="T6" y="T7"/>
                </a:cxn>
                <a:cxn ang="0">
                  <a:pos x="T8" y="T9"/>
                </a:cxn>
              </a:cxnLst>
              <a:rect l="0" t="0" r="r" b="b"/>
              <a:pathLst>
                <a:path w="53" h="44">
                  <a:moveTo>
                    <a:pt x="52" y="0"/>
                  </a:moveTo>
                  <a:cubicBezTo>
                    <a:pt x="34" y="14"/>
                    <a:pt x="16" y="28"/>
                    <a:pt x="0" y="43"/>
                  </a:cubicBezTo>
                  <a:cubicBezTo>
                    <a:pt x="0" y="44"/>
                    <a:pt x="1" y="44"/>
                    <a:pt x="1" y="43"/>
                  </a:cubicBezTo>
                  <a:cubicBezTo>
                    <a:pt x="18" y="28"/>
                    <a:pt x="35" y="14"/>
                    <a:pt x="53" y="1"/>
                  </a:cubicBezTo>
                  <a:cubicBezTo>
                    <a:pt x="53" y="0"/>
                    <a:pt x="52" y="0"/>
                    <a:pt x="5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grpSp>
      <p:sp>
        <p:nvSpPr>
          <p:cNvPr id="39" name="矩形 10"/>
          <p:cNvSpPr>
            <a:spLocks noChangeArrowheads="1"/>
          </p:cNvSpPr>
          <p:nvPr/>
        </p:nvSpPr>
        <p:spPr bwMode="auto">
          <a:xfrm>
            <a:off x="3629025" y="2654493"/>
            <a:ext cx="5146675"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zh-CN" altLang="en-US" sz="1400" dirty="0">
                <a:solidFill>
                  <a:schemeClr val="bg1">
                    <a:lumMod val="75000"/>
                  </a:schemeClr>
                </a:solidFill>
                <a:latin typeface="微软雅黑" panose="020B0503020204020204" pitchFamily="34" charset="-122"/>
                <a:ea typeface="微软雅黑" panose="020B0503020204020204" pitchFamily="34" charset="-122"/>
              </a:rPr>
              <a:t>确认测试必须有用户积极参与，或以用户为主进行</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782"/>
          <p:cNvGrpSpPr/>
          <p:nvPr/>
        </p:nvGrpSpPr>
        <p:grpSpPr bwMode="auto">
          <a:xfrm>
            <a:off x="1512237" y="1630690"/>
            <a:ext cx="402364" cy="502065"/>
            <a:chOff x="0" y="0"/>
            <a:chExt cx="358775" cy="447675"/>
          </a:xfrm>
        </p:grpSpPr>
        <p:sp>
          <p:nvSpPr>
            <p:cNvPr id="47" name="Freeform 775"/>
            <p:cNvSpPr>
              <a:spLocks noEditPoints="1" noChangeArrowheads="1"/>
            </p:cNvSpPr>
            <p:nvPr/>
          </p:nvSpPr>
          <p:spPr bwMode="auto">
            <a:xfrm>
              <a:off x="52388" y="34925"/>
              <a:ext cx="269875" cy="282575"/>
            </a:xfrm>
            <a:custGeom>
              <a:avLst/>
              <a:gdLst>
                <a:gd name="T0" fmla="*/ 42 w 46"/>
                <a:gd name="T1" fmla="*/ 13 h 48"/>
                <a:gd name="T2" fmla="*/ 34 w 46"/>
                <a:gd name="T3" fmla="*/ 4 h 48"/>
                <a:gd name="T4" fmla="*/ 10 w 46"/>
                <a:gd name="T5" fmla="*/ 4 h 48"/>
                <a:gd name="T6" fmla="*/ 1 w 46"/>
                <a:gd name="T7" fmla="*/ 27 h 48"/>
                <a:gd name="T8" fmla="*/ 1 w 46"/>
                <a:gd name="T9" fmla="*/ 30 h 48"/>
                <a:gd name="T10" fmla="*/ 4 w 46"/>
                <a:gd name="T11" fmla="*/ 36 h 48"/>
                <a:gd name="T12" fmla="*/ 15 w 46"/>
                <a:gd name="T13" fmla="*/ 46 h 48"/>
                <a:gd name="T14" fmla="*/ 13 w 46"/>
                <a:gd name="T15" fmla="*/ 46 h 48"/>
                <a:gd name="T16" fmla="*/ 12 w 46"/>
                <a:gd name="T17" fmla="*/ 46 h 48"/>
                <a:gd name="T18" fmla="*/ 12 w 46"/>
                <a:gd name="T19" fmla="*/ 46 h 48"/>
                <a:gd name="T20" fmla="*/ 12 w 46"/>
                <a:gd name="T21" fmla="*/ 46 h 48"/>
                <a:gd name="T22" fmla="*/ 19 w 46"/>
                <a:gd name="T23" fmla="*/ 46 h 48"/>
                <a:gd name="T24" fmla="*/ 19 w 46"/>
                <a:gd name="T25" fmla="*/ 47 h 48"/>
                <a:gd name="T26" fmla="*/ 22 w 46"/>
                <a:gd name="T27" fmla="*/ 47 h 48"/>
                <a:gd name="T28" fmla="*/ 22 w 46"/>
                <a:gd name="T29" fmla="*/ 47 h 48"/>
                <a:gd name="T30" fmla="*/ 22 w 46"/>
                <a:gd name="T31" fmla="*/ 47 h 48"/>
                <a:gd name="T32" fmla="*/ 23 w 46"/>
                <a:gd name="T33" fmla="*/ 47 h 48"/>
                <a:gd name="T34" fmla="*/ 24 w 46"/>
                <a:gd name="T35" fmla="*/ 47 h 48"/>
                <a:gd name="T36" fmla="*/ 25 w 46"/>
                <a:gd name="T37" fmla="*/ 47 h 48"/>
                <a:gd name="T38" fmla="*/ 25 w 46"/>
                <a:gd name="T39" fmla="*/ 47 h 48"/>
                <a:gd name="T40" fmla="*/ 26 w 46"/>
                <a:gd name="T41" fmla="*/ 46 h 48"/>
                <a:gd name="T42" fmla="*/ 33 w 46"/>
                <a:gd name="T43" fmla="*/ 45 h 48"/>
                <a:gd name="T44" fmla="*/ 36 w 46"/>
                <a:gd name="T45" fmla="*/ 42 h 48"/>
                <a:gd name="T46" fmla="*/ 39 w 46"/>
                <a:gd name="T47" fmla="*/ 40 h 48"/>
                <a:gd name="T48" fmla="*/ 43 w 46"/>
                <a:gd name="T49" fmla="*/ 34 h 48"/>
                <a:gd name="T50" fmla="*/ 42 w 46"/>
                <a:gd name="T51" fmla="*/ 13 h 48"/>
                <a:gd name="T52" fmla="*/ 0 w 46"/>
                <a:gd name="T53" fmla="*/ 29 h 48"/>
                <a:gd name="T54" fmla="*/ 2 w 46"/>
                <a:gd name="T55" fmla="*/ 26 h 48"/>
                <a:gd name="T56" fmla="*/ 2 w 46"/>
                <a:gd name="T57" fmla="*/ 26 h 48"/>
                <a:gd name="T58" fmla="*/ 15 w 46"/>
                <a:gd name="T59" fmla="*/ 46 h 48"/>
                <a:gd name="T60" fmla="*/ 13 w 46"/>
                <a:gd name="T61" fmla="*/ 46 h 48"/>
                <a:gd name="T62" fmla="*/ 16 w 46"/>
                <a:gd name="T63" fmla="*/ 46 h 48"/>
                <a:gd name="T64" fmla="*/ 16 w 46"/>
                <a:gd name="T65" fmla="*/ 46 h 48"/>
                <a:gd name="T66" fmla="*/ 38 w 46"/>
                <a:gd name="T67" fmla="*/ 40 h 48"/>
                <a:gd name="T68" fmla="*/ 39 w 46"/>
                <a:gd name="T69" fmla="*/ 40 h 48"/>
                <a:gd name="T70" fmla="*/ 39 w 46"/>
                <a:gd name="T71" fmla="*/ 40 h 48"/>
                <a:gd name="T72" fmla="*/ 41 w 46"/>
                <a:gd name="T73" fmla="*/ 33 h 48"/>
                <a:gd name="T74" fmla="*/ 37 w 46"/>
                <a:gd name="T75" fmla="*/ 39 h 48"/>
                <a:gd name="T76" fmla="*/ 25 w 46"/>
                <a:gd name="T77" fmla="*/ 45 h 48"/>
                <a:gd name="T78" fmla="*/ 22 w 46"/>
                <a:gd name="T79" fmla="*/ 45 h 48"/>
                <a:gd name="T80" fmla="*/ 21 w 46"/>
                <a:gd name="T81" fmla="*/ 45 h 48"/>
                <a:gd name="T82" fmla="*/ 10 w 46"/>
                <a:gd name="T83" fmla="*/ 40 h 48"/>
                <a:gd name="T84" fmla="*/ 5 w 46"/>
                <a:gd name="T85" fmla="*/ 36 h 48"/>
                <a:gd name="T86" fmla="*/ 3 w 46"/>
                <a:gd name="T87" fmla="*/ 31 h 48"/>
                <a:gd name="T88" fmla="*/ 3 w 46"/>
                <a:gd name="T89" fmla="*/ 19 h 48"/>
                <a:gd name="T90" fmla="*/ 16 w 46"/>
                <a:gd name="T91" fmla="*/ 4 h 48"/>
                <a:gd name="T92" fmla="*/ 41 w 46"/>
                <a:gd name="T9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8">
                  <a:moveTo>
                    <a:pt x="42" y="13"/>
                  </a:moveTo>
                  <a:cubicBezTo>
                    <a:pt x="42" y="13"/>
                    <a:pt x="42" y="13"/>
                    <a:pt x="42" y="13"/>
                  </a:cubicBezTo>
                  <a:cubicBezTo>
                    <a:pt x="39" y="11"/>
                    <a:pt x="39" y="7"/>
                    <a:pt x="37" y="5"/>
                  </a:cubicBezTo>
                  <a:cubicBezTo>
                    <a:pt x="37" y="6"/>
                    <a:pt x="33" y="2"/>
                    <a:pt x="34" y="4"/>
                  </a:cubicBezTo>
                  <a:cubicBezTo>
                    <a:pt x="30" y="3"/>
                    <a:pt x="26" y="0"/>
                    <a:pt x="21" y="1"/>
                  </a:cubicBezTo>
                  <a:cubicBezTo>
                    <a:pt x="18" y="1"/>
                    <a:pt x="11" y="2"/>
                    <a:pt x="10" y="4"/>
                  </a:cubicBezTo>
                  <a:cubicBezTo>
                    <a:pt x="8" y="3"/>
                    <a:pt x="4" y="10"/>
                    <a:pt x="3" y="11"/>
                  </a:cubicBezTo>
                  <a:cubicBezTo>
                    <a:pt x="0" y="15"/>
                    <a:pt x="2" y="22"/>
                    <a:pt x="1" y="27"/>
                  </a:cubicBezTo>
                  <a:cubicBezTo>
                    <a:pt x="1" y="27"/>
                    <a:pt x="1" y="26"/>
                    <a:pt x="1" y="26"/>
                  </a:cubicBezTo>
                  <a:cubicBezTo>
                    <a:pt x="0" y="26"/>
                    <a:pt x="0" y="29"/>
                    <a:pt x="1" y="30"/>
                  </a:cubicBezTo>
                  <a:cubicBezTo>
                    <a:pt x="1" y="30"/>
                    <a:pt x="1" y="29"/>
                    <a:pt x="1" y="29"/>
                  </a:cubicBezTo>
                  <a:cubicBezTo>
                    <a:pt x="2" y="31"/>
                    <a:pt x="2" y="34"/>
                    <a:pt x="4" y="36"/>
                  </a:cubicBezTo>
                  <a:cubicBezTo>
                    <a:pt x="5" y="39"/>
                    <a:pt x="8" y="44"/>
                    <a:pt x="12" y="45"/>
                  </a:cubicBezTo>
                  <a:cubicBezTo>
                    <a:pt x="13" y="45"/>
                    <a:pt x="14" y="45"/>
                    <a:pt x="15" y="46"/>
                  </a:cubicBezTo>
                  <a:cubicBezTo>
                    <a:pt x="15" y="46"/>
                    <a:pt x="14" y="46"/>
                    <a:pt x="14" y="46"/>
                  </a:cubicBezTo>
                  <a:cubicBezTo>
                    <a:pt x="14" y="46"/>
                    <a:pt x="13" y="46"/>
                    <a:pt x="13" y="46"/>
                  </a:cubicBezTo>
                  <a:cubicBezTo>
                    <a:pt x="13" y="45"/>
                    <a:pt x="12" y="45"/>
                    <a:pt x="12" y="45"/>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6"/>
                    <a:pt x="12" y="46"/>
                  </a:cubicBezTo>
                  <a:cubicBezTo>
                    <a:pt x="13" y="48"/>
                    <a:pt x="16" y="47"/>
                    <a:pt x="18" y="46"/>
                  </a:cubicBezTo>
                  <a:cubicBezTo>
                    <a:pt x="18" y="46"/>
                    <a:pt x="18" y="46"/>
                    <a:pt x="19" y="46"/>
                  </a:cubicBezTo>
                  <a:cubicBezTo>
                    <a:pt x="19" y="47"/>
                    <a:pt x="19" y="47"/>
                    <a:pt x="19" y="47"/>
                  </a:cubicBezTo>
                  <a:cubicBezTo>
                    <a:pt x="19" y="47"/>
                    <a:pt x="19" y="47"/>
                    <a:pt x="19" y="47"/>
                  </a:cubicBezTo>
                  <a:cubicBezTo>
                    <a:pt x="19" y="47"/>
                    <a:pt x="19" y="47"/>
                    <a:pt x="20" y="47"/>
                  </a:cubicBezTo>
                  <a:cubicBezTo>
                    <a:pt x="20" y="47"/>
                    <a:pt x="21" y="47"/>
                    <a:pt x="22" y="47"/>
                  </a:cubicBezTo>
                  <a:cubicBezTo>
                    <a:pt x="22" y="47"/>
                    <a:pt x="22" y="47"/>
                    <a:pt x="22" y="47"/>
                  </a:cubicBezTo>
                  <a:cubicBezTo>
                    <a:pt x="22" y="47"/>
                    <a:pt x="22" y="47"/>
                    <a:pt x="22" y="47"/>
                  </a:cubicBezTo>
                  <a:cubicBezTo>
                    <a:pt x="22" y="47"/>
                    <a:pt x="22" y="47"/>
                    <a:pt x="23" y="47"/>
                  </a:cubicBezTo>
                  <a:cubicBezTo>
                    <a:pt x="22" y="47"/>
                    <a:pt x="22" y="47"/>
                    <a:pt x="22" y="47"/>
                  </a:cubicBezTo>
                  <a:cubicBezTo>
                    <a:pt x="22" y="47"/>
                    <a:pt x="22" y="47"/>
                    <a:pt x="22" y="47"/>
                  </a:cubicBezTo>
                  <a:cubicBezTo>
                    <a:pt x="22" y="47"/>
                    <a:pt x="23" y="47"/>
                    <a:pt x="23" y="47"/>
                  </a:cubicBezTo>
                  <a:cubicBezTo>
                    <a:pt x="23" y="47"/>
                    <a:pt x="23" y="47"/>
                    <a:pt x="23" y="46"/>
                  </a:cubicBezTo>
                  <a:cubicBezTo>
                    <a:pt x="24" y="47"/>
                    <a:pt x="24" y="47"/>
                    <a:pt x="24" y="47"/>
                  </a:cubicBezTo>
                  <a:cubicBezTo>
                    <a:pt x="24" y="47"/>
                    <a:pt x="24" y="47"/>
                    <a:pt x="24" y="47"/>
                  </a:cubicBezTo>
                  <a:cubicBezTo>
                    <a:pt x="24" y="47"/>
                    <a:pt x="25" y="47"/>
                    <a:pt x="25" y="47"/>
                  </a:cubicBezTo>
                  <a:cubicBezTo>
                    <a:pt x="25" y="47"/>
                    <a:pt x="25" y="47"/>
                    <a:pt x="25" y="47"/>
                  </a:cubicBezTo>
                  <a:cubicBezTo>
                    <a:pt x="25" y="47"/>
                    <a:pt x="25" y="47"/>
                    <a:pt x="25" y="47"/>
                  </a:cubicBezTo>
                  <a:cubicBezTo>
                    <a:pt x="25" y="47"/>
                    <a:pt x="26" y="47"/>
                    <a:pt x="26" y="47"/>
                  </a:cubicBezTo>
                  <a:cubicBezTo>
                    <a:pt x="26" y="47"/>
                    <a:pt x="26" y="46"/>
                    <a:pt x="26" y="46"/>
                  </a:cubicBezTo>
                  <a:cubicBezTo>
                    <a:pt x="27" y="46"/>
                    <a:pt x="32" y="45"/>
                    <a:pt x="33" y="44"/>
                  </a:cubicBezTo>
                  <a:cubicBezTo>
                    <a:pt x="33" y="44"/>
                    <a:pt x="33" y="44"/>
                    <a:pt x="33" y="45"/>
                  </a:cubicBezTo>
                  <a:cubicBezTo>
                    <a:pt x="34" y="44"/>
                    <a:pt x="35" y="43"/>
                    <a:pt x="35" y="43"/>
                  </a:cubicBezTo>
                  <a:cubicBezTo>
                    <a:pt x="35" y="43"/>
                    <a:pt x="35" y="42"/>
                    <a:pt x="36" y="42"/>
                  </a:cubicBezTo>
                  <a:cubicBezTo>
                    <a:pt x="36" y="42"/>
                    <a:pt x="38" y="41"/>
                    <a:pt x="39" y="40"/>
                  </a:cubicBezTo>
                  <a:cubicBezTo>
                    <a:pt x="39" y="40"/>
                    <a:pt x="39" y="40"/>
                    <a:pt x="39" y="40"/>
                  </a:cubicBezTo>
                  <a:cubicBezTo>
                    <a:pt x="40" y="39"/>
                    <a:pt x="41" y="38"/>
                    <a:pt x="41" y="37"/>
                  </a:cubicBezTo>
                  <a:cubicBezTo>
                    <a:pt x="41" y="37"/>
                    <a:pt x="43" y="32"/>
                    <a:pt x="43" y="34"/>
                  </a:cubicBezTo>
                  <a:cubicBezTo>
                    <a:pt x="44" y="30"/>
                    <a:pt x="46" y="20"/>
                    <a:pt x="44" y="18"/>
                  </a:cubicBezTo>
                  <a:cubicBezTo>
                    <a:pt x="44" y="19"/>
                    <a:pt x="39" y="9"/>
                    <a:pt x="42" y="13"/>
                  </a:cubicBezTo>
                  <a:close/>
                  <a:moveTo>
                    <a:pt x="1" y="29"/>
                  </a:moveTo>
                  <a:cubicBezTo>
                    <a:pt x="0" y="29"/>
                    <a:pt x="0" y="29"/>
                    <a:pt x="0" y="29"/>
                  </a:cubicBezTo>
                  <a:cubicBezTo>
                    <a:pt x="0" y="29"/>
                    <a:pt x="1" y="29"/>
                    <a:pt x="1" y="29"/>
                  </a:cubicBezTo>
                  <a:close/>
                  <a:moveTo>
                    <a:pt x="2" y="26"/>
                  </a:moveTo>
                  <a:cubicBezTo>
                    <a:pt x="2" y="26"/>
                    <a:pt x="2" y="26"/>
                    <a:pt x="2" y="26"/>
                  </a:cubicBezTo>
                  <a:cubicBezTo>
                    <a:pt x="2" y="27"/>
                    <a:pt x="2" y="27"/>
                    <a:pt x="2" y="26"/>
                  </a:cubicBezTo>
                  <a:close/>
                  <a:moveTo>
                    <a:pt x="13" y="46"/>
                  </a:moveTo>
                  <a:cubicBezTo>
                    <a:pt x="14" y="46"/>
                    <a:pt x="15" y="46"/>
                    <a:pt x="15" y="46"/>
                  </a:cubicBezTo>
                  <a:cubicBezTo>
                    <a:pt x="16" y="46"/>
                    <a:pt x="16" y="46"/>
                    <a:pt x="16" y="46"/>
                  </a:cubicBezTo>
                  <a:cubicBezTo>
                    <a:pt x="15" y="46"/>
                    <a:pt x="14" y="46"/>
                    <a:pt x="13" y="46"/>
                  </a:cubicBezTo>
                  <a:close/>
                  <a:moveTo>
                    <a:pt x="16" y="46"/>
                  </a:moveTo>
                  <a:cubicBezTo>
                    <a:pt x="16" y="46"/>
                    <a:pt x="16" y="46"/>
                    <a:pt x="16" y="46"/>
                  </a:cubicBezTo>
                  <a:cubicBezTo>
                    <a:pt x="16" y="46"/>
                    <a:pt x="16" y="46"/>
                    <a:pt x="16" y="46"/>
                  </a:cubicBezTo>
                  <a:cubicBezTo>
                    <a:pt x="16" y="46"/>
                    <a:pt x="16" y="46"/>
                    <a:pt x="16" y="46"/>
                  </a:cubicBezTo>
                  <a:close/>
                  <a:moveTo>
                    <a:pt x="37" y="41"/>
                  </a:moveTo>
                  <a:cubicBezTo>
                    <a:pt x="38" y="41"/>
                    <a:pt x="38" y="40"/>
                    <a:pt x="38" y="40"/>
                  </a:cubicBezTo>
                  <a:cubicBezTo>
                    <a:pt x="38" y="41"/>
                    <a:pt x="38" y="41"/>
                    <a:pt x="37" y="41"/>
                  </a:cubicBezTo>
                  <a:close/>
                  <a:moveTo>
                    <a:pt x="39" y="40"/>
                  </a:moveTo>
                  <a:cubicBezTo>
                    <a:pt x="39" y="40"/>
                    <a:pt x="39" y="40"/>
                    <a:pt x="39" y="40"/>
                  </a:cubicBezTo>
                  <a:cubicBezTo>
                    <a:pt x="39" y="40"/>
                    <a:pt x="39" y="40"/>
                    <a:pt x="39" y="40"/>
                  </a:cubicBezTo>
                  <a:close/>
                  <a:moveTo>
                    <a:pt x="43" y="27"/>
                  </a:moveTo>
                  <a:cubicBezTo>
                    <a:pt x="42" y="30"/>
                    <a:pt x="41" y="32"/>
                    <a:pt x="41" y="33"/>
                  </a:cubicBezTo>
                  <a:cubicBezTo>
                    <a:pt x="40" y="34"/>
                    <a:pt x="38" y="40"/>
                    <a:pt x="38" y="37"/>
                  </a:cubicBezTo>
                  <a:cubicBezTo>
                    <a:pt x="38" y="37"/>
                    <a:pt x="37" y="40"/>
                    <a:pt x="37" y="39"/>
                  </a:cubicBezTo>
                  <a:cubicBezTo>
                    <a:pt x="36" y="39"/>
                    <a:pt x="34" y="42"/>
                    <a:pt x="34" y="42"/>
                  </a:cubicBezTo>
                  <a:cubicBezTo>
                    <a:pt x="34" y="43"/>
                    <a:pt x="27" y="45"/>
                    <a:pt x="25" y="45"/>
                  </a:cubicBezTo>
                  <a:cubicBezTo>
                    <a:pt x="25" y="45"/>
                    <a:pt x="25" y="45"/>
                    <a:pt x="24" y="45"/>
                  </a:cubicBezTo>
                  <a:cubicBezTo>
                    <a:pt x="23" y="45"/>
                    <a:pt x="22" y="45"/>
                    <a:pt x="22" y="45"/>
                  </a:cubicBezTo>
                  <a:cubicBezTo>
                    <a:pt x="22" y="45"/>
                    <a:pt x="21" y="45"/>
                    <a:pt x="21" y="45"/>
                  </a:cubicBezTo>
                  <a:cubicBezTo>
                    <a:pt x="21" y="45"/>
                    <a:pt x="21" y="45"/>
                    <a:pt x="21" y="45"/>
                  </a:cubicBezTo>
                  <a:cubicBezTo>
                    <a:pt x="21" y="45"/>
                    <a:pt x="12" y="43"/>
                    <a:pt x="11" y="42"/>
                  </a:cubicBezTo>
                  <a:cubicBezTo>
                    <a:pt x="11" y="43"/>
                    <a:pt x="10" y="40"/>
                    <a:pt x="10" y="40"/>
                  </a:cubicBezTo>
                  <a:cubicBezTo>
                    <a:pt x="9" y="40"/>
                    <a:pt x="6" y="38"/>
                    <a:pt x="6" y="37"/>
                  </a:cubicBezTo>
                  <a:cubicBezTo>
                    <a:pt x="5" y="37"/>
                    <a:pt x="5" y="37"/>
                    <a:pt x="5" y="36"/>
                  </a:cubicBezTo>
                  <a:cubicBezTo>
                    <a:pt x="5" y="36"/>
                    <a:pt x="6" y="36"/>
                    <a:pt x="6" y="37"/>
                  </a:cubicBezTo>
                  <a:cubicBezTo>
                    <a:pt x="6" y="36"/>
                    <a:pt x="3" y="32"/>
                    <a:pt x="3" y="31"/>
                  </a:cubicBezTo>
                  <a:cubicBezTo>
                    <a:pt x="3" y="31"/>
                    <a:pt x="3" y="31"/>
                    <a:pt x="3" y="31"/>
                  </a:cubicBezTo>
                  <a:cubicBezTo>
                    <a:pt x="4" y="28"/>
                    <a:pt x="1" y="22"/>
                    <a:pt x="3" y="19"/>
                  </a:cubicBezTo>
                  <a:cubicBezTo>
                    <a:pt x="2" y="14"/>
                    <a:pt x="7" y="10"/>
                    <a:pt x="10" y="7"/>
                  </a:cubicBezTo>
                  <a:cubicBezTo>
                    <a:pt x="10" y="6"/>
                    <a:pt x="16" y="4"/>
                    <a:pt x="16" y="4"/>
                  </a:cubicBezTo>
                  <a:cubicBezTo>
                    <a:pt x="20" y="3"/>
                    <a:pt x="25" y="2"/>
                    <a:pt x="29" y="3"/>
                  </a:cubicBezTo>
                  <a:cubicBezTo>
                    <a:pt x="36" y="6"/>
                    <a:pt x="39" y="11"/>
                    <a:pt x="41" y="18"/>
                  </a:cubicBezTo>
                  <a:cubicBezTo>
                    <a:pt x="43" y="21"/>
                    <a:pt x="43" y="24"/>
                    <a:pt x="43"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 name="Freeform 776"/>
            <p:cNvSpPr>
              <a:spLocks noEditPoints="1" noChangeArrowheads="1"/>
            </p:cNvSpPr>
            <p:nvPr/>
          </p:nvSpPr>
          <p:spPr bwMode="auto">
            <a:xfrm>
              <a:off x="0" y="0"/>
              <a:ext cx="358775" cy="447675"/>
            </a:xfrm>
            <a:custGeom>
              <a:avLst/>
              <a:gdLst>
                <a:gd name="T0" fmla="*/ 60 w 61"/>
                <a:gd name="T1" fmla="*/ 23 h 76"/>
                <a:gd name="T2" fmla="*/ 46 w 61"/>
                <a:gd name="T3" fmla="*/ 5 h 76"/>
                <a:gd name="T4" fmla="*/ 45 w 61"/>
                <a:gd name="T5" fmla="*/ 5 h 76"/>
                <a:gd name="T6" fmla="*/ 36 w 61"/>
                <a:gd name="T7" fmla="*/ 2 h 76"/>
                <a:gd name="T8" fmla="*/ 36 w 61"/>
                <a:gd name="T9" fmla="*/ 2 h 76"/>
                <a:gd name="T10" fmla="*/ 35 w 61"/>
                <a:gd name="T11" fmla="*/ 1 h 76"/>
                <a:gd name="T12" fmla="*/ 34 w 61"/>
                <a:gd name="T13" fmla="*/ 1 h 76"/>
                <a:gd name="T14" fmla="*/ 34 w 61"/>
                <a:gd name="T15" fmla="*/ 1 h 76"/>
                <a:gd name="T16" fmla="*/ 33 w 61"/>
                <a:gd name="T17" fmla="*/ 1 h 76"/>
                <a:gd name="T18" fmla="*/ 29 w 61"/>
                <a:gd name="T19" fmla="*/ 1 h 76"/>
                <a:gd name="T20" fmla="*/ 25 w 61"/>
                <a:gd name="T21" fmla="*/ 1 h 76"/>
                <a:gd name="T22" fmla="*/ 23 w 61"/>
                <a:gd name="T23" fmla="*/ 1 h 76"/>
                <a:gd name="T24" fmla="*/ 12 w 61"/>
                <a:gd name="T25" fmla="*/ 7 h 76"/>
                <a:gd name="T26" fmla="*/ 8 w 61"/>
                <a:gd name="T27" fmla="*/ 13 h 76"/>
                <a:gd name="T28" fmla="*/ 7 w 61"/>
                <a:gd name="T29" fmla="*/ 13 h 76"/>
                <a:gd name="T30" fmla="*/ 4 w 61"/>
                <a:gd name="T31" fmla="*/ 22 h 76"/>
                <a:gd name="T32" fmla="*/ 19 w 61"/>
                <a:gd name="T33" fmla="*/ 63 h 76"/>
                <a:gd name="T34" fmla="*/ 20 w 61"/>
                <a:gd name="T35" fmla="*/ 63 h 76"/>
                <a:gd name="T36" fmla="*/ 31 w 61"/>
                <a:gd name="T37" fmla="*/ 75 h 76"/>
                <a:gd name="T38" fmla="*/ 31 w 61"/>
                <a:gd name="T39" fmla="*/ 76 h 76"/>
                <a:gd name="T40" fmla="*/ 49 w 61"/>
                <a:gd name="T41" fmla="*/ 56 h 76"/>
                <a:gd name="T42" fmla="*/ 59 w 61"/>
                <a:gd name="T43" fmla="*/ 41 h 76"/>
                <a:gd name="T44" fmla="*/ 3 w 61"/>
                <a:gd name="T45" fmla="*/ 27 h 76"/>
                <a:gd name="T46" fmla="*/ 3 w 61"/>
                <a:gd name="T47" fmla="*/ 29 h 76"/>
                <a:gd name="T48" fmla="*/ 3 w 61"/>
                <a:gd name="T49" fmla="*/ 29 h 76"/>
                <a:gd name="T50" fmla="*/ 57 w 61"/>
                <a:gd name="T51" fmla="*/ 21 h 76"/>
                <a:gd name="T52" fmla="*/ 57 w 61"/>
                <a:gd name="T53" fmla="*/ 20 h 76"/>
                <a:gd name="T54" fmla="*/ 56 w 61"/>
                <a:gd name="T55" fmla="*/ 19 h 76"/>
                <a:gd name="T56" fmla="*/ 58 w 61"/>
                <a:gd name="T57" fmla="*/ 30 h 76"/>
                <a:gd name="T58" fmla="*/ 51 w 61"/>
                <a:gd name="T59" fmla="*/ 49 h 76"/>
                <a:gd name="T60" fmla="*/ 47 w 61"/>
                <a:gd name="T61" fmla="*/ 56 h 76"/>
                <a:gd name="T62" fmla="*/ 47 w 61"/>
                <a:gd name="T63" fmla="*/ 55 h 76"/>
                <a:gd name="T64" fmla="*/ 36 w 61"/>
                <a:gd name="T65" fmla="*/ 66 h 76"/>
                <a:gd name="T66" fmla="*/ 31 w 61"/>
                <a:gd name="T67" fmla="*/ 73 h 76"/>
                <a:gd name="T68" fmla="*/ 13 w 61"/>
                <a:gd name="T69" fmla="*/ 52 h 76"/>
                <a:gd name="T70" fmla="*/ 5 w 61"/>
                <a:gd name="T71" fmla="*/ 28 h 76"/>
                <a:gd name="T72" fmla="*/ 5 w 61"/>
                <a:gd name="T73" fmla="*/ 24 h 76"/>
                <a:gd name="T74" fmla="*/ 15 w 61"/>
                <a:gd name="T75" fmla="*/ 8 h 76"/>
                <a:gd name="T76" fmla="*/ 27 w 61"/>
                <a:gd name="T77" fmla="*/ 2 h 76"/>
                <a:gd name="T78" fmla="*/ 34 w 61"/>
                <a:gd name="T79" fmla="*/ 3 h 76"/>
                <a:gd name="T80" fmla="*/ 36 w 61"/>
                <a:gd name="T81" fmla="*/ 3 h 76"/>
                <a:gd name="T82" fmla="*/ 41 w 61"/>
                <a:gd name="T83" fmla="*/ 4 h 76"/>
                <a:gd name="T84" fmla="*/ 45 w 61"/>
                <a:gd name="T85" fmla="*/ 6 h 76"/>
                <a:gd name="T86" fmla="*/ 50 w 61"/>
                <a:gd name="T87" fmla="*/ 11 h 76"/>
                <a:gd name="T88" fmla="*/ 52 w 61"/>
                <a:gd name="T89" fmla="*/ 13 h 76"/>
                <a:gd name="T90" fmla="*/ 57 w 61"/>
                <a:gd name="T91" fmla="*/ 21 h 76"/>
                <a:gd name="T92" fmla="*/ 58 w 61"/>
                <a:gd name="T93" fmla="*/ 30 h 76"/>
                <a:gd name="T94" fmla="*/ 5 w 61"/>
                <a:gd name="T95"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76">
                  <a:moveTo>
                    <a:pt x="59" y="21"/>
                  </a:moveTo>
                  <a:cubicBezTo>
                    <a:pt x="59" y="21"/>
                    <a:pt x="59" y="23"/>
                    <a:pt x="60" y="23"/>
                  </a:cubicBezTo>
                  <a:cubicBezTo>
                    <a:pt x="60" y="22"/>
                    <a:pt x="58" y="19"/>
                    <a:pt x="58" y="19"/>
                  </a:cubicBezTo>
                  <a:cubicBezTo>
                    <a:pt x="55" y="13"/>
                    <a:pt x="52" y="10"/>
                    <a:pt x="46" y="5"/>
                  </a:cubicBezTo>
                  <a:cubicBezTo>
                    <a:pt x="46" y="5"/>
                    <a:pt x="47" y="6"/>
                    <a:pt x="47" y="6"/>
                  </a:cubicBezTo>
                  <a:cubicBezTo>
                    <a:pt x="47" y="6"/>
                    <a:pt x="46" y="5"/>
                    <a:pt x="45" y="5"/>
                  </a:cubicBezTo>
                  <a:cubicBezTo>
                    <a:pt x="47" y="6"/>
                    <a:pt x="40" y="3"/>
                    <a:pt x="40" y="3"/>
                  </a:cubicBezTo>
                  <a:cubicBezTo>
                    <a:pt x="39" y="2"/>
                    <a:pt x="37" y="2"/>
                    <a:pt x="36" y="2"/>
                  </a:cubicBezTo>
                  <a:cubicBezTo>
                    <a:pt x="36" y="2"/>
                    <a:pt x="36" y="2"/>
                    <a:pt x="37" y="2"/>
                  </a:cubicBezTo>
                  <a:cubicBezTo>
                    <a:pt x="37" y="2"/>
                    <a:pt x="36" y="2"/>
                    <a:pt x="36" y="2"/>
                  </a:cubicBezTo>
                  <a:cubicBezTo>
                    <a:pt x="36" y="1"/>
                    <a:pt x="35" y="2"/>
                    <a:pt x="35" y="1"/>
                  </a:cubicBezTo>
                  <a:cubicBezTo>
                    <a:pt x="35" y="1"/>
                    <a:pt x="35" y="1"/>
                    <a:pt x="35"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1"/>
                  </a:cubicBezTo>
                  <a:cubicBezTo>
                    <a:pt x="33" y="1"/>
                    <a:pt x="33" y="1"/>
                    <a:pt x="33" y="1"/>
                  </a:cubicBezTo>
                  <a:cubicBezTo>
                    <a:pt x="32" y="1"/>
                    <a:pt x="31" y="1"/>
                    <a:pt x="29" y="1"/>
                  </a:cubicBezTo>
                  <a:cubicBezTo>
                    <a:pt x="29" y="1"/>
                    <a:pt x="29" y="1"/>
                    <a:pt x="30" y="0"/>
                  </a:cubicBezTo>
                  <a:cubicBezTo>
                    <a:pt x="29" y="0"/>
                    <a:pt x="27" y="0"/>
                    <a:pt x="25" y="1"/>
                  </a:cubicBezTo>
                  <a:cubicBezTo>
                    <a:pt x="24" y="1"/>
                    <a:pt x="23" y="1"/>
                    <a:pt x="23" y="1"/>
                  </a:cubicBezTo>
                  <a:cubicBezTo>
                    <a:pt x="23" y="1"/>
                    <a:pt x="23" y="1"/>
                    <a:pt x="23" y="1"/>
                  </a:cubicBezTo>
                  <a:cubicBezTo>
                    <a:pt x="20" y="2"/>
                    <a:pt x="16" y="4"/>
                    <a:pt x="15" y="5"/>
                  </a:cubicBezTo>
                  <a:cubicBezTo>
                    <a:pt x="15" y="6"/>
                    <a:pt x="11" y="7"/>
                    <a:pt x="12" y="7"/>
                  </a:cubicBezTo>
                  <a:cubicBezTo>
                    <a:pt x="10" y="9"/>
                    <a:pt x="9" y="13"/>
                    <a:pt x="8" y="13"/>
                  </a:cubicBezTo>
                  <a:cubicBezTo>
                    <a:pt x="8" y="13"/>
                    <a:pt x="8" y="13"/>
                    <a:pt x="8" y="13"/>
                  </a:cubicBezTo>
                  <a:cubicBezTo>
                    <a:pt x="8" y="14"/>
                    <a:pt x="7" y="14"/>
                    <a:pt x="7" y="15"/>
                  </a:cubicBezTo>
                  <a:cubicBezTo>
                    <a:pt x="7" y="15"/>
                    <a:pt x="7" y="13"/>
                    <a:pt x="7" y="13"/>
                  </a:cubicBezTo>
                  <a:cubicBezTo>
                    <a:pt x="7" y="15"/>
                    <a:pt x="4" y="21"/>
                    <a:pt x="4" y="20"/>
                  </a:cubicBezTo>
                  <a:cubicBezTo>
                    <a:pt x="4" y="20"/>
                    <a:pt x="3" y="22"/>
                    <a:pt x="4" y="22"/>
                  </a:cubicBezTo>
                  <a:cubicBezTo>
                    <a:pt x="0" y="28"/>
                    <a:pt x="3" y="37"/>
                    <a:pt x="6" y="43"/>
                  </a:cubicBezTo>
                  <a:cubicBezTo>
                    <a:pt x="9" y="51"/>
                    <a:pt x="14" y="57"/>
                    <a:pt x="19" y="63"/>
                  </a:cubicBezTo>
                  <a:cubicBezTo>
                    <a:pt x="19" y="62"/>
                    <a:pt x="20" y="63"/>
                    <a:pt x="20" y="63"/>
                  </a:cubicBezTo>
                  <a:cubicBezTo>
                    <a:pt x="20" y="63"/>
                    <a:pt x="20" y="63"/>
                    <a:pt x="20" y="63"/>
                  </a:cubicBezTo>
                  <a:cubicBezTo>
                    <a:pt x="21" y="65"/>
                    <a:pt x="23" y="67"/>
                    <a:pt x="25" y="68"/>
                  </a:cubicBezTo>
                  <a:cubicBezTo>
                    <a:pt x="27" y="70"/>
                    <a:pt x="28" y="74"/>
                    <a:pt x="31" y="75"/>
                  </a:cubicBezTo>
                  <a:cubicBezTo>
                    <a:pt x="31" y="75"/>
                    <a:pt x="31" y="75"/>
                    <a:pt x="31" y="75"/>
                  </a:cubicBezTo>
                  <a:cubicBezTo>
                    <a:pt x="32" y="76"/>
                    <a:pt x="31" y="75"/>
                    <a:pt x="31" y="76"/>
                  </a:cubicBezTo>
                  <a:cubicBezTo>
                    <a:pt x="35" y="71"/>
                    <a:pt x="40" y="66"/>
                    <a:pt x="44" y="61"/>
                  </a:cubicBezTo>
                  <a:cubicBezTo>
                    <a:pt x="46" y="60"/>
                    <a:pt x="47" y="58"/>
                    <a:pt x="49" y="56"/>
                  </a:cubicBezTo>
                  <a:cubicBezTo>
                    <a:pt x="49" y="55"/>
                    <a:pt x="53" y="50"/>
                    <a:pt x="53" y="51"/>
                  </a:cubicBezTo>
                  <a:cubicBezTo>
                    <a:pt x="55" y="48"/>
                    <a:pt x="58" y="44"/>
                    <a:pt x="59" y="41"/>
                  </a:cubicBezTo>
                  <a:cubicBezTo>
                    <a:pt x="59" y="34"/>
                    <a:pt x="61" y="28"/>
                    <a:pt x="59" y="21"/>
                  </a:cubicBezTo>
                  <a:close/>
                  <a:moveTo>
                    <a:pt x="3" y="27"/>
                  </a:moveTo>
                  <a:cubicBezTo>
                    <a:pt x="3" y="27"/>
                    <a:pt x="3" y="27"/>
                    <a:pt x="3" y="27"/>
                  </a:cubicBezTo>
                  <a:close/>
                  <a:moveTo>
                    <a:pt x="3" y="29"/>
                  </a:moveTo>
                  <a:cubicBezTo>
                    <a:pt x="3" y="29"/>
                    <a:pt x="3" y="29"/>
                    <a:pt x="3" y="29"/>
                  </a:cubicBezTo>
                  <a:cubicBezTo>
                    <a:pt x="3" y="28"/>
                    <a:pt x="3" y="28"/>
                    <a:pt x="3" y="29"/>
                  </a:cubicBezTo>
                  <a:close/>
                  <a:moveTo>
                    <a:pt x="57" y="21"/>
                  </a:moveTo>
                  <a:cubicBezTo>
                    <a:pt x="57" y="21"/>
                    <a:pt x="57" y="21"/>
                    <a:pt x="57" y="21"/>
                  </a:cubicBezTo>
                  <a:cubicBezTo>
                    <a:pt x="57" y="21"/>
                    <a:pt x="57" y="21"/>
                    <a:pt x="57" y="21"/>
                  </a:cubicBezTo>
                  <a:close/>
                  <a:moveTo>
                    <a:pt x="57" y="20"/>
                  </a:moveTo>
                  <a:cubicBezTo>
                    <a:pt x="57" y="20"/>
                    <a:pt x="57" y="20"/>
                    <a:pt x="57" y="20"/>
                  </a:cubicBezTo>
                  <a:cubicBezTo>
                    <a:pt x="56" y="20"/>
                    <a:pt x="56" y="20"/>
                    <a:pt x="56" y="19"/>
                  </a:cubicBezTo>
                  <a:cubicBezTo>
                    <a:pt x="56" y="20"/>
                    <a:pt x="56" y="20"/>
                    <a:pt x="57" y="20"/>
                  </a:cubicBezTo>
                  <a:close/>
                  <a:moveTo>
                    <a:pt x="58" y="30"/>
                  </a:moveTo>
                  <a:cubicBezTo>
                    <a:pt x="58" y="34"/>
                    <a:pt x="56" y="38"/>
                    <a:pt x="56" y="42"/>
                  </a:cubicBezTo>
                  <a:cubicBezTo>
                    <a:pt x="56" y="42"/>
                    <a:pt x="52" y="50"/>
                    <a:pt x="51" y="49"/>
                  </a:cubicBezTo>
                  <a:cubicBezTo>
                    <a:pt x="51" y="49"/>
                    <a:pt x="52" y="49"/>
                    <a:pt x="52" y="49"/>
                  </a:cubicBezTo>
                  <a:cubicBezTo>
                    <a:pt x="50" y="49"/>
                    <a:pt x="48" y="54"/>
                    <a:pt x="47" y="56"/>
                  </a:cubicBezTo>
                  <a:cubicBezTo>
                    <a:pt x="47" y="55"/>
                    <a:pt x="48" y="54"/>
                    <a:pt x="48" y="54"/>
                  </a:cubicBezTo>
                  <a:cubicBezTo>
                    <a:pt x="48" y="54"/>
                    <a:pt x="47" y="55"/>
                    <a:pt x="47" y="55"/>
                  </a:cubicBezTo>
                  <a:cubicBezTo>
                    <a:pt x="47" y="55"/>
                    <a:pt x="47" y="55"/>
                    <a:pt x="47" y="55"/>
                  </a:cubicBezTo>
                  <a:cubicBezTo>
                    <a:pt x="46" y="59"/>
                    <a:pt x="39" y="64"/>
                    <a:pt x="36" y="66"/>
                  </a:cubicBezTo>
                  <a:cubicBezTo>
                    <a:pt x="39" y="65"/>
                    <a:pt x="35" y="69"/>
                    <a:pt x="35" y="67"/>
                  </a:cubicBezTo>
                  <a:cubicBezTo>
                    <a:pt x="34" y="69"/>
                    <a:pt x="33" y="71"/>
                    <a:pt x="31" y="73"/>
                  </a:cubicBezTo>
                  <a:cubicBezTo>
                    <a:pt x="27" y="68"/>
                    <a:pt x="22" y="61"/>
                    <a:pt x="18" y="57"/>
                  </a:cubicBezTo>
                  <a:cubicBezTo>
                    <a:pt x="18" y="56"/>
                    <a:pt x="14" y="53"/>
                    <a:pt x="13" y="52"/>
                  </a:cubicBezTo>
                  <a:cubicBezTo>
                    <a:pt x="12" y="50"/>
                    <a:pt x="11" y="47"/>
                    <a:pt x="9" y="45"/>
                  </a:cubicBezTo>
                  <a:cubicBezTo>
                    <a:pt x="7" y="41"/>
                    <a:pt x="2" y="33"/>
                    <a:pt x="5" y="28"/>
                  </a:cubicBezTo>
                  <a:cubicBezTo>
                    <a:pt x="4" y="29"/>
                    <a:pt x="4" y="29"/>
                    <a:pt x="4" y="30"/>
                  </a:cubicBezTo>
                  <a:cubicBezTo>
                    <a:pt x="5" y="29"/>
                    <a:pt x="6" y="26"/>
                    <a:pt x="5" y="24"/>
                  </a:cubicBezTo>
                  <a:cubicBezTo>
                    <a:pt x="5" y="24"/>
                    <a:pt x="5" y="26"/>
                    <a:pt x="5" y="26"/>
                  </a:cubicBezTo>
                  <a:cubicBezTo>
                    <a:pt x="3" y="20"/>
                    <a:pt x="11" y="11"/>
                    <a:pt x="15" y="8"/>
                  </a:cubicBezTo>
                  <a:cubicBezTo>
                    <a:pt x="17" y="7"/>
                    <a:pt x="22" y="3"/>
                    <a:pt x="27" y="2"/>
                  </a:cubicBezTo>
                  <a:cubicBezTo>
                    <a:pt x="27" y="2"/>
                    <a:pt x="27" y="2"/>
                    <a:pt x="27" y="2"/>
                  </a:cubicBezTo>
                  <a:cubicBezTo>
                    <a:pt x="27" y="2"/>
                    <a:pt x="29" y="2"/>
                    <a:pt x="30" y="2"/>
                  </a:cubicBezTo>
                  <a:cubicBezTo>
                    <a:pt x="31" y="3"/>
                    <a:pt x="33" y="3"/>
                    <a:pt x="34" y="3"/>
                  </a:cubicBezTo>
                  <a:cubicBezTo>
                    <a:pt x="34" y="3"/>
                    <a:pt x="34" y="3"/>
                    <a:pt x="34" y="3"/>
                  </a:cubicBezTo>
                  <a:cubicBezTo>
                    <a:pt x="33" y="3"/>
                    <a:pt x="36" y="3"/>
                    <a:pt x="36" y="3"/>
                  </a:cubicBezTo>
                  <a:cubicBezTo>
                    <a:pt x="36" y="3"/>
                    <a:pt x="36" y="3"/>
                    <a:pt x="36" y="3"/>
                  </a:cubicBezTo>
                  <a:cubicBezTo>
                    <a:pt x="37" y="3"/>
                    <a:pt x="41" y="5"/>
                    <a:pt x="41" y="4"/>
                  </a:cubicBezTo>
                  <a:cubicBezTo>
                    <a:pt x="41" y="5"/>
                    <a:pt x="46" y="6"/>
                    <a:pt x="46" y="6"/>
                  </a:cubicBezTo>
                  <a:cubicBezTo>
                    <a:pt x="46" y="6"/>
                    <a:pt x="45" y="6"/>
                    <a:pt x="45" y="6"/>
                  </a:cubicBezTo>
                  <a:cubicBezTo>
                    <a:pt x="45" y="7"/>
                    <a:pt x="46" y="7"/>
                    <a:pt x="46" y="7"/>
                  </a:cubicBezTo>
                  <a:cubicBezTo>
                    <a:pt x="48" y="9"/>
                    <a:pt x="50" y="10"/>
                    <a:pt x="50" y="11"/>
                  </a:cubicBezTo>
                  <a:cubicBezTo>
                    <a:pt x="51" y="12"/>
                    <a:pt x="53" y="12"/>
                    <a:pt x="53" y="13"/>
                  </a:cubicBezTo>
                  <a:cubicBezTo>
                    <a:pt x="52" y="12"/>
                    <a:pt x="52" y="13"/>
                    <a:pt x="52" y="13"/>
                  </a:cubicBezTo>
                  <a:cubicBezTo>
                    <a:pt x="56" y="16"/>
                    <a:pt x="54" y="17"/>
                    <a:pt x="56" y="20"/>
                  </a:cubicBezTo>
                  <a:cubicBezTo>
                    <a:pt x="56" y="20"/>
                    <a:pt x="57" y="20"/>
                    <a:pt x="57" y="21"/>
                  </a:cubicBezTo>
                  <a:cubicBezTo>
                    <a:pt x="57" y="22"/>
                    <a:pt x="58" y="25"/>
                    <a:pt x="58" y="24"/>
                  </a:cubicBezTo>
                  <a:cubicBezTo>
                    <a:pt x="59" y="25"/>
                    <a:pt x="58" y="31"/>
                    <a:pt x="58" y="30"/>
                  </a:cubicBezTo>
                  <a:close/>
                  <a:moveTo>
                    <a:pt x="5" y="25"/>
                  </a:moveTo>
                  <a:cubicBezTo>
                    <a:pt x="5" y="26"/>
                    <a:pt x="5" y="26"/>
                    <a:pt x="5" y="26"/>
                  </a:cubicBezTo>
                  <a:cubicBezTo>
                    <a:pt x="5" y="26"/>
                    <a:pt x="5" y="25"/>
                    <a:pt x="5"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 name="Freeform 777"/>
            <p:cNvSpPr>
              <a:spLocks noChangeArrowheads="1"/>
            </p:cNvSpPr>
            <p:nvPr/>
          </p:nvSpPr>
          <p:spPr bwMode="auto">
            <a:xfrm>
              <a:off x="176213" y="406400"/>
              <a:ext cx="34925" cy="22225"/>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6" y="0"/>
                    <a:pt x="5" y="0"/>
                  </a:cubicBezTo>
                  <a:cubicBezTo>
                    <a:pt x="4" y="1"/>
                    <a:pt x="2" y="2"/>
                    <a:pt x="0" y="3"/>
                  </a:cubicBezTo>
                  <a:cubicBezTo>
                    <a:pt x="0" y="3"/>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 name="Freeform 778"/>
            <p:cNvSpPr>
              <a:spLocks noChangeArrowheads="1"/>
            </p:cNvSpPr>
            <p:nvPr/>
          </p:nvSpPr>
          <p:spPr bwMode="auto">
            <a:xfrm>
              <a:off x="176213" y="387350"/>
              <a:ext cx="47625" cy="36513"/>
            </a:xfrm>
            <a:custGeom>
              <a:avLst/>
              <a:gdLst>
                <a:gd name="T0" fmla="*/ 7 w 8"/>
                <a:gd name="T1" fmla="*/ 0 h 6"/>
                <a:gd name="T2" fmla="*/ 0 w 8"/>
                <a:gd name="T3" fmla="*/ 6 h 6"/>
                <a:gd name="T4" fmla="*/ 0 w 8"/>
                <a:gd name="T5" fmla="*/ 6 h 6"/>
                <a:gd name="T6" fmla="*/ 8 w 8"/>
                <a:gd name="T7" fmla="*/ 1 h 6"/>
                <a:gd name="T8" fmla="*/ 7 w 8"/>
                <a:gd name="T9" fmla="*/ 0 h 6"/>
              </a:gdLst>
              <a:ahLst/>
              <a:cxnLst>
                <a:cxn ang="0">
                  <a:pos x="T0" y="T1"/>
                </a:cxn>
                <a:cxn ang="0">
                  <a:pos x="T2" y="T3"/>
                </a:cxn>
                <a:cxn ang="0">
                  <a:pos x="T4" y="T5"/>
                </a:cxn>
                <a:cxn ang="0">
                  <a:pos x="T6" y="T7"/>
                </a:cxn>
                <a:cxn ang="0">
                  <a:pos x="T8" y="T9"/>
                </a:cxn>
              </a:cxnLst>
              <a:rect l="0" t="0" r="r" b="b"/>
              <a:pathLst>
                <a:path w="8" h="6">
                  <a:moveTo>
                    <a:pt x="7" y="0"/>
                  </a:moveTo>
                  <a:cubicBezTo>
                    <a:pt x="5" y="2"/>
                    <a:pt x="2" y="4"/>
                    <a:pt x="0" y="6"/>
                  </a:cubicBezTo>
                  <a:cubicBezTo>
                    <a:pt x="0" y="6"/>
                    <a:pt x="0" y="6"/>
                    <a:pt x="0" y="6"/>
                  </a:cubicBezTo>
                  <a:cubicBezTo>
                    <a:pt x="3" y="4"/>
                    <a:pt x="5" y="2"/>
                    <a:pt x="8" y="1"/>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 name="Freeform 779"/>
            <p:cNvSpPr>
              <a:spLocks noChangeArrowheads="1"/>
            </p:cNvSpPr>
            <p:nvPr/>
          </p:nvSpPr>
          <p:spPr bwMode="auto">
            <a:xfrm>
              <a:off x="158750" y="334963"/>
              <a:ext cx="117475" cy="71438"/>
            </a:xfrm>
            <a:custGeom>
              <a:avLst/>
              <a:gdLst>
                <a:gd name="T0" fmla="*/ 1 w 20"/>
                <a:gd name="T1" fmla="*/ 12 h 12"/>
                <a:gd name="T2" fmla="*/ 20 w 20"/>
                <a:gd name="T3" fmla="*/ 0 h 12"/>
                <a:gd name="T4" fmla="*/ 19 w 20"/>
                <a:gd name="T5" fmla="*/ 0 h 12"/>
                <a:gd name="T6" fmla="*/ 0 w 20"/>
                <a:gd name="T7" fmla="*/ 12 h 12"/>
                <a:gd name="T8" fmla="*/ 1 w 20"/>
                <a:gd name="T9" fmla="*/ 12 h 12"/>
              </a:gdLst>
              <a:ahLst/>
              <a:cxnLst>
                <a:cxn ang="0">
                  <a:pos x="T0" y="T1"/>
                </a:cxn>
                <a:cxn ang="0">
                  <a:pos x="T2" y="T3"/>
                </a:cxn>
                <a:cxn ang="0">
                  <a:pos x="T4" y="T5"/>
                </a:cxn>
                <a:cxn ang="0">
                  <a:pos x="T6" y="T7"/>
                </a:cxn>
                <a:cxn ang="0">
                  <a:pos x="T8" y="T9"/>
                </a:cxn>
              </a:cxnLst>
              <a:rect l="0" t="0" r="r" b="b"/>
              <a:pathLst>
                <a:path w="20" h="12">
                  <a:moveTo>
                    <a:pt x="1" y="12"/>
                  </a:moveTo>
                  <a:cubicBezTo>
                    <a:pt x="7" y="8"/>
                    <a:pt x="13" y="4"/>
                    <a:pt x="20" y="0"/>
                  </a:cubicBezTo>
                  <a:cubicBezTo>
                    <a:pt x="20" y="0"/>
                    <a:pt x="20" y="0"/>
                    <a:pt x="19" y="0"/>
                  </a:cubicBezTo>
                  <a:cubicBezTo>
                    <a:pt x="13" y="4"/>
                    <a:pt x="6" y="8"/>
                    <a:pt x="0" y="12"/>
                  </a:cubicBezTo>
                  <a:cubicBezTo>
                    <a:pt x="0" y="12"/>
                    <a:pt x="0"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2" name="Freeform 780"/>
            <p:cNvSpPr>
              <a:spLocks noChangeArrowheads="1"/>
            </p:cNvSpPr>
            <p:nvPr/>
          </p:nvSpPr>
          <p:spPr bwMode="auto">
            <a:xfrm>
              <a:off x="158750" y="311150"/>
              <a:ext cx="141288" cy="95250"/>
            </a:xfrm>
            <a:custGeom>
              <a:avLst/>
              <a:gdLst>
                <a:gd name="T0" fmla="*/ 23 w 24"/>
                <a:gd name="T1" fmla="*/ 0 h 16"/>
                <a:gd name="T2" fmla="*/ 0 w 24"/>
                <a:gd name="T3" fmla="*/ 15 h 16"/>
                <a:gd name="T4" fmla="*/ 0 w 24"/>
                <a:gd name="T5" fmla="*/ 16 h 16"/>
                <a:gd name="T6" fmla="*/ 24 w 24"/>
                <a:gd name="T7" fmla="*/ 0 h 16"/>
                <a:gd name="T8" fmla="*/ 23 w 24"/>
                <a:gd name="T9" fmla="*/ 0 h 16"/>
              </a:gdLst>
              <a:ahLst/>
              <a:cxnLst>
                <a:cxn ang="0">
                  <a:pos x="T0" y="T1"/>
                </a:cxn>
                <a:cxn ang="0">
                  <a:pos x="T2" y="T3"/>
                </a:cxn>
                <a:cxn ang="0">
                  <a:pos x="T4" y="T5"/>
                </a:cxn>
                <a:cxn ang="0">
                  <a:pos x="T6" y="T7"/>
                </a:cxn>
                <a:cxn ang="0">
                  <a:pos x="T8" y="T9"/>
                </a:cxn>
              </a:cxnLst>
              <a:rect l="0" t="0" r="r" b="b"/>
              <a:pathLst>
                <a:path w="24" h="16">
                  <a:moveTo>
                    <a:pt x="23" y="0"/>
                  </a:moveTo>
                  <a:cubicBezTo>
                    <a:pt x="15" y="5"/>
                    <a:pt x="8" y="10"/>
                    <a:pt x="0" y="15"/>
                  </a:cubicBezTo>
                  <a:cubicBezTo>
                    <a:pt x="0" y="16"/>
                    <a:pt x="0" y="16"/>
                    <a:pt x="0" y="16"/>
                  </a:cubicBezTo>
                  <a:cubicBezTo>
                    <a:pt x="8" y="10"/>
                    <a:pt x="16" y="5"/>
                    <a:pt x="24" y="0"/>
                  </a:cubicBezTo>
                  <a:cubicBezTo>
                    <a:pt x="24" y="0"/>
                    <a:pt x="24"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3" name="Freeform 781"/>
            <p:cNvSpPr>
              <a:spLocks noChangeArrowheads="1"/>
            </p:cNvSpPr>
            <p:nvPr/>
          </p:nvSpPr>
          <p:spPr bwMode="auto">
            <a:xfrm>
              <a:off x="141288" y="282575"/>
              <a:ext cx="176213" cy="104775"/>
            </a:xfrm>
            <a:custGeom>
              <a:avLst/>
              <a:gdLst>
                <a:gd name="T0" fmla="*/ 1 w 30"/>
                <a:gd name="T1" fmla="*/ 18 h 18"/>
                <a:gd name="T2" fmla="*/ 30 w 30"/>
                <a:gd name="T3" fmla="*/ 0 h 18"/>
                <a:gd name="T4" fmla="*/ 30 w 30"/>
                <a:gd name="T5" fmla="*/ 0 h 18"/>
                <a:gd name="T6" fmla="*/ 0 w 30"/>
                <a:gd name="T7" fmla="*/ 18 h 18"/>
                <a:gd name="T8" fmla="*/ 1 w 30"/>
                <a:gd name="T9" fmla="*/ 18 h 18"/>
              </a:gdLst>
              <a:ahLst/>
              <a:cxnLst>
                <a:cxn ang="0">
                  <a:pos x="T0" y="T1"/>
                </a:cxn>
                <a:cxn ang="0">
                  <a:pos x="T2" y="T3"/>
                </a:cxn>
                <a:cxn ang="0">
                  <a:pos x="T4" y="T5"/>
                </a:cxn>
                <a:cxn ang="0">
                  <a:pos x="T6" y="T7"/>
                </a:cxn>
                <a:cxn ang="0">
                  <a:pos x="T8" y="T9"/>
                </a:cxn>
              </a:cxnLst>
              <a:rect l="0" t="0" r="r" b="b"/>
              <a:pathLst>
                <a:path w="30" h="18">
                  <a:moveTo>
                    <a:pt x="1" y="18"/>
                  </a:moveTo>
                  <a:cubicBezTo>
                    <a:pt x="10" y="12"/>
                    <a:pt x="20" y="5"/>
                    <a:pt x="30" y="0"/>
                  </a:cubicBezTo>
                  <a:cubicBezTo>
                    <a:pt x="30" y="0"/>
                    <a:pt x="30" y="0"/>
                    <a:pt x="30" y="0"/>
                  </a:cubicBezTo>
                  <a:cubicBezTo>
                    <a:pt x="20" y="5"/>
                    <a:pt x="10" y="11"/>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4" name="Freeform 782"/>
            <p:cNvSpPr>
              <a:spLocks noChangeArrowheads="1"/>
            </p:cNvSpPr>
            <p:nvPr/>
          </p:nvSpPr>
          <p:spPr bwMode="auto">
            <a:xfrm>
              <a:off x="134938" y="252413"/>
              <a:ext cx="200025" cy="123825"/>
            </a:xfrm>
            <a:custGeom>
              <a:avLst/>
              <a:gdLst>
                <a:gd name="T0" fmla="*/ 33 w 34"/>
                <a:gd name="T1" fmla="*/ 0 h 21"/>
                <a:gd name="T2" fmla="*/ 1 w 34"/>
                <a:gd name="T3" fmla="*/ 21 h 21"/>
                <a:gd name="T4" fmla="*/ 1 w 34"/>
                <a:gd name="T5" fmla="*/ 21 h 21"/>
                <a:gd name="T6" fmla="*/ 34 w 34"/>
                <a:gd name="T7" fmla="*/ 0 h 21"/>
                <a:gd name="T8" fmla="*/ 33 w 34"/>
                <a:gd name="T9" fmla="*/ 0 h 21"/>
              </a:gdLst>
              <a:ahLst/>
              <a:cxnLst>
                <a:cxn ang="0">
                  <a:pos x="T0" y="T1"/>
                </a:cxn>
                <a:cxn ang="0">
                  <a:pos x="T2" y="T3"/>
                </a:cxn>
                <a:cxn ang="0">
                  <a:pos x="T4" y="T5"/>
                </a:cxn>
                <a:cxn ang="0">
                  <a:pos x="T6" y="T7"/>
                </a:cxn>
                <a:cxn ang="0">
                  <a:pos x="T8" y="T9"/>
                </a:cxn>
              </a:cxnLst>
              <a:rect l="0" t="0" r="r" b="b"/>
              <a:pathLst>
                <a:path w="34" h="21">
                  <a:moveTo>
                    <a:pt x="33" y="0"/>
                  </a:moveTo>
                  <a:cubicBezTo>
                    <a:pt x="23" y="8"/>
                    <a:pt x="11" y="14"/>
                    <a:pt x="1" y="21"/>
                  </a:cubicBezTo>
                  <a:cubicBezTo>
                    <a:pt x="0" y="21"/>
                    <a:pt x="1" y="21"/>
                    <a:pt x="1" y="21"/>
                  </a:cubicBezTo>
                  <a:cubicBezTo>
                    <a:pt x="12" y="14"/>
                    <a:pt x="23" y="8"/>
                    <a:pt x="34" y="0"/>
                  </a:cubicBezTo>
                  <a:cubicBezTo>
                    <a:pt x="34" y="0"/>
                    <a:pt x="33" y="0"/>
                    <a:pt x="3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5" name="Freeform 783"/>
            <p:cNvSpPr>
              <a:spLocks noChangeArrowheads="1"/>
            </p:cNvSpPr>
            <p:nvPr/>
          </p:nvSpPr>
          <p:spPr bwMode="auto">
            <a:xfrm>
              <a:off x="123825" y="241300"/>
              <a:ext cx="215900" cy="128588"/>
            </a:xfrm>
            <a:custGeom>
              <a:avLst/>
              <a:gdLst>
                <a:gd name="T0" fmla="*/ 1 w 37"/>
                <a:gd name="T1" fmla="*/ 22 h 22"/>
                <a:gd name="T2" fmla="*/ 36 w 37"/>
                <a:gd name="T3" fmla="*/ 0 h 22"/>
                <a:gd name="T4" fmla="*/ 36 w 37"/>
                <a:gd name="T5" fmla="*/ 0 h 22"/>
                <a:gd name="T6" fmla="*/ 1 w 37"/>
                <a:gd name="T7" fmla="*/ 21 h 22"/>
                <a:gd name="T8" fmla="*/ 1 w 37"/>
                <a:gd name="T9" fmla="*/ 22 h 22"/>
              </a:gdLst>
              <a:ahLst/>
              <a:cxnLst>
                <a:cxn ang="0">
                  <a:pos x="T0" y="T1"/>
                </a:cxn>
                <a:cxn ang="0">
                  <a:pos x="T2" y="T3"/>
                </a:cxn>
                <a:cxn ang="0">
                  <a:pos x="T4" y="T5"/>
                </a:cxn>
                <a:cxn ang="0">
                  <a:pos x="T6" y="T7"/>
                </a:cxn>
                <a:cxn ang="0">
                  <a:pos x="T8" y="T9"/>
                </a:cxn>
              </a:cxnLst>
              <a:rect l="0" t="0" r="r" b="b"/>
              <a:pathLst>
                <a:path w="37" h="22">
                  <a:moveTo>
                    <a:pt x="1" y="22"/>
                  </a:moveTo>
                  <a:cubicBezTo>
                    <a:pt x="13" y="14"/>
                    <a:pt x="24" y="6"/>
                    <a:pt x="36" y="0"/>
                  </a:cubicBezTo>
                  <a:cubicBezTo>
                    <a:pt x="37" y="0"/>
                    <a:pt x="36" y="0"/>
                    <a:pt x="36" y="0"/>
                  </a:cubicBezTo>
                  <a:cubicBezTo>
                    <a:pt x="24" y="6"/>
                    <a:pt x="12" y="14"/>
                    <a:pt x="1" y="21"/>
                  </a:cubicBezTo>
                  <a:cubicBezTo>
                    <a:pt x="0" y="22"/>
                    <a:pt x="1" y="22"/>
                    <a:pt x="1" y="2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6" name="Freeform 784"/>
            <p:cNvSpPr>
              <a:spLocks noChangeArrowheads="1"/>
            </p:cNvSpPr>
            <p:nvPr/>
          </p:nvSpPr>
          <p:spPr bwMode="auto">
            <a:xfrm>
              <a:off x="123825" y="293688"/>
              <a:ext cx="104775" cy="65088"/>
            </a:xfrm>
            <a:custGeom>
              <a:avLst/>
              <a:gdLst>
                <a:gd name="T0" fmla="*/ 17 w 18"/>
                <a:gd name="T1" fmla="*/ 1 h 11"/>
                <a:gd name="T2" fmla="*/ 0 w 18"/>
                <a:gd name="T3" fmla="*/ 11 h 11"/>
                <a:gd name="T4" fmla="*/ 0 w 18"/>
                <a:gd name="T5" fmla="*/ 11 h 11"/>
                <a:gd name="T6" fmla="*/ 17 w 18"/>
                <a:gd name="T7" fmla="*/ 1 h 11"/>
                <a:gd name="T8" fmla="*/ 17 w 18"/>
                <a:gd name="T9" fmla="*/ 1 h 11"/>
              </a:gdLst>
              <a:ahLst/>
              <a:cxnLst>
                <a:cxn ang="0">
                  <a:pos x="T0" y="T1"/>
                </a:cxn>
                <a:cxn ang="0">
                  <a:pos x="T2" y="T3"/>
                </a:cxn>
                <a:cxn ang="0">
                  <a:pos x="T4" y="T5"/>
                </a:cxn>
                <a:cxn ang="0">
                  <a:pos x="T6" y="T7"/>
                </a:cxn>
                <a:cxn ang="0">
                  <a:pos x="T8" y="T9"/>
                </a:cxn>
              </a:cxnLst>
              <a:rect l="0" t="0" r="r" b="b"/>
              <a:pathLst>
                <a:path w="18" h="11">
                  <a:moveTo>
                    <a:pt x="17" y="1"/>
                  </a:moveTo>
                  <a:cubicBezTo>
                    <a:pt x="11" y="4"/>
                    <a:pt x="6" y="8"/>
                    <a:pt x="0" y="11"/>
                  </a:cubicBezTo>
                  <a:cubicBezTo>
                    <a:pt x="0" y="11"/>
                    <a:pt x="0" y="11"/>
                    <a:pt x="0" y="11"/>
                  </a:cubicBezTo>
                  <a:cubicBezTo>
                    <a:pt x="6" y="8"/>
                    <a:pt x="12" y="4"/>
                    <a:pt x="17" y="1"/>
                  </a:cubicBezTo>
                  <a:cubicBezTo>
                    <a:pt x="18" y="0"/>
                    <a:pt x="17" y="0"/>
                    <a:pt x="1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7" name="Freeform 785"/>
            <p:cNvSpPr>
              <a:spLocks noChangeArrowheads="1"/>
            </p:cNvSpPr>
            <p:nvPr/>
          </p:nvSpPr>
          <p:spPr bwMode="auto">
            <a:xfrm>
              <a:off x="269875" y="223838"/>
              <a:ext cx="69850" cy="41275"/>
            </a:xfrm>
            <a:custGeom>
              <a:avLst/>
              <a:gdLst>
                <a:gd name="T0" fmla="*/ 12 w 12"/>
                <a:gd name="T1" fmla="*/ 0 h 7"/>
                <a:gd name="T2" fmla="*/ 1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1" y="7"/>
                  </a:cubicBezTo>
                  <a:cubicBezTo>
                    <a:pt x="0" y="7"/>
                    <a:pt x="1" y="7"/>
                    <a:pt x="1" y="7"/>
                  </a:cubicBezTo>
                  <a:cubicBezTo>
                    <a:pt x="5" y="5"/>
                    <a:pt x="9"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8" name="Freeform 786"/>
            <p:cNvSpPr>
              <a:spLocks noChangeArrowheads="1"/>
            </p:cNvSpPr>
            <p:nvPr/>
          </p:nvSpPr>
          <p:spPr bwMode="auto">
            <a:xfrm>
              <a:off x="300038" y="211138"/>
              <a:ext cx="46038" cy="23813"/>
            </a:xfrm>
            <a:custGeom>
              <a:avLst/>
              <a:gdLst>
                <a:gd name="T0" fmla="*/ 0 w 8"/>
                <a:gd name="T1" fmla="*/ 4 h 4"/>
                <a:gd name="T2" fmla="*/ 7 w 8"/>
                <a:gd name="T3" fmla="*/ 0 h 4"/>
                <a:gd name="T4" fmla="*/ 7 w 8"/>
                <a:gd name="T5" fmla="*/ 0 h 4"/>
                <a:gd name="T6" fmla="*/ 0 w 8"/>
                <a:gd name="T7" fmla="*/ 3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2" y="2"/>
                    <a:pt x="5" y="1"/>
                    <a:pt x="7" y="0"/>
                  </a:cubicBezTo>
                  <a:cubicBezTo>
                    <a:pt x="8" y="0"/>
                    <a:pt x="7" y="0"/>
                    <a:pt x="7" y="0"/>
                  </a:cubicBezTo>
                  <a:cubicBezTo>
                    <a:pt x="5"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9" name="Freeform 787"/>
            <p:cNvSpPr>
              <a:spLocks noChangeArrowheads="1"/>
            </p:cNvSpPr>
            <p:nvPr/>
          </p:nvSpPr>
          <p:spPr bwMode="auto">
            <a:xfrm>
              <a:off x="111125" y="306388"/>
              <a:ext cx="71438"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2" y="0"/>
                  </a:cubicBezTo>
                  <a:cubicBezTo>
                    <a:pt x="12" y="0"/>
                    <a:pt x="12" y="0"/>
                    <a:pt x="12" y="0"/>
                  </a:cubicBezTo>
                  <a:cubicBezTo>
                    <a:pt x="8" y="2"/>
                    <a:pt x="4" y="4"/>
                    <a:pt x="0" y="7"/>
                  </a:cubicBezTo>
                  <a:cubicBezTo>
                    <a:pt x="0" y="7"/>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0" name="Freeform 788"/>
            <p:cNvSpPr>
              <a:spLocks noChangeArrowheads="1"/>
            </p:cNvSpPr>
            <p:nvPr/>
          </p:nvSpPr>
          <p:spPr bwMode="auto">
            <a:xfrm>
              <a:off x="100013" y="300038"/>
              <a:ext cx="65088" cy="41275"/>
            </a:xfrm>
            <a:custGeom>
              <a:avLst/>
              <a:gdLst>
                <a:gd name="T0" fmla="*/ 10 w 11"/>
                <a:gd name="T1" fmla="*/ 0 h 7"/>
                <a:gd name="T2" fmla="*/ 0 w 11"/>
                <a:gd name="T3" fmla="*/ 6 h 7"/>
                <a:gd name="T4" fmla="*/ 1 w 11"/>
                <a:gd name="T5" fmla="*/ 6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4" y="4"/>
                    <a:pt x="0" y="6"/>
                  </a:cubicBezTo>
                  <a:cubicBezTo>
                    <a:pt x="0" y="6"/>
                    <a:pt x="0" y="7"/>
                    <a:pt x="1" y="6"/>
                  </a:cubicBezTo>
                  <a:cubicBezTo>
                    <a:pt x="4"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1" name="Freeform 789"/>
            <p:cNvSpPr>
              <a:spLocks noChangeArrowheads="1"/>
            </p:cNvSpPr>
            <p:nvPr/>
          </p:nvSpPr>
          <p:spPr bwMode="auto">
            <a:xfrm>
              <a:off x="304800" y="176213"/>
              <a:ext cx="41275" cy="28575"/>
            </a:xfrm>
            <a:custGeom>
              <a:avLst/>
              <a:gdLst>
                <a:gd name="T0" fmla="*/ 7 w 7"/>
                <a:gd name="T1" fmla="*/ 1 h 5"/>
                <a:gd name="T2" fmla="*/ 0 w 7"/>
                <a:gd name="T3" fmla="*/ 5 h 5"/>
                <a:gd name="T4" fmla="*/ 1 w 7"/>
                <a:gd name="T5" fmla="*/ 5 h 5"/>
                <a:gd name="T6" fmla="*/ 7 w 7"/>
                <a:gd name="T7" fmla="*/ 1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5" y="2"/>
                    <a:pt x="2" y="3"/>
                    <a:pt x="0" y="5"/>
                  </a:cubicBezTo>
                  <a:cubicBezTo>
                    <a:pt x="0" y="5"/>
                    <a:pt x="1" y="5"/>
                    <a:pt x="1" y="5"/>
                  </a:cubicBezTo>
                  <a:cubicBezTo>
                    <a:pt x="3" y="3"/>
                    <a:pt x="5" y="2"/>
                    <a:pt x="7" y="1"/>
                  </a:cubicBezTo>
                  <a:cubicBezTo>
                    <a:pt x="7" y="0"/>
                    <a:pt x="7" y="0"/>
                    <a:pt x="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2" name="Freeform 790"/>
            <p:cNvSpPr>
              <a:spLocks noChangeArrowheads="1"/>
            </p:cNvSpPr>
            <p:nvPr/>
          </p:nvSpPr>
          <p:spPr bwMode="auto">
            <a:xfrm>
              <a:off x="311150" y="176213"/>
              <a:ext cx="34925" cy="17463"/>
            </a:xfrm>
            <a:custGeom>
              <a:avLst/>
              <a:gdLst>
                <a:gd name="T0" fmla="*/ 0 w 6"/>
                <a:gd name="T1" fmla="*/ 3 h 3"/>
                <a:gd name="T2" fmla="*/ 6 w 6"/>
                <a:gd name="T3" fmla="*/ 0 h 3"/>
                <a:gd name="T4" fmla="*/ 5 w 6"/>
                <a:gd name="T5" fmla="*/ 0 h 3"/>
                <a:gd name="T6" fmla="*/ 0 w 6"/>
                <a:gd name="T7" fmla="*/ 2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5" y="0"/>
                  </a:cubicBezTo>
                  <a:cubicBezTo>
                    <a:pt x="4" y="1"/>
                    <a:pt x="2" y="2"/>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3" name="Freeform 791"/>
            <p:cNvSpPr>
              <a:spLocks noChangeArrowheads="1"/>
            </p:cNvSpPr>
            <p:nvPr/>
          </p:nvSpPr>
          <p:spPr bwMode="auto">
            <a:xfrm>
              <a:off x="88900" y="293688"/>
              <a:ext cx="39688" cy="30163"/>
            </a:xfrm>
            <a:custGeom>
              <a:avLst/>
              <a:gdLst>
                <a:gd name="T0" fmla="*/ 0 w 7"/>
                <a:gd name="T1" fmla="*/ 5 h 5"/>
                <a:gd name="T2" fmla="*/ 7 w 7"/>
                <a:gd name="T3" fmla="*/ 1 h 5"/>
                <a:gd name="T4" fmla="*/ 7 w 7"/>
                <a:gd name="T5" fmla="*/ 1 h 5"/>
                <a:gd name="T6" fmla="*/ 0 w 7"/>
                <a:gd name="T7" fmla="*/ 5 h 5"/>
                <a:gd name="T8" fmla="*/ 0 w 7"/>
                <a:gd name="T9" fmla="*/ 5 h 5"/>
              </a:gdLst>
              <a:ahLst/>
              <a:cxnLst>
                <a:cxn ang="0">
                  <a:pos x="T0" y="T1"/>
                </a:cxn>
                <a:cxn ang="0">
                  <a:pos x="T2" y="T3"/>
                </a:cxn>
                <a:cxn ang="0">
                  <a:pos x="T4" y="T5"/>
                </a:cxn>
                <a:cxn ang="0">
                  <a:pos x="T6" y="T7"/>
                </a:cxn>
                <a:cxn ang="0">
                  <a:pos x="T8" y="T9"/>
                </a:cxn>
              </a:cxnLst>
              <a:rect l="0" t="0" r="r" b="b"/>
              <a:pathLst>
                <a:path w="7" h="5">
                  <a:moveTo>
                    <a:pt x="0" y="5"/>
                  </a:moveTo>
                  <a:cubicBezTo>
                    <a:pt x="3" y="3"/>
                    <a:pt x="5" y="2"/>
                    <a:pt x="7" y="1"/>
                  </a:cubicBezTo>
                  <a:cubicBezTo>
                    <a:pt x="7" y="0"/>
                    <a:pt x="7" y="0"/>
                    <a:pt x="7" y="1"/>
                  </a:cubicBezTo>
                  <a:cubicBezTo>
                    <a:pt x="5" y="2"/>
                    <a:pt x="2"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4" name="Freeform 792"/>
            <p:cNvSpPr>
              <a:spLocks noChangeArrowheads="1"/>
            </p:cNvSpPr>
            <p:nvPr/>
          </p:nvSpPr>
          <p:spPr bwMode="auto">
            <a:xfrm>
              <a:off x="82550" y="293688"/>
              <a:ext cx="46038" cy="23813"/>
            </a:xfrm>
            <a:custGeom>
              <a:avLst/>
              <a:gdLst>
                <a:gd name="T0" fmla="*/ 7 w 8"/>
                <a:gd name="T1" fmla="*/ 0 h 4"/>
                <a:gd name="T2" fmla="*/ 1 w 8"/>
                <a:gd name="T3" fmla="*/ 4 h 4"/>
                <a:gd name="T4" fmla="*/ 1 w 8"/>
                <a:gd name="T5" fmla="*/ 4 h 4"/>
                <a:gd name="T6" fmla="*/ 7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1"/>
                    <a:pt x="7" y="0"/>
                  </a:cubicBezTo>
                  <a:cubicBezTo>
                    <a:pt x="8"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5" name="Freeform 793"/>
            <p:cNvSpPr>
              <a:spLocks noChangeArrowheads="1"/>
            </p:cNvSpPr>
            <p:nvPr/>
          </p:nvSpPr>
          <p:spPr bwMode="auto">
            <a:xfrm>
              <a:off x="311150" y="158750"/>
              <a:ext cx="34925" cy="17463"/>
            </a:xfrm>
            <a:custGeom>
              <a:avLst/>
              <a:gdLst>
                <a:gd name="T0" fmla="*/ 5 w 6"/>
                <a:gd name="T1" fmla="*/ 0 h 3"/>
                <a:gd name="T2" fmla="*/ 0 w 6"/>
                <a:gd name="T3" fmla="*/ 3 h 3"/>
                <a:gd name="T4" fmla="*/ 0 w 6"/>
                <a:gd name="T5" fmla="*/ 3 h 3"/>
                <a:gd name="T6" fmla="*/ 6 w 6"/>
                <a:gd name="T7" fmla="*/ 0 h 3"/>
                <a:gd name="T8" fmla="*/ 5 w 6"/>
                <a:gd name="T9" fmla="*/ 0 h 3"/>
              </a:gdLst>
              <a:ahLst/>
              <a:cxnLst>
                <a:cxn ang="0">
                  <a:pos x="T0" y="T1"/>
                </a:cxn>
                <a:cxn ang="0">
                  <a:pos x="T2" y="T3"/>
                </a:cxn>
                <a:cxn ang="0">
                  <a:pos x="T4" y="T5"/>
                </a:cxn>
                <a:cxn ang="0">
                  <a:pos x="T6" y="T7"/>
                </a:cxn>
                <a:cxn ang="0">
                  <a:pos x="T8" y="T9"/>
                </a:cxn>
              </a:cxnLst>
              <a:rect l="0" t="0" r="r" b="b"/>
              <a:pathLst>
                <a:path w="6" h="3">
                  <a:moveTo>
                    <a:pt x="5" y="0"/>
                  </a:moveTo>
                  <a:cubicBezTo>
                    <a:pt x="3" y="1"/>
                    <a:pt x="2" y="2"/>
                    <a:pt x="0" y="3"/>
                  </a:cubicBezTo>
                  <a:cubicBezTo>
                    <a:pt x="0" y="3"/>
                    <a:pt x="0" y="3"/>
                    <a:pt x="0" y="3"/>
                  </a:cubicBezTo>
                  <a:cubicBezTo>
                    <a:pt x="2" y="2"/>
                    <a:pt x="4" y="1"/>
                    <a:pt x="6" y="0"/>
                  </a:cubicBezTo>
                  <a:cubicBezTo>
                    <a:pt x="6"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6" name="Freeform 794"/>
            <p:cNvSpPr>
              <a:spLocks noChangeArrowheads="1"/>
            </p:cNvSpPr>
            <p:nvPr/>
          </p:nvSpPr>
          <p:spPr bwMode="auto">
            <a:xfrm>
              <a:off x="311150" y="152400"/>
              <a:ext cx="34925" cy="17463"/>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7" name="Freeform 795"/>
            <p:cNvSpPr>
              <a:spLocks noChangeArrowheads="1"/>
            </p:cNvSpPr>
            <p:nvPr/>
          </p:nvSpPr>
          <p:spPr bwMode="auto">
            <a:xfrm>
              <a:off x="76200" y="287338"/>
              <a:ext cx="34925" cy="19050"/>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8" name="Freeform 796"/>
            <p:cNvSpPr>
              <a:spLocks noChangeArrowheads="1"/>
            </p:cNvSpPr>
            <p:nvPr/>
          </p:nvSpPr>
          <p:spPr bwMode="auto">
            <a:xfrm>
              <a:off x="71438" y="276225"/>
              <a:ext cx="39688" cy="30163"/>
            </a:xfrm>
            <a:custGeom>
              <a:avLst/>
              <a:gdLst>
                <a:gd name="T0" fmla="*/ 6 w 7"/>
                <a:gd name="T1" fmla="*/ 1 h 5"/>
                <a:gd name="T2" fmla="*/ 0 w 7"/>
                <a:gd name="T3" fmla="*/ 4 h 5"/>
                <a:gd name="T4" fmla="*/ 1 w 7"/>
                <a:gd name="T5" fmla="*/ 5 h 5"/>
                <a:gd name="T6" fmla="*/ 6 w 7"/>
                <a:gd name="T7" fmla="*/ 1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4" y="2"/>
                    <a:pt x="2" y="3"/>
                    <a:pt x="0" y="4"/>
                  </a:cubicBezTo>
                  <a:cubicBezTo>
                    <a:pt x="0" y="5"/>
                    <a:pt x="1" y="5"/>
                    <a:pt x="1" y="5"/>
                  </a:cubicBezTo>
                  <a:cubicBezTo>
                    <a:pt x="3" y="3"/>
                    <a:pt x="5" y="2"/>
                    <a:pt x="6" y="1"/>
                  </a:cubicBezTo>
                  <a:cubicBezTo>
                    <a:pt x="7" y="1"/>
                    <a:pt x="6" y="0"/>
                    <a:pt x="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9" name="Freeform 797"/>
            <p:cNvSpPr>
              <a:spLocks noChangeArrowheads="1"/>
            </p:cNvSpPr>
            <p:nvPr/>
          </p:nvSpPr>
          <p:spPr bwMode="auto">
            <a:xfrm>
              <a:off x="311150" y="128588"/>
              <a:ext cx="34925" cy="23813"/>
            </a:xfrm>
            <a:custGeom>
              <a:avLst/>
              <a:gdLst>
                <a:gd name="T0" fmla="*/ 5 w 6"/>
                <a:gd name="T1" fmla="*/ 1 h 4"/>
                <a:gd name="T2" fmla="*/ 0 w 6"/>
                <a:gd name="T3" fmla="*/ 4 h 4"/>
                <a:gd name="T4" fmla="*/ 0 w 6"/>
                <a:gd name="T5" fmla="*/ 4 h 4"/>
                <a:gd name="T6" fmla="*/ 6 w 6"/>
                <a:gd name="T7" fmla="*/ 1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cubicBezTo>
                    <a:pt x="4" y="2"/>
                    <a:pt x="2" y="3"/>
                    <a:pt x="0" y="4"/>
                  </a:cubicBezTo>
                  <a:cubicBezTo>
                    <a:pt x="0" y="4"/>
                    <a:pt x="0" y="4"/>
                    <a:pt x="0" y="4"/>
                  </a:cubicBezTo>
                  <a:cubicBezTo>
                    <a:pt x="2" y="3"/>
                    <a:pt x="4" y="2"/>
                    <a:pt x="6" y="1"/>
                  </a:cubicBezTo>
                  <a:cubicBezTo>
                    <a:pt x="6" y="1"/>
                    <a:pt x="5" y="0"/>
                    <a:pt x="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0" name="Freeform 798"/>
            <p:cNvSpPr>
              <a:spLocks noChangeArrowheads="1"/>
            </p:cNvSpPr>
            <p:nvPr/>
          </p:nvSpPr>
          <p:spPr bwMode="auto">
            <a:xfrm>
              <a:off x="304800" y="117475"/>
              <a:ext cx="34925" cy="23813"/>
            </a:xfrm>
            <a:custGeom>
              <a:avLst/>
              <a:gdLst>
                <a:gd name="T0" fmla="*/ 1 w 6"/>
                <a:gd name="T1" fmla="*/ 3 h 4"/>
                <a:gd name="T2" fmla="*/ 6 w 6"/>
                <a:gd name="T3" fmla="*/ 1 h 4"/>
                <a:gd name="T4" fmla="*/ 6 w 6"/>
                <a:gd name="T5" fmla="*/ 0 h 4"/>
                <a:gd name="T6" fmla="*/ 0 w 6"/>
                <a:gd name="T7" fmla="*/ 3 h 4"/>
                <a:gd name="T8" fmla="*/ 1 w 6"/>
                <a:gd name="T9" fmla="*/ 3 h 4"/>
              </a:gdLst>
              <a:ahLst/>
              <a:cxnLst>
                <a:cxn ang="0">
                  <a:pos x="T0" y="T1"/>
                </a:cxn>
                <a:cxn ang="0">
                  <a:pos x="T2" y="T3"/>
                </a:cxn>
                <a:cxn ang="0">
                  <a:pos x="T4" y="T5"/>
                </a:cxn>
                <a:cxn ang="0">
                  <a:pos x="T6" y="T7"/>
                </a:cxn>
                <a:cxn ang="0">
                  <a:pos x="T8" y="T9"/>
                </a:cxn>
              </a:cxnLst>
              <a:rect l="0" t="0" r="r" b="b"/>
              <a:pathLst>
                <a:path w="6" h="4">
                  <a:moveTo>
                    <a:pt x="1" y="3"/>
                  </a:moveTo>
                  <a:cubicBezTo>
                    <a:pt x="2" y="3"/>
                    <a:pt x="4" y="2"/>
                    <a:pt x="6" y="1"/>
                  </a:cubicBezTo>
                  <a:cubicBezTo>
                    <a:pt x="6" y="1"/>
                    <a:pt x="6" y="0"/>
                    <a:pt x="6" y="0"/>
                  </a:cubicBezTo>
                  <a:cubicBezTo>
                    <a:pt x="4"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1" name="Freeform 799"/>
            <p:cNvSpPr>
              <a:spLocks noChangeArrowheads="1"/>
            </p:cNvSpPr>
            <p:nvPr/>
          </p:nvSpPr>
          <p:spPr bwMode="auto">
            <a:xfrm>
              <a:off x="58738" y="265113"/>
              <a:ext cx="30163" cy="17463"/>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0"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2" name="Freeform 800"/>
            <p:cNvSpPr>
              <a:spLocks noChangeArrowheads="1"/>
            </p:cNvSpPr>
            <p:nvPr/>
          </p:nvSpPr>
          <p:spPr bwMode="auto">
            <a:xfrm>
              <a:off x="58738" y="265113"/>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3" name="Freeform 801"/>
            <p:cNvSpPr>
              <a:spLocks noChangeArrowheads="1"/>
            </p:cNvSpPr>
            <p:nvPr/>
          </p:nvSpPr>
          <p:spPr bwMode="auto">
            <a:xfrm>
              <a:off x="300038" y="100013"/>
              <a:ext cx="34925" cy="23813"/>
            </a:xfrm>
            <a:custGeom>
              <a:avLst/>
              <a:gdLst>
                <a:gd name="T0" fmla="*/ 5 w 6"/>
                <a:gd name="T1" fmla="*/ 0 h 4"/>
                <a:gd name="T2" fmla="*/ 1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4" y="1"/>
                    <a:pt x="2" y="2"/>
                    <a:pt x="1" y="3"/>
                  </a:cubicBezTo>
                  <a:cubicBezTo>
                    <a:pt x="0" y="4"/>
                    <a:pt x="1" y="4"/>
                    <a:pt x="1" y="4"/>
                  </a:cubicBezTo>
                  <a:cubicBezTo>
                    <a:pt x="3" y="3"/>
                    <a:pt x="4" y="2"/>
                    <a:pt x="6" y="1"/>
                  </a:cubicBezTo>
                  <a:cubicBezTo>
                    <a:pt x="6" y="0"/>
                    <a:pt x="6"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4" name="Freeform 802"/>
            <p:cNvSpPr>
              <a:spLocks noChangeArrowheads="1"/>
            </p:cNvSpPr>
            <p:nvPr/>
          </p:nvSpPr>
          <p:spPr bwMode="auto">
            <a:xfrm>
              <a:off x="293688" y="100013"/>
              <a:ext cx="34925" cy="17463"/>
            </a:xfrm>
            <a:custGeom>
              <a:avLst/>
              <a:gdLst>
                <a:gd name="T0" fmla="*/ 1 w 6"/>
                <a:gd name="T1" fmla="*/ 2 h 3"/>
                <a:gd name="T2" fmla="*/ 6 w 6"/>
                <a:gd name="T3" fmla="*/ 0 h 3"/>
                <a:gd name="T4" fmla="*/ 6 w 6"/>
                <a:gd name="T5" fmla="*/ 0 h 3"/>
                <a:gd name="T6" fmla="*/ 1 w 6"/>
                <a:gd name="T7" fmla="*/ 2 h 3"/>
                <a:gd name="T8" fmla="*/ 1 w 6"/>
                <a:gd name="T9" fmla="*/ 2 h 3"/>
              </a:gdLst>
              <a:ahLst/>
              <a:cxnLst>
                <a:cxn ang="0">
                  <a:pos x="T0" y="T1"/>
                </a:cxn>
                <a:cxn ang="0">
                  <a:pos x="T2" y="T3"/>
                </a:cxn>
                <a:cxn ang="0">
                  <a:pos x="T4" y="T5"/>
                </a:cxn>
                <a:cxn ang="0">
                  <a:pos x="T6" y="T7"/>
                </a:cxn>
                <a:cxn ang="0">
                  <a:pos x="T8" y="T9"/>
                </a:cxn>
              </a:cxnLst>
              <a:rect l="0" t="0" r="r" b="b"/>
              <a:pathLst>
                <a:path w="6" h="3">
                  <a:moveTo>
                    <a:pt x="1" y="2"/>
                  </a:moveTo>
                  <a:cubicBezTo>
                    <a:pt x="3" y="2"/>
                    <a:pt x="4" y="1"/>
                    <a:pt x="6" y="0"/>
                  </a:cubicBezTo>
                  <a:cubicBezTo>
                    <a:pt x="6" y="0"/>
                    <a:pt x="6" y="0"/>
                    <a:pt x="6" y="0"/>
                  </a:cubicBezTo>
                  <a:cubicBezTo>
                    <a:pt x="4" y="1"/>
                    <a:pt x="2" y="1"/>
                    <a:pt x="1" y="2"/>
                  </a:cubicBezTo>
                  <a:cubicBezTo>
                    <a:pt x="0" y="2"/>
                    <a:pt x="1" y="3"/>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5" name="Freeform 803"/>
            <p:cNvSpPr>
              <a:spLocks noChangeArrowheads="1"/>
            </p:cNvSpPr>
            <p:nvPr/>
          </p:nvSpPr>
          <p:spPr bwMode="auto">
            <a:xfrm>
              <a:off x="47625" y="241300"/>
              <a:ext cx="28575" cy="17463"/>
            </a:xfrm>
            <a:custGeom>
              <a:avLst/>
              <a:gdLst>
                <a:gd name="T0" fmla="*/ 0 w 5"/>
                <a:gd name="T1" fmla="*/ 3 h 3"/>
                <a:gd name="T2" fmla="*/ 5 w 5"/>
                <a:gd name="T3" fmla="*/ 0 h 3"/>
                <a:gd name="T4" fmla="*/ 4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2" y="2"/>
                    <a:pt x="3" y="1"/>
                    <a:pt x="5" y="0"/>
                  </a:cubicBezTo>
                  <a:cubicBezTo>
                    <a:pt x="5" y="0"/>
                    <a:pt x="4" y="0"/>
                    <a:pt x="4" y="0"/>
                  </a:cubicBezTo>
                  <a:cubicBezTo>
                    <a:pt x="3" y="1"/>
                    <a:pt x="1"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6" name="Freeform 804"/>
            <p:cNvSpPr>
              <a:spLocks noChangeArrowheads="1"/>
            </p:cNvSpPr>
            <p:nvPr/>
          </p:nvSpPr>
          <p:spPr bwMode="auto">
            <a:xfrm>
              <a:off x="41275" y="234950"/>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7" name="Freeform 805"/>
            <p:cNvSpPr>
              <a:spLocks noChangeArrowheads="1"/>
            </p:cNvSpPr>
            <p:nvPr/>
          </p:nvSpPr>
          <p:spPr bwMode="auto">
            <a:xfrm>
              <a:off x="282575" y="76200"/>
              <a:ext cx="28575" cy="17463"/>
            </a:xfrm>
            <a:custGeom>
              <a:avLst/>
              <a:gdLst>
                <a:gd name="T0" fmla="*/ 5 w 5"/>
                <a:gd name="T1" fmla="*/ 0 h 3"/>
                <a:gd name="T2" fmla="*/ 0 w 5"/>
                <a:gd name="T3" fmla="*/ 3 h 3"/>
                <a:gd name="T4" fmla="*/ 1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3" y="1"/>
                    <a:pt x="2" y="2"/>
                    <a:pt x="0" y="3"/>
                  </a:cubicBezTo>
                  <a:cubicBezTo>
                    <a:pt x="0" y="3"/>
                    <a:pt x="1" y="3"/>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8" name="Freeform 806"/>
            <p:cNvSpPr>
              <a:spLocks noChangeArrowheads="1"/>
            </p:cNvSpPr>
            <p:nvPr/>
          </p:nvSpPr>
          <p:spPr bwMode="auto">
            <a:xfrm>
              <a:off x="276225" y="69850"/>
              <a:ext cx="34925" cy="12700"/>
            </a:xfrm>
            <a:custGeom>
              <a:avLst/>
              <a:gdLst>
                <a:gd name="T0" fmla="*/ 1 w 6"/>
                <a:gd name="T1" fmla="*/ 2 h 2"/>
                <a:gd name="T2" fmla="*/ 6 w 6"/>
                <a:gd name="T3" fmla="*/ 0 h 2"/>
                <a:gd name="T4" fmla="*/ 5 w 6"/>
                <a:gd name="T5" fmla="*/ 0 h 2"/>
                <a:gd name="T6" fmla="*/ 0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0"/>
                    <a:pt x="2" y="1"/>
                    <a:pt x="0"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9" name="Freeform 807"/>
            <p:cNvSpPr>
              <a:spLocks noChangeArrowheads="1"/>
            </p:cNvSpPr>
            <p:nvPr/>
          </p:nvSpPr>
          <p:spPr bwMode="auto">
            <a:xfrm>
              <a:off x="30163" y="204788"/>
              <a:ext cx="28575" cy="23813"/>
            </a:xfrm>
            <a:custGeom>
              <a:avLst/>
              <a:gdLst>
                <a:gd name="T0" fmla="*/ 1 w 5"/>
                <a:gd name="T1" fmla="*/ 3 h 4"/>
                <a:gd name="T2" fmla="*/ 5 w 5"/>
                <a:gd name="T3" fmla="*/ 1 h 4"/>
                <a:gd name="T4" fmla="*/ 5 w 5"/>
                <a:gd name="T5" fmla="*/ 0 h 4"/>
                <a:gd name="T6" fmla="*/ 0 w 5"/>
                <a:gd name="T7" fmla="*/ 3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2" y="2"/>
                    <a:pt x="4" y="2"/>
                    <a:pt x="5" y="1"/>
                  </a:cubicBezTo>
                  <a:cubicBezTo>
                    <a:pt x="5" y="0"/>
                    <a:pt x="5" y="0"/>
                    <a:pt x="5" y="0"/>
                  </a:cubicBezTo>
                  <a:cubicBezTo>
                    <a:pt x="3"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0" name="Freeform 809"/>
            <p:cNvSpPr>
              <a:spLocks noChangeArrowheads="1"/>
            </p:cNvSpPr>
            <p:nvPr/>
          </p:nvSpPr>
          <p:spPr bwMode="auto">
            <a:xfrm>
              <a:off x="30163" y="200025"/>
              <a:ext cx="28575" cy="23812"/>
            </a:xfrm>
            <a:custGeom>
              <a:avLst/>
              <a:gdLst>
                <a:gd name="T0" fmla="*/ 5 w 5"/>
                <a:gd name="T1" fmla="*/ 0 h 4"/>
                <a:gd name="T2" fmla="*/ 0 w 5"/>
                <a:gd name="T3" fmla="*/ 3 h 4"/>
                <a:gd name="T4" fmla="*/ 1 w 5"/>
                <a:gd name="T5" fmla="*/ 3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3" y="1"/>
                    <a:pt x="2" y="2"/>
                    <a:pt x="0" y="3"/>
                  </a:cubicBezTo>
                  <a:cubicBezTo>
                    <a:pt x="0" y="3"/>
                    <a:pt x="1" y="4"/>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1" name="Freeform 810"/>
            <p:cNvSpPr>
              <a:spLocks noChangeArrowheads="1"/>
            </p:cNvSpPr>
            <p:nvPr/>
          </p:nvSpPr>
          <p:spPr bwMode="auto">
            <a:xfrm>
              <a:off x="263526" y="52387"/>
              <a:ext cx="30163"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5"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2" name="Freeform 811"/>
            <p:cNvSpPr>
              <a:spLocks noChangeArrowheads="1"/>
            </p:cNvSpPr>
            <p:nvPr/>
          </p:nvSpPr>
          <p:spPr bwMode="auto">
            <a:xfrm>
              <a:off x="263526" y="52387"/>
              <a:ext cx="30163" cy="17462"/>
            </a:xfrm>
            <a:custGeom>
              <a:avLst/>
              <a:gdLst>
                <a:gd name="T0" fmla="*/ 0 w 5"/>
                <a:gd name="T1" fmla="*/ 2 h 3"/>
                <a:gd name="T2" fmla="*/ 5 w 5"/>
                <a:gd name="T3" fmla="*/ 0 h 3"/>
                <a:gd name="T4" fmla="*/ 4 w 5"/>
                <a:gd name="T5" fmla="*/ 0 h 3"/>
                <a:gd name="T6" fmla="*/ 0 w 5"/>
                <a:gd name="T7" fmla="*/ 2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cubicBezTo>
                    <a:pt x="2" y="2"/>
                    <a:pt x="3" y="1"/>
                    <a:pt x="5" y="0"/>
                  </a:cubicBezTo>
                  <a:cubicBezTo>
                    <a:pt x="5" y="0"/>
                    <a:pt x="5" y="0"/>
                    <a:pt x="4" y="0"/>
                  </a:cubicBezTo>
                  <a:cubicBezTo>
                    <a:pt x="3" y="1"/>
                    <a:pt x="2" y="1"/>
                    <a:pt x="0" y="2"/>
                  </a:cubicBezTo>
                  <a:cubicBezTo>
                    <a:pt x="0" y="2"/>
                    <a:pt x="0" y="3"/>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3" name="Freeform 812"/>
            <p:cNvSpPr>
              <a:spLocks noChangeArrowheads="1"/>
            </p:cNvSpPr>
            <p:nvPr/>
          </p:nvSpPr>
          <p:spPr bwMode="auto">
            <a:xfrm>
              <a:off x="23813" y="182562"/>
              <a:ext cx="34925" cy="17462"/>
            </a:xfrm>
            <a:custGeom>
              <a:avLst/>
              <a:gdLst>
                <a:gd name="T0" fmla="*/ 1 w 6"/>
                <a:gd name="T1" fmla="*/ 3 h 3"/>
                <a:gd name="T2" fmla="*/ 6 w 6"/>
                <a:gd name="T3" fmla="*/ 1 h 3"/>
                <a:gd name="T4" fmla="*/ 5 w 6"/>
                <a:gd name="T5" fmla="*/ 0 h 3"/>
                <a:gd name="T6" fmla="*/ 1 w 6"/>
                <a:gd name="T7" fmla="*/ 3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2" y="2"/>
                    <a:pt x="4" y="2"/>
                    <a:pt x="6" y="1"/>
                  </a:cubicBezTo>
                  <a:cubicBezTo>
                    <a:pt x="6"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4" name="Freeform 813"/>
            <p:cNvSpPr>
              <a:spLocks noChangeArrowheads="1"/>
            </p:cNvSpPr>
            <p:nvPr/>
          </p:nvSpPr>
          <p:spPr bwMode="auto">
            <a:xfrm>
              <a:off x="17463" y="163512"/>
              <a:ext cx="41275" cy="23812"/>
            </a:xfrm>
            <a:custGeom>
              <a:avLst/>
              <a:gdLst>
                <a:gd name="T0" fmla="*/ 6 w 7"/>
                <a:gd name="T1" fmla="*/ 0 h 4"/>
                <a:gd name="T2" fmla="*/ 1 w 7"/>
                <a:gd name="T3" fmla="*/ 4 h 4"/>
                <a:gd name="T4" fmla="*/ 1 w 7"/>
                <a:gd name="T5" fmla="*/ 4 h 4"/>
                <a:gd name="T6" fmla="*/ 7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2"/>
                    <a:pt x="2" y="3"/>
                    <a:pt x="1" y="4"/>
                  </a:cubicBezTo>
                  <a:cubicBezTo>
                    <a:pt x="0" y="4"/>
                    <a:pt x="1" y="4"/>
                    <a:pt x="1" y="4"/>
                  </a:cubicBezTo>
                  <a:cubicBezTo>
                    <a:pt x="3" y="3"/>
                    <a:pt x="5" y="2"/>
                    <a:pt x="7"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5" name="Freeform 814"/>
            <p:cNvSpPr>
              <a:spLocks noChangeArrowheads="1"/>
            </p:cNvSpPr>
            <p:nvPr/>
          </p:nvSpPr>
          <p:spPr bwMode="auto">
            <a:xfrm>
              <a:off x="234951" y="34925"/>
              <a:ext cx="28575"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6" name="Freeform 815"/>
            <p:cNvSpPr>
              <a:spLocks noChangeArrowheads="1"/>
            </p:cNvSpPr>
            <p:nvPr/>
          </p:nvSpPr>
          <p:spPr bwMode="auto">
            <a:xfrm>
              <a:off x="223838" y="28575"/>
              <a:ext cx="34925" cy="17462"/>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7" name="Freeform 816"/>
            <p:cNvSpPr>
              <a:spLocks noChangeArrowheads="1"/>
            </p:cNvSpPr>
            <p:nvPr/>
          </p:nvSpPr>
          <p:spPr bwMode="auto">
            <a:xfrm>
              <a:off x="23813" y="146050"/>
              <a:ext cx="34925" cy="23812"/>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5" y="0"/>
                    <a:pt x="5" y="0"/>
                  </a:cubicBezTo>
                  <a:cubicBezTo>
                    <a:pt x="3" y="1"/>
                    <a:pt x="2" y="2"/>
                    <a:pt x="0" y="3"/>
                  </a:cubicBezTo>
                  <a:cubicBezTo>
                    <a:pt x="0" y="4"/>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8" name="Freeform 817"/>
            <p:cNvSpPr>
              <a:spLocks noChangeArrowheads="1"/>
            </p:cNvSpPr>
            <p:nvPr/>
          </p:nvSpPr>
          <p:spPr bwMode="auto">
            <a:xfrm>
              <a:off x="23813" y="123825"/>
              <a:ext cx="41275" cy="28575"/>
            </a:xfrm>
            <a:custGeom>
              <a:avLst/>
              <a:gdLst>
                <a:gd name="T0" fmla="*/ 6 w 7"/>
                <a:gd name="T1" fmla="*/ 0 h 5"/>
                <a:gd name="T2" fmla="*/ 0 w 7"/>
                <a:gd name="T3" fmla="*/ 5 h 5"/>
                <a:gd name="T4" fmla="*/ 1 w 7"/>
                <a:gd name="T5" fmla="*/ 5 h 5"/>
                <a:gd name="T6" fmla="*/ 6 w 7"/>
                <a:gd name="T7" fmla="*/ 1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4" y="2"/>
                    <a:pt x="2" y="3"/>
                    <a:pt x="0" y="5"/>
                  </a:cubicBezTo>
                  <a:cubicBezTo>
                    <a:pt x="0" y="5"/>
                    <a:pt x="0" y="5"/>
                    <a:pt x="1" y="5"/>
                  </a:cubicBezTo>
                  <a:cubicBezTo>
                    <a:pt x="2" y="3"/>
                    <a:pt x="4" y="2"/>
                    <a:pt x="6" y="1"/>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9" name="Freeform 818"/>
            <p:cNvSpPr>
              <a:spLocks noChangeArrowheads="1"/>
            </p:cNvSpPr>
            <p:nvPr/>
          </p:nvSpPr>
          <p:spPr bwMode="auto">
            <a:xfrm>
              <a:off x="187326" y="17462"/>
              <a:ext cx="47625" cy="23812"/>
            </a:xfrm>
            <a:custGeom>
              <a:avLst/>
              <a:gdLst>
                <a:gd name="T0" fmla="*/ 7 w 8"/>
                <a:gd name="T1" fmla="*/ 0 h 4"/>
                <a:gd name="T2" fmla="*/ 1 w 8"/>
                <a:gd name="T3" fmla="*/ 4 h 4"/>
                <a:gd name="T4" fmla="*/ 1 w 8"/>
                <a:gd name="T5" fmla="*/ 4 h 4"/>
                <a:gd name="T6" fmla="*/ 8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2"/>
                    <a:pt x="8" y="0"/>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0" name="Freeform 819"/>
            <p:cNvSpPr>
              <a:spLocks noChangeArrowheads="1"/>
            </p:cNvSpPr>
            <p:nvPr/>
          </p:nvSpPr>
          <p:spPr bwMode="auto">
            <a:xfrm>
              <a:off x="187326" y="17462"/>
              <a:ext cx="47625" cy="23812"/>
            </a:xfrm>
            <a:custGeom>
              <a:avLst/>
              <a:gdLst>
                <a:gd name="T0" fmla="*/ 0 w 8"/>
                <a:gd name="T1" fmla="*/ 4 h 4"/>
                <a:gd name="T2" fmla="*/ 8 w 8"/>
                <a:gd name="T3" fmla="*/ 0 h 4"/>
                <a:gd name="T4" fmla="*/ 7 w 8"/>
                <a:gd name="T5" fmla="*/ 0 h 4"/>
                <a:gd name="T6" fmla="*/ 0 w 8"/>
                <a:gd name="T7" fmla="*/ 4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3"/>
                    <a:pt x="5" y="2"/>
                    <a:pt x="8" y="0"/>
                  </a:cubicBezTo>
                  <a:cubicBezTo>
                    <a:pt x="8" y="0"/>
                    <a:pt x="8" y="0"/>
                    <a:pt x="7" y="0"/>
                  </a:cubicBezTo>
                  <a:cubicBezTo>
                    <a:pt x="5" y="1"/>
                    <a:pt x="3"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1" name="Freeform 820"/>
            <p:cNvSpPr>
              <a:spLocks noChangeArrowheads="1"/>
            </p:cNvSpPr>
            <p:nvPr/>
          </p:nvSpPr>
          <p:spPr bwMode="auto">
            <a:xfrm>
              <a:off x="30163" y="111125"/>
              <a:ext cx="41275" cy="30162"/>
            </a:xfrm>
            <a:custGeom>
              <a:avLst/>
              <a:gdLst>
                <a:gd name="T0" fmla="*/ 0 w 7"/>
                <a:gd name="T1" fmla="*/ 4 h 5"/>
                <a:gd name="T2" fmla="*/ 6 w 7"/>
                <a:gd name="T3" fmla="*/ 0 h 5"/>
                <a:gd name="T4" fmla="*/ 6 w 7"/>
                <a:gd name="T5" fmla="*/ 0 h 5"/>
                <a:gd name="T6" fmla="*/ 0 w 7"/>
                <a:gd name="T7" fmla="*/ 4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2" y="3"/>
                    <a:pt x="4" y="2"/>
                    <a:pt x="6" y="0"/>
                  </a:cubicBezTo>
                  <a:cubicBezTo>
                    <a:pt x="7" y="0"/>
                    <a:pt x="6" y="0"/>
                    <a:pt x="6" y="0"/>
                  </a:cubicBezTo>
                  <a:cubicBezTo>
                    <a:pt x="4" y="2"/>
                    <a:pt x="2" y="3"/>
                    <a:pt x="0" y="4"/>
                  </a:cubicBezTo>
                  <a:cubicBezTo>
                    <a:pt x="0" y="4"/>
                    <a:pt x="0" y="5"/>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2" name="Freeform 821"/>
            <p:cNvSpPr>
              <a:spLocks noChangeArrowheads="1"/>
            </p:cNvSpPr>
            <p:nvPr/>
          </p:nvSpPr>
          <p:spPr bwMode="auto">
            <a:xfrm>
              <a:off x="34926" y="63500"/>
              <a:ext cx="71438" cy="47625"/>
            </a:xfrm>
            <a:custGeom>
              <a:avLst/>
              <a:gdLst>
                <a:gd name="T0" fmla="*/ 12 w 12"/>
                <a:gd name="T1" fmla="*/ 0 h 8"/>
                <a:gd name="T2" fmla="*/ 1 w 12"/>
                <a:gd name="T3" fmla="*/ 8 h 8"/>
                <a:gd name="T4" fmla="*/ 1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1" y="8"/>
                  </a:cubicBezTo>
                  <a:cubicBezTo>
                    <a:pt x="0" y="8"/>
                    <a:pt x="1" y="8"/>
                    <a:pt x="1" y="8"/>
                  </a:cubicBezTo>
                  <a:cubicBezTo>
                    <a:pt x="5"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3" name="Freeform 822"/>
            <p:cNvSpPr>
              <a:spLocks noChangeArrowheads="1"/>
            </p:cNvSpPr>
            <p:nvPr/>
          </p:nvSpPr>
          <p:spPr bwMode="auto">
            <a:xfrm>
              <a:off x="106363" y="11112"/>
              <a:ext cx="87313" cy="52387"/>
            </a:xfrm>
            <a:custGeom>
              <a:avLst/>
              <a:gdLst>
                <a:gd name="T0" fmla="*/ 15 w 15"/>
                <a:gd name="T1" fmla="*/ 0 h 9"/>
                <a:gd name="T2" fmla="*/ 1 w 15"/>
                <a:gd name="T3" fmla="*/ 8 h 9"/>
                <a:gd name="T4" fmla="*/ 1 w 15"/>
                <a:gd name="T5" fmla="*/ 8 h 9"/>
                <a:gd name="T6" fmla="*/ 15 w 15"/>
                <a:gd name="T7" fmla="*/ 0 h 9"/>
                <a:gd name="T8" fmla="*/ 15 w 15"/>
                <a:gd name="T9" fmla="*/ 0 h 9"/>
              </a:gdLst>
              <a:ahLst/>
              <a:cxnLst>
                <a:cxn ang="0">
                  <a:pos x="T0" y="T1"/>
                </a:cxn>
                <a:cxn ang="0">
                  <a:pos x="T2" y="T3"/>
                </a:cxn>
                <a:cxn ang="0">
                  <a:pos x="T4" y="T5"/>
                </a:cxn>
                <a:cxn ang="0">
                  <a:pos x="T6" y="T7"/>
                </a:cxn>
                <a:cxn ang="0">
                  <a:pos x="T8" y="T9"/>
                </a:cxn>
              </a:cxnLst>
              <a:rect l="0" t="0" r="r" b="b"/>
              <a:pathLst>
                <a:path w="15" h="9">
                  <a:moveTo>
                    <a:pt x="15" y="0"/>
                  </a:moveTo>
                  <a:cubicBezTo>
                    <a:pt x="10" y="2"/>
                    <a:pt x="5" y="5"/>
                    <a:pt x="1" y="8"/>
                  </a:cubicBezTo>
                  <a:cubicBezTo>
                    <a:pt x="0" y="8"/>
                    <a:pt x="1" y="9"/>
                    <a:pt x="1" y="8"/>
                  </a:cubicBezTo>
                  <a:cubicBezTo>
                    <a:pt x="6" y="5"/>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4" name="Freeform 823"/>
            <p:cNvSpPr>
              <a:spLocks noChangeArrowheads="1"/>
            </p:cNvSpPr>
            <p:nvPr/>
          </p:nvSpPr>
          <p:spPr bwMode="auto">
            <a:xfrm>
              <a:off x="123826" y="4762"/>
              <a:ext cx="76200" cy="47625"/>
            </a:xfrm>
            <a:custGeom>
              <a:avLst/>
              <a:gdLst>
                <a:gd name="T0" fmla="*/ 1 w 13"/>
                <a:gd name="T1" fmla="*/ 8 h 8"/>
                <a:gd name="T2" fmla="*/ 13 w 13"/>
                <a:gd name="T3" fmla="*/ 1 h 8"/>
                <a:gd name="T4" fmla="*/ 13 w 13"/>
                <a:gd name="T5" fmla="*/ 1 h 8"/>
                <a:gd name="T6" fmla="*/ 0 w 13"/>
                <a:gd name="T7" fmla="*/ 8 h 8"/>
                <a:gd name="T8" fmla="*/ 1 w 13"/>
                <a:gd name="T9" fmla="*/ 8 h 8"/>
              </a:gdLst>
              <a:ahLst/>
              <a:cxnLst>
                <a:cxn ang="0">
                  <a:pos x="T0" y="T1"/>
                </a:cxn>
                <a:cxn ang="0">
                  <a:pos x="T2" y="T3"/>
                </a:cxn>
                <a:cxn ang="0">
                  <a:pos x="T4" y="T5"/>
                </a:cxn>
                <a:cxn ang="0">
                  <a:pos x="T6" y="T7"/>
                </a:cxn>
                <a:cxn ang="0">
                  <a:pos x="T8" y="T9"/>
                </a:cxn>
              </a:cxnLst>
              <a:rect l="0" t="0" r="r" b="b"/>
              <a:pathLst>
                <a:path w="13" h="8">
                  <a:moveTo>
                    <a:pt x="1" y="8"/>
                  </a:moveTo>
                  <a:cubicBezTo>
                    <a:pt x="5" y="6"/>
                    <a:pt x="9" y="3"/>
                    <a:pt x="13" y="1"/>
                  </a:cubicBezTo>
                  <a:cubicBezTo>
                    <a:pt x="13" y="1"/>
                    <a:pt x="13" y="0"/>
                    <a:pt x="13" y="1"/>
                  </a:cubicBezTo>
                  <a:cubicBezTo>
                    <a:pt x="9" y="3"/>
                    <a:pt x="4" y="6"/>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5" name="Freeform 824"/>
            <p:cNvSpPr>
              <a:spLocks noChangeArrowheads="1"/>
            </p:cNvSpPr>
            <p:nvPr/>
          </p:nvSpPr>
          <p:spPr bwMode="auto">
            <a:xfrm>
              <a:off x="47626" y="63500"/>
              <a:ext cx="58738" cy="36512"/>
            </a:xfrm>
            <a:custGeom>
              <a:avLst/>
              <a:gdLst>
                <a:gd name="T0" fmla="*/ 0 w 10"/>
                <a:gd name="T1" fmla="*/ 6 h 6"/>
                <a:gd name="T2" fmla="*/ 10 w 10"/>
                <a:gd name="T3" fmla="*/ 0 h 6"/>
                <a:gd name="T4" fmla="*/ 10 w 10"/>
                <a:gd name="T5" fmla="*/ 0 h 6"/>
                <a:gd name="T6" fmla="*/ 0 w 10"/>
                <a:gd name="T7" fmla="*/ 5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4"/>
                    <a:pt x="7" y="2"/>
                    <a:pt x="10" y="0"/>
                  </a:cubicBezTo>
                  <a:cubicBezTo>
                    <a:pt x="10" y="0"/>
                    <a:pt x="10" y="0"/>
                    <a:pt x="10" y="0"/>
                  </a:cubicBezTo>
                  <a:cubicBezTo>
                    <a:pt x="7" y="2"/>
                    <a:pt x="3" y="4"/>
                    <a:pt x="0" y="5"/>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6" name="Freeform 825"/>
            <p:cNvSpPr>
              <a:spLocks noChangeArrowheads="1"/>
            </p:cNvSpPr>
            <p:nvPr/>
          </p:nvSpPr>
          <p:spPr bwMode="auto">
            <a:xfrm>
              <a:off x="65088" y="4762"/>
              <a:ext cx="87313" cy="58737"/>
            </a:xfrm>
            <a:custGeom>
              <a:avLst/>
              <a:gdLst>
                <a:gd name="T0" fmla="*/ 15 w 15"/>
                <a:gd name="T1" fmla="*/ 0 h 10"/>
                <a:gd name="T2" fmla="*/ 0 w 15"/>
                <a:gd name="T3" fmla="*/ 10 h 10"/>
                <a:gd name="T4" fmla="*/ 1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1"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2" name="TextBox 1"/>
          <p:cNvSpPr txBox="1"/>
          <p:nvPr/>
        </p:nvSpPr>
        <p:spPr>
          <a:xfrm>
            <a:off x="2171859" y="1665100"/>
            <a:ext cx="4801314" cy="400110"/>
          </a:xfrm>
          <a:prstGeom prst="rect">
            <a:avLst/>
          </a:prstGeom>
          <a:noFill/>
        </p:spPr>
        <p:txBody>
          <a:bodyPr wrap="none" rtlCol="0">
            <a:spAutoFit/>
          </a:bodyPr>
          <a:lstStyle/>
          <a:p>
            <a:r>
              <a:rPr lang="zh-CN" altLang="zh-CN" sz="2000" dirty="0">
                <a:solidFill>
                  <a:schemeClr val="bg1">
                    <a:lumMod val="75000"/>
                  </a:schemeClr>
                </a:solidFill>
              </a:rPr>
              <a:t>发现一些可以通过测试避免的开发风险。</a:t>
            </a:r>
            <a:endParaRPr lang="zh-CN" altLang="en-US" sz="2000" dirty="0">
              <a:solidFill>
                <a:schemeClr val="bg1">
                  <a:lumMod val="75000"/>
                </a:schemeClr>
              </a:solidFill>
            </a:endParaRPr>
          </a:p>
        </p:txBody>
      </p:sp>
      <p:grpSp>
        <p:nvGrpSpPr>
          <p:cNvPr id="98" name="Group 782"/>
          <p:cNvGrpSpPr/>
          <p:nvPr/>
        </p:nvGrpSpPr>
        <p:grpSpPr bwMode="auto">
          <a:xfrm>
            <a:off x="1505118" y="2302214"/>
            <a:ext cx="402364" cy="502065"/>
            <a:chOff x="0" y="0"/>
            <a:chExt cx="358775" cy="447675"/>
          </a:xfrm>
        </p:grpSpPr>
        <p:sp>
          <p:nvSpPr>
            <p:cNvPr id="99" name="Freeform 775"/>
            <p:cNvSpPr>
              <a:spLocks noEditPoints="1" noChangeArrowheads="1"/>
            </p:cNvSpPr>
            <p:nvPr/>
          </p:nvSpPr>
          <p:spPr bwMode="auto">
            <a:xfrm>
              <a:off x="52388" y="34925"/>
              <a:ext cx="269875" cy="282575"/>
            </a:xfrm>
            <a:custGeom>
              <a:avLst/>
              <a:gdLst>
                <a:gd name="T0" fmla="*/ 42 w 46"/>
                <a:gd name="T1" fmla="*/ 13 h 48"/>
                <a:gd name="T2" fmla="*/ 34 w 46"/>
                <a:gd name="T3" fmla="*/ 4 h 48"/>
                <a:gd name="T4" fmla="*/ 10 w 46"/>
                <a:gd name="T5" fmla="*/ 4 h 48"/>
                <a:gd name="T6" fmla="*/ 1 w 46"/>
                <a:gd name="T7" fmla="*/ 27 h 48"/>
                <a:gd name="T8" fmla="*/ 1 w 46"/>
                <a:gd name="T9" fmla="*/ 30 h 48"/>
                <a:gd name="T10" fmla="*/ 4 w 46"/>
                <a:gd name="T11" fmla="*/ 36 h 48"/>
                <a:gd name="T12" fmla="*/ 15 w 46"/>
                <a:gd name="T13" fmla="*/ 46 h 48"/>
                <a:gd name="T14" fmla="*/ 13 w 46"/>
                <a:gd name="T15" fmla="*/ 46 h 48"/>
                <a:gd name="T16" fmla="*/ 12 w 46"/>
                <a:gd name="T17" fmla="*/ 46 h 48"/>
                <a:gd name="T18" fmla="*/ 12 w 46"/>
                <a:gd name="T19" fmla="*/ 46 h 48"/>
                <a:gd name="T20" fmla="*/ 12 w 46"/>
                <a:gd name="T21" fmla="*/ 46 h 48"/>
                <a:gd name="T22" fmla="*/ 19 w 46"/>
                <a:gd name="T23" fmla="*/ 46 h 48"/>
                <a:gd name="T24" fmla="*/ 19 w 46"/>
                <a:gd name="T25" fmla="*/ 47 h 48"/>
                <a:gd name="T26" fmla="*/ 22 w 46"/>
                <a:gd name="T27" fmla="*/ 47 h 48"/>
                <a:gd name="T28" fmla="*/ 22 w 46"/>
                <a:gd name="T29" fmla="*/ 47 h 48"/>
                <a:gd name="T30" fmla="*/ 22 w 46"/>
                <a:gd name="T31" fmla="*/ 47 h 48"/>
                <a:gd name="T32" fmla="*/ 23 w 46"/>
                <a:gd name="T33" fmla="*/ 47 h 48"/>
                <a:gd name="T34" fmla="*/ 24 w 46"/>
                <a:gd name="T35" fmla="*/ 47 h 48"/>
                <a:gd name="T36" fmla="*/ 25 w 46"/>
                <a:gd name="T37" fmla="*/ 47 h 48"/>
                <a:gd name="T38" fmla="*/ 25 w 46"/>
                <a:gd name="T39" fmla="*/ 47 h 48"/>
                <a:gd name="T40" fmla="*/ 26 w 46"/>
                <a:gd name="T41" fmla="*/ 46 h 48"/>
                <a:gd name="T42" fmla="*/ 33 w 46"/>
                <a:gd name="T43" fmla="*/ 45 h 48"/>
                <a:gd name="T44" fmla="*/ 36 w 46"/>
                <a:gd name="T45" fmla="*/ 42 h 48"/>
                <a:gd name="T46" fmla="*/ 39 w 46"/>
                <a:gd name="T47" fmla="*/ 40 h 48"/>
                <a:gd name="T48" fmla="*/ 43 w 46"/>
                <a:gd name="T49" fmla="*/ 34 h 48"/>
                <a:gd name="T50" fmla="*/ 42 w 46"/>
                <a:gd name="T51" fmla="*/ 13 h 48"/>
                <a:gd name="T52" fmla="*/ 0 w 46"/>
                <a:gd name="T53" fmla="*/ 29 h 48"/>
                <a:gd name="T54" fmla="*/ 2 w 46"/>
                <a:gd name="T55" fmla="*/ 26 h 48"/>
                <a:gd name="T56" fmla="*/ 2 w 46"/>
                <a:gd name="T57" fmla="*/ 26 h 48"/>
                <a:gd name="T58" fmla="*/ 15 w 46"/>
                <a:gd name="T59" fmla="*/ 46 h 48"/>
                <a:gd name="T60" fmla="*/ 13 w 46"/>
                <a:gd name="T61" fmla="*/ 46 h 48"/>
                <a:gd name="T62" fmla="*/ 16 w 46"/>
                <a:gd name="T63" fmla="*/ 46 h 48"/>
                <a:gd name="T64" fmla="*/ 16 w 46"/>
                <a:gd name="T65" fmla="*/ 46 h 48"/>
                <a:gd name="T66" fmla="*/ 38 w 46"/>
                <a:gd name="T67" fmla="*/ 40 h 48"/>
                <a:gd name="T68" fmla="*/ 39 w 46"/>
                <a:gd name="T69" fmla="*/ 40 h 48"/>
                <a:gd name="T70" fmla="*/ 39 w 46"/>
                <a:gd name="T71" fmla="*/ 40 h 48"/>
                <a:gd name="T72" fmla="*/ 41 w 46"/>
                <a:gd name="T73" fmla="*/ 33 h 48"/>
                <a:gd name="T74" fmla="*/ 37 w 46"/>
                <a:gd name="T75" fmla="*/ 39 h 48"/>
                <a:gd name="T76" fmla="*/ 25 w 46"/>
                <a:gd name="T77" fmla="*/ 45 h 48"/>
                <a:gd name="T78" fmla="*/ 22 w 46"/>
                <a:gd name="T79" fmla="*/ 45 h 48"/>
                <a:gd name="T80" fmla="*/ 21 w 46"/>
                <a:gd name="T81" fmla="*/ 45 h 48"/>
                <a:gd name="T82" fmla="*/ 10 w 46"/>
                <a:gd name="T83" fmla="*/ 40 h 48"/>
                <a:gd name="T84" fmla="*/ 5 w 46"/>
                <a:gd name="T85" fmla="*/ 36 h 48"/>
                <a:gd name="T86" fmla="*/ 3 w 46"/>
                <a:gd name="T87" fmla="*/ 31 h 48"/>
                <a:gd name="T88" fmla="*/ 3 w 46"/>
                <a:gd name="T89" fmla="*/ 19 h 48"/>
                <a:gd name="T90" fmla="*/ 16 w 46"/>
                <a:gd name="T91" fmla="*/ 4 h 48"/>
                <a:gd name="T92" fmla="*/ 41 w 46"/>
                <a:gd name="T9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8">
                  <a:moveTo>
                    <a:pt x="42" y="13"/>
                  </a:moveTo>
                  <a:cubicBezTo>
                    <a:pt x="42" y="13"/>
                    <a:pt x="42" y="13"/>
                    <a:pt x="42" y="13"/>
                  </a:cubicBezTo>
                  <a:cubicBezTo>
                    <a:pt x="39" y="11"/>
                    <a:pt x="39" y="7"/>
                    <a:pt x="37" y="5"/>
                  </a:cubicBezTo>
                  <a:cubicBezTo>
                    <a:pt x="37" y="6"/>
                    <a:pt x="33" y="2"/>
                    <a:pt x="34" y="4"/>
                  </a:cubicBezTo>
                  <a:cubicBezTo>
                    <a:pt x="30" y="3"/>
                    <a:pt x="26" y="0"/>
                    <a:pt x="21" y="1"/>
                  </a:cubicBezTo>
                  <a:cubicBezTo>
                    <a:pt x="18" y="1"/>
                    <a:pt x="11" y="2"/>
                    <a:pt x="10" y="4"/>
                  </a:cubicBezTo>
                  <a:cubicBezTo>
                    <a:pt x="8" y="3"/>
                    <a:pt x="4" y="10"/>
                    <a:pt x="3" y="11"/>
                  </a:cubicBezTo>
                  <a:cubicBezTo>
                    <a:pt x="0" y="15"/>
                    <a:pt x="2" y="22"/>
                    <a:pt x="1" y="27"/>
                  </a:cubicBezTo>
                  <a:cubicBezTo>
                    <a:pt x="1" y="27"/>
                    <a:pt x="1" y="26"/>
                    <a:pt x="1" y="26"/>
                  </a:cubicBezTo>
                  <a:cubicBezTo>
                    <a:pt x="0" y="26"/>
                    <a:pt x="0" y="29"/>
                    <a:pt x="1" y="30"/>
                  </a:cubicBezTo>
                  <a:cubicBezTo>
                    <a:pt x="1" y="30"/>
                    <a:pt x="1" y="29"/>
                    <a:pt x="1" y="29"/>
                  </a:cubicBezTo>
                  <a:cubicBezTo>
                    <a:pt x="2" y="31"/>
                    <a:pt x="2" y="34"/>
                    <a:pt x="4" y="36"/>
                  </a:cubicBezTo>
                  <a:cubicBezTo>
                    <a:pt x="5" y="39"/>
                    <a:pt x="8" y="44"/>
                    <a:pt x="12" y="45"/>
                  </a:cubicBezTo>
                  <a:cubicBezTo>
                    <a:pt x="13" y="45"/>
                    <a:pt x="14" y="45"/>
                    <a:pt x="15" y="46"/>
                  </a:cubicBezTo>
                  <a:cubicBezTo>
                    <a:pt x="15" y="46"/>
                    <a:pt x="14" y="46"/>
                    <a:pt x="14" y="46"/>
                  </a:cubicBezTo>
                  <a:cubicBezTo>
                    <a:pt x="14" y="46"/>
                    <a:pt x="13" y="46"/>
                    <a:pt x="13" y="46"/>
                  </a:cubicBezTo>
                  <a:cubicBezTo>
                    <a:pt x="13" y="45"/>
                    <a:pt x="12" y="45"/>
                    <a:pt x="12" y="45"/>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6"/>
                    <a:pt x="12" y="46"/>
                  </a:cubicBezTo>
                  <a:cubicBezTo>
                    <a:pt x="13" y="48"/>
                    <a:pt x="16" y="47"/>
                    <a:pt x="18" y="46"/>
                  </a:cubicBezTo>
                  <a:cubicBezTo>
                    <a:pt x="18" y="46"/>
                    <a:pt x="18" y="46"/>
                    <a:pt x="19" y="46"/>
                  </a:cubicBezTo>
                  <a:cubicBezTo>
                    <a:pt x="19" y="47"/>
                    <a:pt x="19" y="47"/>
                    <a:pt x="19" y="47"/>
                  </a:cubicBezTo>
                  <a:cubicBezTo>
                    <a:pt x="19" y="47"/>
                    <a:pt x="19" y="47"/>
                    <a:pt x="19" y="47"/>
                  </a:cubicBezTo>
                  <a:cubicBezTo>
                    <a:pt x="19" y="47"/>
                    <a:pt x="19" y="47"/>
                    <a:pt x="20" y="47"/>
                  </a:cubicBezTo>
                  <a:cubicBezTo>
                    <a:pt x="20" y="47"/>
                    <a:pt x="21" y="47"/>
                    <a:pt x="22" y="47"/>
                  </a:cubicBezTo>
                  <a:cubicBezTo>
                    <a:pt x="22" y="47"/>
                    <a:pt x="22" y="47"/>
                    <a:pt x="22" y="47"/>
                  </a:cubicBezTo>
                  <a:cubicBezTo>
                    <a:pt x="22" y="47"/>
                    <a:pt x="22" y="47"/>
                    <a:pt x="22" y="47"/>
                  </a:cubicBezTo>
                  <a:cubicBezTo>
                    <a:pt x="22" y="47"/>
                    <a:pt x="22" y="47"/>
                    <a:pt x="23" y="47"/>
                  </a:cubicBezTo>
                  <a:cubicBezTo>
                    <a:pt x="22" y="47"/>
                    <a:pt x="22" y="47"/>
                    <a:pt x="22" y="47"/>
                  </a:cubicBezTo>
                  <a:cubicBezTo>
                    <a:pt x="22" y="47"/>
                    <a:pt x="22" y="47"/>
                    <a:pt x="22" y="47"/>
                  </a:cubicBezTo>
                  <a:cubicBezTo>
                    <a:pt x="22" y="47"/>
                    <a:pt x="23" y="47"/>
                    <a:pt x="23" y="47"/>
                  </a:cubicBezTo>
                  <a:cubicBezTo>
                    <a:pt x="23" y="47"/>
                    <a:pt x="23" y="47"/>
                    <a:pt x="23" y="46"/>
                  </a:cubicBezTo>
                  <a:cubicBezTo>
                    <a:pt x="24" y="47"/>
                    <a:pt x="24" y="47"/>
                    <a:pt x="24" y="47"/>
                  </a:cubicBezTo>
                  <a:cubicBezTo>
                    <a:pt x="24" y="47"/>
                    <a:pt x="24" y="47"/>
                    <a:pt x="24" y="47"/>
                  </a:cubicBezTo>
                  <a:cubicBezTo>
                    <a:pt x="24" y="47"/>
                    <a:pt x="25" y="47"/>
                    <a:pt x="25" y="47"/>
                  </a:cubicBezTo>
                  <a:cubicBezTo>
                    <a:pt x="25" y="47"/>
                    <a:pt x="25" y="47"/>
                    <a:pt x="25" y="47"/>
                  </a:cubicBezTo>
                  <a:cubicBezTo>
                    <a:pt x="25" y="47"/>
                    <a:pt x="25" y="47"/>
                    <a:pt x="25" y="47"/>
                  </a:cubicBezTo>
                  <a:cubicBezTo>
                    <a:pt x="25" y="47"/>
                    <a:pt x="26" y="47"/>
                    <a:pt x="26" y="47"/>
                  </a:cubicBezTo>
                  <a:cubicBezTo>
                    <a:pt x="26" y="47"/>
                    <a:pt x="26" y="46"/>
                    <a:pt x="26" y="46"/>
                  </a:cubicBezTo>
                  <a:cubicBezTo>
                    <a:pt x="27" y="46"/>
                    <a:pt x="32" y="45"/>
                    <a:pt x="33" y="44"/>
                  </a:cubicBezTo>
                  <a:cubicBezTo>
                    <a:pt x="33" y="44"/>
                    <a:pt x="33" y="44"/>
                    <a:pt x="33" y="45"/>
                  </a:cubicBezTo>
                  <a:cubicBezTo>
                    <a:pt x="34" y="44"/>
                    <a:pt x="35" y="43"/>
                    <a:pt x="35" y="43"/>
                  </a:cubicBezTo>
                  <a:cubicBezTo>
                    <a:pt x="35" y="43"/>
                    <a:pt x="35" y="42"/>
                    <a:pt x="36" y="42"/>
                  </a:cubicBezTo>
                  <a:cubicBezTo>
                    <a:pt x="36" y="42"/>
                    <a:pt x="38" y="41"/>
                    <a:pt x="39" y="40"/>
                  </a:cubicBezTo>
                  <a:cubicBezTo>
                    <a:pt x="39" y="40"/>
                    <a:pt x="39" y="40"/>
                    <a:pt x="39" y="40"/>
                  </a:cubicBezTo>
                  <a:cubicBezTo>
                    <a:pt x="40" y="39"/>
                    <a:pt x="41" y="38"/>
                    <a:pt x="41" y="37"/>
                  </a:cubicBezTo>
                  <a:cubicBezTo>
                    <a:pt x="41" y="37"/>
                    <a:pt x="43" y="32"/>
                    <a:pt x="43" y="34"/>
                  </a:cubicBezTo>
                  <a:cubicBezTo>
                    <a:pt x="44" y="30"/>
                    <a:pt x="46" y="20"/>
                    <a:pt x="44" y="18"/>
                  </a:cubicBezTo>
                  <a:cubicBezTo>
                    <a:pt x="44" y="19"/>
                    <a:pt x="39" y="9"/>
                    <a:pt x="42" y="13"/>
                  </a:cubicBezTo>
                  <a:close/>
                  <a:moveTo>
                    <a:pt x="1" y="29"/>
                  </a:moveTo>
                  <a:cubicBezTo>
                    <a:pt x="0" y="29"/>
                    <a:pt x="0" y="29"/>
                    <a:pt x="0" y="29"/>
                  </a:cubicBezTo>
                  <a:cubicBezTo>
                    <a:pt x="0" y="29"/>
                    <a:pt x="1" y="29"/>
                    <a:pt x="1" y="29"/>
                  </a:cubicBezTo>
                  <a:close/>
                  <a:moveTo>
                    <a:pt x="2" y="26"/>
                  </a:moveTo>
                  <a:cubicBezTo>
                    <a:pt x="2" y="26"/>
                    <a:pt x="2" y="26"/>
                    <a:pt x="2" y="26"/>
                  </a:cubicBezTo>
                  <a:cubicBezTo>
                    <a:pt x="2" y="27"/>
                    <a:pt x="2" y="27"/>
                    <a:pt x="2" y="26"/>
                  </a:cubicBezTo>
                  <a:close/>
                  <a:moveTo>
                    <a:pt x="13" y="46"/>
                  </a:moveTo>
                  <a:cubicBezTo>
                    <a:pt x="14" y="46"/>
                    <a:pt x="15" y="46"/>
                    <a:pt x="15" y="46"/>
                  </a:cubicBezTo>
                  <a:cubicBezTo>
                    <a:pt x="16" y="46"/>
                    <a:pt x="16" y="46"/>
                    <a:pt x="16" y="46"/>
                  </a:cubicBezTo>
                  <a:cubicBezTo>
                    <a:pt x="15" y="46"/>
                    <a:pt x="14" y="46"/>
                    <a:pt x="13" y="46"/>
                  </a:cubicBezTo>
                  <a:close/>
                  <a:moveTo>
                    <a:pt x="16" y="46"/>
                  </a:moveTo>
                  <a:cubicBezTo>
                    <a:pt x="16" y="46"/>
                    <a:pt x="16" y="46"/>
                    <a:pt x="16" y="46"/>
                  </a:cubicBezTo>
                  <a:cubicBezTo>
                    <a:pt x="16" y="46"/>
                    <a:pt x="16" y="46"/>
                    <a:pt x="16" y="46"/>
                  </a:cubicBezTo>
                  <a:cubicBezTo>
                    <a:pt x="16" y="46"/>
                    <a:pt x="16" y="46"/>
                    <a:pt x="16" y="46"/>
                  </a:cubicBezTo>
                  <a:close/>
                  <a:moveTo>
                    <a:pt x="37" y="41"/>
                  </a:moveTo>
                  <a:cubicBezTo>
                    <a:pt x="38" y="41"/>
                    <a:pt x="38" y="40"/>
                    <a:pt x="38" y="40"/>
                  </a:cubicBezTo>
                  <a:cubicBezTo>
                    <a:pt x="38" y="41"/>
                    <a:pt x="38" y="41"/>
                    <a:pt x="37" y="41"/>
                  </a:cubicBezTo>
                  <a:close/>
                  <a:moveTo>
                    <a:pt x="39" y="40"/>
                  </a:moveTo>
                  <a:cubicBezTo>
                    <a:pt x="39" y="40"/>
                    <a:pt x="39" y="40"/>
                    <a:pt x="39" y="40"/>
                  </a:cubicBezTo>
                  <a:cubicBezTo>
                    <a:pt x="39" y="40"/>
                    <a:pt x="39" y="40"/>
                    <a:pt x="39" y="40"/>
                  </a:cubicBezTo>
                  <a:close/>
                  <a:moveTo>
                    <a:pt x="43" y="27"/>
                  </a:moveTo>
                  <a:cubicBezTo>
                    <a:pt x="42" y="30"/>
                    <a:pt x="41" y="32"/>
                    <a:pt x="41" y="33"/>
                  </a:cubicBezTo>
                  <a:cubicBezTo>
                    <a:pt x="40" y="34"/>
                    <a:pt x="38" y="40"/>
                    <a:pt x="38" y="37"/>
                  </a:cubicBezTo>
                  <a:cubicBezTo>
                    <a:pt x="38" y="37"/>
                    <a:pt x="37" y="40"/>
                    <a:pt x="37" y="39"/>
                  </a:cubicBezTo>
                  <a:cubicBezTo>
                    <a:pt x="36" y="39"/>
                    <a:pt x="34" y="42"/>
                    <a:pt x="34" y="42"/>
                  </a:cubicBezTo>
                  <a:cubicBezTo>
                    <a:pt x="34" y="43"/>
                    <a:pt x="27" y="45"/>
                    <a:pt x="25" y="45"/>
                  </a:cubicBezTo>
                  <a:cubicBezTo>
                    <a:pt x="25" y="45"/>
                    <a:pt x="25" y="45"/>
                    <a:pt x="24" y="45"/>
                  </a:cubicBezTo>
                  <a:cubicBezTo>
                    <a:pt x="23" y="45"/>
                    <a:pt x="22" y="45"/>
                    <a:pt x="22" y="45"/>
                  </a:cubicBezTo>
                  <a:cubicBezTo>
                    <a:pt x="22" y="45"/>
                    <a:pt x="21" y="45"/>
                    <a:pt x="21" y="45"/>
                  </a:cubicBezTo>
                  <a:cubicBezTo>
                    <a:pt x="21" y="45"/>
                    <a:pt x="21" y="45"/>
                    <a:pt x="21" y="45"/>
                  </a:cubicBezTo>
                  <a:cubicBezTo>
                    <a:pt x="21" y="45"/>
                    <a:pt x="12" y="43"/>
                    <a:pt x="11" y="42"/>
                  </a:cubicBezTo>
                  <a:cubicBezTo>
                    <a:pt x="11" y="43"/>
                    <a:pt x="10" y="40"/>
                    <a:pt x="10" y="40"/>
                  </a:cubicBezTo>
                  <a:cubicBezTo>
                    <a:pt x="9" y="40"/>
                    <a:pt x="6" y="38"/>
                    <a:pt x="6" y="37"/>
                  </a:cubicBezTo>
                  <a:cubicBezTo>
                    <a:pt x="5" y="37"/>
                    <a:pt x="5" y="37"/>
                    <a:pt x="5" y="36"/>
                  </a:cubicBezTo>
                  <a:cubicBezTo>
                    <a:pt x="5" y="36"/>
                    <a:pt x="6" y="36"/>
                    <a:pt x="6" y="37"/>
                  </a:cubicBezTo>
                  <a:cubicBezTo>
                    <a:pt x="6" y="36"/>
                    <a:pt x="3" y="32"/>
                    <a:pt x="3" y="31"/>
                  </a:cubicBezTo>
                  <a:cubicBezTo>
                    <a:pt x="3" y="31"/>
                    <a:pt x="3" y="31"/>
                    <a:pt x="3" y="31"/>
                  </a:cubicBezTo>
                  <a:cubicBezTo>
                    <a:pt x="4" y="28"/>
                    <a:pt x="1" y="22"/>
                    <a:pt x="3" y="19"/>
                  </a:cubicBezTo>
                  <a:cubicBezTo>
                    <a:pt x="2" y="14"/>
                    <a:pt x="7" y="10"/>
                    <a:pt x="10" y="7"/>
                  </a:cubicBezTo>
                  <a:cubicBezTo>
                    <a:pt x="10" y="6"/>
                    <a:pt x="16" y="4"/>
                    <a:pt x="16" y="4"/>
                  </a:cubicBezTo>
                  <a:cubicBezTo>
                    <a:pt x="20" y="3"/>
                    <a:pt x="25" y="2"/>
                    <a:pt x="29" y="3"/>
                  </a:cubicBezTo>
                  <a:cubicBezTo>
                    <a:pt x="36" y="6"/>
                    <a:pt x="39" y="11"/>
                    <a:pt x="41" y="18"/>
                  </a:cubicBezTo>
                  <a:cubicBezTo>
                    <a:pt x="43" y="21"/>
                    <a:pt x="43" y="24"/>
                    <a:pt x="43"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0" name="Freeform 776"/>
            <p:cNvSpPr>
              <a:spLocks noEditPoints="1" noChangeArrowheads="1"/>
            </p:cNvSpPr>
            <p:nvPr/>
          </p:nvSpPr>
          <p:spPr bwMode="auto">
            <a:xfrm>
              <a:off x="0" y="0"/>
              <a:ext cx="358775" cy="447675"/>
            </a:xfrm>
            <a:custGeom>
              <a:avLst/>
              <a:gdLst>
                <a:gd name="T0" fmla="*/ 60 w 61"/>
                <a:gd name="T1" fmla="*/ 23 h 76"/>
                <a:gd name="T2" fmla="*/ 46 w 61"/>
                <a:gd name="T3" fmla="*/ 5 h 76"/>
                <a:gd name="T4" fmla="*/ 45 w 61"/>
                <a:gd name="T5" fmla="*/ 5 h 76"/>
                <a:gd name="T6" fmla="*/ 36 w 61"/>
                <a:gd name="T7" fmla="*/ 2 h 76"/>
                <a:gd name="T8" fmla="*/ 36 w 61"/>
                <a:gd name="T9" fmla="*/ 2 h 76"/>
                <a:gd name="T10" fmla="*/ 35 w 61"/>
                <a:gd name="T11" fmla="*/ 1 h 76"/>
                <a:gd name="T12" fmla="*/ 34 w 61"/>
                <a:gd name="T13" fmla="*/ 1 h 76"/>
                <a:gd name="T14" fmla="*/ 34 w 61"/>
                <a:gd name="T15" fmla="*/ 1 h 76"/>
                <a:gd name="T16" fmla="*/ 33 w 61"/>
                <a:gd name="T17" fmla="*/ 1 h 76"/>
                <a:gd name="T18" fmla="*/ 29 w 61"/>
                <a:gd name="T19" fmla="*/ 1 h 76"/>
                <a:gd name="T20" fmla="*/ 25 w 61"/>
                <a:gd name="T21" fmla="*/ 1 h 76"/>
                <a:gd name="T22" fmla="*/ 23 w 61"/>
                <a:gd name="T23" fmla="*/ 1 h 76"/>
                <a:gd name="T24" fmla="*/ 12 w 61"/>
                <a:gd name="T25" fmla="*/ 7 h 76"/>
                <a:gd name="T26" fmla="*/ 8 w 61"/>
                <a:gd name="T27" fmla="*/ 13 h 76"/>
                <a:gd name="T28" fmla="*/ 7 w 61"/>
                <a:gd name="T29" fmla="*/ 13 h 76"/>
                <a:gd name="T30" fmla="*/ 4 w 61"/>
                <a:gd name="T31" fmla="*/ 22 h 76"/>
                <a:gd name="T32" fmla="*/ 19 w 61"/>
                <a:gd name="T33" fmla="*/ 63 h 76"/>
                <a:gd name="T34" fmla="*/ 20 w 61"/>
                <a:gd name="T35" fmla="*/ 63 h 76"/>
                <a:gd name="T36" fmla="*/ 31 w 61"/>
                <a:gd name="T37" fmla="*/ 75 h 76"/>
                <a:gd name="T38" fmla="*/ 31 w 61"/>
                <a:gd name="T39" fmla="*/ 76 h 76"/>
                <a:gd name="T40" fmla="*/ 49 w 61"/>
                <a:gd name="T41" fmla="*/ 56 h 76"/>
                <a:gd name="T42" fmla="*/ 59 w 61"/>
                <a:gd name="T43" fmla="*/ 41 h 76"/>
                <a:gd name="T44" fmla="*/ 3 w 61"/>
                <a:gd name="T45" fmla="*/ 27 h 76"/>
                <a:gd name="T46" fmla="*/ 3 w 61"/>
                <a:gd name="T47" fmla="*/ 29 h 76"/>
                <a:gd name="T48" fmla="*/ 3 w 61"/>
                <a:gd name="T49" fmla="*/ 29 h 76"/>
                <a:gd name="T50" fmla="*/ 57 w 61"/>
                <a:gd name="T51" fmla="*/ 21 h 76"/>
                <a:gd name="T52" fmla="*/ 57 w 61"/>
                <a:gd name="T53" fmla="*/ 20 h 76"/>
                <a:gd name="T54" fmla="*/ 56 w 61"/>
                <a:gd name="T55" fmla="*/ 19 h 76"/>
                <a:gd name="T56" fmla="*/ 58 w 61"/>
                <a:gd name="T57" fmla="*/ 30 h 76"/>
                <a:gd name="T58" fmla="*/ 51 w 61"/>
                <a:gd name="T59" fmla="*/ 49 h 76"/>
                <a:gd name="T60" fmla="*/ 47 w 61"/>
                <a:gd name="T61" fmla="*/ 56 h 76"/>
                <a:gd name="T62" fmla="*/ 47 w 61"/>
                <a:gd name="T63" fmla="*/ 55 h 76"/>
                <a:gd name="T64" fmla="*/ 36 w 61"/>
                <a:gd name="T65" fmla="*/ 66 h 76"/>
                <a:gd name="T66" fmla="*/ 31 w 61"/>
                <a:gd name="T67" fmla="*/ 73 h 76"/>
                <a:gd name="T68" fmla="*/ 13 w 61"/>
                <a:gd name="T69" fmla="*/ 52 h 76"/>
                <a:gd name="T70" fmla="*/ 5 w 61"/>
                <a:gd name="T71" fmla="*/ 28 h 76"/>
                <a:gd name="T72" fmla="*/ 5 w 61"/>
                <a:gd name="T73" fmla="*/ 24 h 76"/>
                <a:gd name="T74" fmla="*/ 15 w 61"/>
                <a:gd name="T75" fmla="*/ 8 h 76"/>
                <a:gd name="T76" fmla="*/ 27 w 61"/>
                <a:gd name="T77" fmla="*/ 2 h 76"/>
                <a:gd name="T78" fmla="*/ 34 w 61"/>
                <a:gd name="T79" fmla="*/ 3 h 76"/>
                <a:gd name="T80" fmla="*/ 36 w 61"/>
                <a:gd name="T81" fmla="*/ 3 h 76"/>
                <a:gd name="T82" fmla="*/ 41 w 61"/>
                <a:gd name="T83" fmla="*/ 4 h 76"/>
                <a:gd name="T84" fmla="*/ 45 w 61"/>
                <a:gd name="T85" fmla="*/ 6 h 76"/>
                <a:gd name="T86" fmla="*/ 50 w 61"/>
                <a:gd name="T87" fmla="*/ 11 h 76"/>
                <a:gd name="T88" fmla="*/ 52 w 61"/>
                <a:gd name="T89" fmla="*/ 13 h 76"/>
                <a:gd name="T90" fmla="*/ 57 w 61"/>
                <a:gd name="T91" fmla="*/ 21 h 76"/>
                <a:gd name="T92" fmla="*/ 58 w 61"/>
                <a:gd name="T93" fmla="*/ 30 h 76"/>
                <a:gd name="T94" fmla="*/ 5 w 61"/>
                <a:gd name="T95"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76">
                  <a:moveTo>
                    <a:pt x="59" y="21"/>
                  </a:moveTo>
                  <a:cubicBezTo>
                    <a:pt x="59" y="21"/>
                    <a:pt x="59" y="23"/>
                    <a:pt x="60" y="23"/>
                  </a:cubicBezTo>
                  <a:cubicBezTo>
                    <a:pt x="60" y="22"/>
                    <a:pt x="58" y="19"/>
                    <a:pt x="58" y="19"/>
                  </a:cubicBezTo>
                  <a:cubicBezTo>
                    <a:pt x="55" y="13"/>
                    <a:pt x="52" y="10"/>
                    <a:pt x="46" y="5"/>
                  </a:cubicBezTo>
                  <a:cubicBezTo>
                    <a:pt x="46" y="5"/>
                    <a:pt x="47" y="6"/>
                    <a:pt x="47" y="6"/>
                  </a:cubicBezTo>
                  <a:cubicBezTo>
                    <a:pt x="47" y="6"/>
                    <a:pt x="46" y="5"/>
                    <a:pt x="45" y="5"/>
                  </a:cubicBezTo>
                  <a:cubicBezTo>
                    <a:pt x="47" y="6"/>
                    <a:pt x="40" y="3"/>
                    <a:pt x="40" y="3"/>
                  </a:cubicBezTo>
                  <a:cubicBezTo>
                    <a:pt x="39" y="2"/>
                    <a:pt x="37" y="2"/>
                    <a:pt x="36" y="2"/>
                  </a:cubicBezTo>
                  <a:cubicBezTo>
                    <a:pt x="36" y="2"/>
                    <a:pt x="36" y="2"/>
                    <a:pt x="37" y="2"/>
                  </a:cubicBezTo>
                  <a:cubicBezTo>
                    <a:pt x="37" y="2"/>
                    <a:pt x="36" y="2"/>
                    <a:pt x="36" y="2"/>
                  </a:cubicBezTo>
                  <a:cubicBezTo>
                    <a:pt x="36" y="1"/>
                    <a:pt x="35" y="2"/>
                    <a:pt x="35" y="1"/>
                  </a:cubicBezTo>
                  <a:cubicBezTo>
                    <a:pt x="35" y="1"/>
                    <a:pt x="35" y="1"/>
                    <a:pt x="35"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1"/>
                  </a:cubicBezTo>
                  <a:cubicBezTo>
                    <a:pt x="33" y="1"/>
                    <a:pt x="33" y="1"/>
                    <a:pt x="33" y="1"/>
                  </a:cubicBezTo>
                  <a:cubicBezTo>
                    <a:pt x="32" y="1"/>
                    <a:pt x="31" y="1"/>
                    <a:pt x="29" y="1"/>
                  </a:cubicBezTo>
                  <a:cubicBezTo>
                    <a:pt x="29" y="1"/>
                    <a:pt x="29" y="1"/>
                    <a:pt x="30" y="0"/>
                  </a:cubicBezTo>
                  <a:cubicBezTo>
                    <a:pt x="29" y="0"/>
                    <a:pt x="27" y="0"/>
                    <a:pt x="25" y="1"/>
                  </a:cubicBezTo>
                  <a:cubicBezTo>
                    <a:pt x="24" y="1"/>
                    <a:pt x="23" y="1"/>
                    <a:pt x="23" y="1"/>
                  </a:cubicBezTo>
                  <a:cubicBezTo>
                    <a:pt x="23" y="1"/>
                    <a:pt x="23" y="1"/>
                    <a:pt x="23" y="1"/>
                  </a:cubicBezTo>
                  <a:cubicBezTo>
                    <a:pt x="20" y="2"/>
                    <a:pt x="16" y="4"/>
                    <a:pt x="15" y="5"/>
                  </a:cubicBezTo>
                  <a:cubicBezTo>
                    <a:pt x="15" y="6"/>
                    <a:pt x="11" y="7"/>
                    <a:pt x="12" y="7"/>
                  </a:cubicBezTo>
                  <a:cubicBezTo>
                    <a:pt x="10" y="9"/>
                    <a:pt x="9" y="13"/>
                    <a:pt x="8" y="13"/>
                  </a:cubicBezTo>
                  <a:cubicBezTo>
                    <a:pt x="8" y="13"/>
                    <a:pt x="8" y="13"/>
                    <a:pt x="8" y="13"/>
                  </a:cubicBezTo>
                  <a:cubicBezTo>
                    <a:pt x="8" y="14"/>
                    <a:pt x="7" y="14"/>
                    <a:pt x="7" y="15"/>
                  </a:cubicBezTo>
                  <a:cubicBezTo>
                    <a:pt x="7" y="15"/>
                    <a:pt x="7" y="13"/>
                    <a:pt x="7" y="13"/>
                  </a:cubicBezTo>
                  <a:cubicBezTo>
                    <a:pt x="7" y="15"/>
                    <a:pt x="4" y="21"/>
                    <a:pt x="4" y="20"/>
                  </a:cubicBezTo>
                  <a:cubicBezTo>
                    <a:pt x="4" y="20"/>
                    <a:pt x="3" y="22"/>
                    <a:pt x="4" y="22"/>
                  </a:cubicBezTo>
                  <a:cubicBezTo>
                    <a:pt x="0" y="28"/>
                    <a:pt x="3" y="37"/>
                    <a:pt x="6" y="43"/>
                  </a:cubicBezTo>
                  <a:cubicBezTo>
                    <a:pt x="9" y="51"/>
                    <a:pt x="14" y="57"/>
                    <a:pt x="19" y="63"/>
                  </a:cubicBezTo>
                  <a:cubicBezTo>
                    <a:pt x="19" y="62"/>
                    <a:pt x="20" y="63"/>
                    <a:pt x="20" y="63"/>
                  </a:cubicBezTo>
                  <a:cubicBezTo>
                    <a:pt x="20" y="63"/>
                    <a:pt x="20" y="63"/>
                    <a:pt x="20" y="63"/>
                  </a:cubicBezTo>
                  <a:cubicBezTo>
                    <a:pt x="21" y="65"/>
                    <a:pt x="23" y="67"/>
                    <a:pt x="25" y="68"/>
                  </a:cubicBezTo>
                  <a:cubicBezTo>
                    <a:pt x="27" y="70"/>
                    <a:pt x="28" y="74"/>
                    <a:pt x="31" y="75"/>
                  </a:cubicBezTo>
                  <a:cubicBezTo>
                    <a:pt x="31" y="75"/>
                    <a:pt x="31" y="75"/>
                    <a:pt x="31" y="75"/>
                  </a:cubicBezTo>
                  <a:cubicBezTo>
                    <a:pt x="32" y="76"/>
                    <a:pt x="31" y="75"/>
                    <a:pt x="31" y="76"/>
                  </a:cubicBezTo>
                  <a:cubicBezTo>
                    <a:pt x="35" y="71"/>
                    <a:pt x="40" y="66"/>
                    <a:pt x="44" y="61"/>
                  </a:cubicBezTo>
                  <a:cubicBezTo>
                    <a:pt x="46" y="60"/>
                    <a:pt x="47" y="58"/>
                    <a:pt x="49" y="56"/>
                  </a:cubicBezTo>
                  <a:cubicBezTo>
                    <a:pt x="49" y="55"/>
                    <a:pt x="53" y="50"/>
                    <a:pt x="53" y="51"/>
                  </a:cubicBezTo>
                  <a:cubicBezTo>
                    <a:pt x="55" y="48"/>
                    <a:pt x="58" y="44"/>
                    <a:pt x="59" y="41"/>
                  </a:cubicBezTo>
                  <a:cubicBezTo>
                    <a:pt x="59" y="34"/>
                    <a:pt x="61" y="28"/>
                    <a:pt x="59" y="21"/>
                  </a:cubicBezTo>
                  <a:close/>
                  <a:moveTo>
                    <a:pt x="3" y="27"/>
                  </a:moveTo>
                  <a:cubicBezTo>
                    <a:pt x="3" y="27"/>
                    <a:pt x="3" y="27"/>
                    <a:pt x="3" y="27"/>
                  </a:cubicBezTo>
                  <a:close/>
                  <a:moveTo>
                    <a:pt x="3" y="29"/>
                  </a:moveTo>
                  <a:cubicBezTo>
                    <a:pt x="3" y="29"/>
                    <a:pt x="3" y="29"/>
                    <a:pt x="3" y="29"/>
                  </a:cubicBezTo>
                  <a:cubicBezTo>
                    <a:pt x="3" y="28"/>
                    <a:pt x="3" y="28"/>
                    <a:pt x="3" y="29"/>
                  </a:cubicBezTo>
                  <a:close/>
                  <a:moveTo>
                    <a:pt x="57" y="21"/>
                  </a:moveTo>
                  <a:cubicBezTo>
                    <a:pt x="57" y="21"/>
                    <a:pt x="57" y="21"/>
                    <a:pt x="57" y="21"/>
                  </a:cubicBezTo>
                  <a:cubicBezTo>
                    <a:pt x="57" y="21"/>
                    <a:pt x="57" y="21"/>
                    <a:pt x="57" y="21"/>
                  </a:cubicBezTo>
                  <a:close/>
                  <a:moveTo>
                    <a:pt x="57" y="20"/>
                  </a:moveTo>
                  <a:cubicBezTo>
                    <a:pt x="57" y="20"/>
                    <a:pt x="57" y="20"/>
                    <a:pt x="57" y="20"/>
                  </a:cubicBezTo>
                  <a:cubicBezTo>
                    <a:pt x="56" y="20"/>
                    <a:pt x="56" y="20"/>
                    <a:pt x="56" y="19"/>
                  </a:cubicBezTo>
                  <a:cubicBezTo>
                    <a:pt x="56" y="20"/>
                    <a:pt x="56" y="20"/>
                    <a:pt x="57" y="20"/>
                  </a:cubicBezTo>
                  <a:close/>
                  <a:moveTo>
                    <a:pt x="58" y="30"/>
                  </a:moveTo>
                  <a:cubicBezTo>
                    <a:pt x="58" y="34"/>
                    <a:pt x="56" y="38"/>
                    <a:pt x="56" y="42"/>
                  </a:cubicBezTo>
                  <a:cubicBezTo>
                    <a:pt x="56" y="42"/>
                    <a:pt x="52" y="50"/>
                    <a:pt x="51" y="49"/>
                  </a:cubicBezTo>
                  <a:cubicBezTo>
                    <a:pt x="51" y="49"/>
                    <a:pt x="52" y="49"/>
                    <a:pt x="52" y="49"/>
                  </a:cubicBezTo>
                  <a:cubicBezTo>
                    <a:pt x="50" y="49"/>
                    <a:pt x="48" y="54"/>
                    <a:pt x="47" y="56"/>
                  </a:cubicBezTo>
                  <a:cubicBezTo>
                    <a:pt x="47" y="55"/>
                    <a:pt x="48" y="54"/>
                    <a:pt x="48" y="54"/>
                  </a:cubicBezTo>
                  <a:cubicBezTo>
                    <a:pt x="48" y="54"/>
                    <a:pt x="47" y="55"/>
                    <a:pt x="47" y="55"/>
                  </a:cubicBezTo>
                  <a:cubicBezTo>
                    <a:pt x="47" y="55"/>
                    <a:pt x="47" y="55"/>
                    <a:pt x="47" y="55"/>
                  </a:cubicBezTo>
                  <a:cubicBezTo>
                    <a:pt x="46" y="59"/>
                    <a:pt x="39" y="64"/>
                    <a:pt x="36" y="66"/>
                  </a:cubicBezTo>
                  <a:cubicBezTo>
                    <a:pt x="39" y="65"/>
                    <a:pt x="35" y="69"/>
                    <a:pt x="35" y="67"/>
                  </a:cubicBezTo>
                  <a:cubicBezTo>
                    <a:pt x="34" y="69"/>
                    <a:pt x="33" y="71"/>
                    <a:pt x="31" y="73"/>
                  </a:cubicBezTo>
                  <a:cubicBezTo>
                    <a:pt x="27" y="68"/>
                    <a:pt x="22" y="61"/>
                    <a:pt x="18" y="57"/>
                  </a:cubicBezTo>
                  <a:cubicBezTo>
                    <a:pt x="18" y="56"/>
                    <a:pt x="14" y="53"/>
                    <a:pt x="13" y="52"/>
                  </a:cubicBezTo>
                  <a:cubicBezTo>
                    <a:pt x="12" y="50"/>
                    <a:pt x="11" y="47"/>
                    <a:pt x="9" y="45"/>
                  </a:cubicBezTo>
                  <a:cubicBezTo>
                    <a:pt x="7" y="41"/>
                    <a:pt x="2" y="33"/>
                    <a:pt x="5" y="28"/>
                  </a:cubicBezTo>
                  <a:cubicBezTo>
                    <a:pt x="4" y="29"/>
                    <a:pt x="4" y="29"/>
                    <a:pt x="4" y="30"/>
                  </a:cubicBezTo>
                  <a:cubicBezTo>
                    <a:pt x="5" y="29"/>
                    <a:pt x="6" y="26"/>
                    <a:pt x="5" y="24"/>
                  </a:cubicBezTo>
                  <a:cubicBezTo>
                    <a:pt x="5" y="24"/>
                    <a:pt x="5" y="26"/>
                    <a:pt x="5" y="26"/>
                  </a:cubicBezTo>
                  <a:cubicBezTo>
                    <a:pt x="3" y="20"/>
                    <a:pt x="11" y="11"/>
                    <a:pt x="15" y="8"/>
                  </a:cubicBezTo>
                  <a:cubicBezTo>
                    <a:pt x="17" y="7"/>
                    <a:pt x="22" y="3"/>
                    <a:pt x="27" y="2"/>
                  </a:cubicBezTo>
                  <a:cubicBezTo>
                    <a:pt x="27" y="2"/>
                    <a:pt x="27" y="2"/>
                    <a:pt x="27" y="2"/>
                  </a:cubicBezTo>
                  <a:cubicBezTo>
                    <a:pt x="27" y="2"/>
                    <a:pt x="29" y="2"/>
                    <a:pt x="30" y="2"/>
                  </a:cubicBezTo>
                  <a:cubicBezTo>
                    <a:pt x="31" y="3"/>
                    <a:pt x="33" y="3"/>
                    <a:pt x="34" y="3"/>
                  </a:cubicBezTo>
                  <a:cubicBezTo>
                    <a:pt x="34" y="3"/>
                    <a:pt x="34" y="3"/>
                    <a:pt x="34" y="3"/>
                  </a:cubicBezTo>
                  <a:cubicBezTo>
                    <a:pt x="33" y="3"/>
                    <a:pt x="36" y="3"/>
                    <a:pt x="36" y="3"/>
                  </a:cubicBezTo>
                  <a:cubicBezTo>
                    <a:pt x="36" y="3"/>
                    <a:pt x="36" y="3"/>
                    <a:pt x="36" y="3"/>
                  </a:cubicBezTo>
                  <a:cubicBezTo>
                    <a:pt x="37" y="3"/>
                    <a:pt x="41" y="5"/>
                    <a:pt x="41" y="4"/>
                  </a:cubicBezTo>
                  <a:cubicBezTo>
                    <a:pt x="41" y="5"/>
                    <a:pt x="46" y="6"/>
                    <a:pt x="46" y="6"/>
                  </a:cubicBezTo>
                  <a:cubicBezTo>
                    <a:pt x="46" y="6"/>
                    <a:pt x="45" y="6"/>
                    <a:pt x="45" y="6"/>
                  </a:cubicBezTo>
                  <a:cubicBezTo>
                    <a:pt x="45" y="7"/>
                    <a:pt x="46" y="7"/>
                    <a:pt x="46" y="7"/>
                  </a:cubicBezTo>
                  <a:cubicBezTo>
                    <a:pt x="48" y="9"/>
                    <a:pt x="50" y="10"/>
                    <a:pt x="50" y="11"/>
                  </a:cubicBezTo>
                  <a:cubicBezTo>
                    <a:pt x="51" y="12"/>
                    <a:pt x="53" y="12"/>
                    <a:pt x="53" y="13"/>
                  </a:cubicBezTo>
                  <a:cubicBezTo>
                    <a:pt x="52" y="12"/>
                    <a:pt x="52" y="13"/>
                    <a:pt x="52" y="13"/>
                  </a:cubicBezTo>
                  <a:cubicBezTo>
                    <a:pt x="56" y="16"/>
                    <a:pt x="54" y="17"/>
                    <a:pt x="56" y="20"/>
                  </a:cubicBezTo>
                  <a:cubicBezTo>
                    <a:pt x="56" y="20"/>
                    <a:pt x="57" y="20"/>
                    <a:pt x="57" y="21"/>
                  </a:cubicBezTo>
                  <a:cubicBezTo>
                    <a:pt x="57" y="22"/>
                    <a:pt x="58" y="25"/>
                    <a:pt x="58" y="24"/>
                  </a:cubicBezTo>
                  <a:cubicBezTo>
                    <a:pt x="59" y="25"/>
                    <a:pt x="58" y="31"/>
                    <a:pt x="58" y="30"/>
                  </a:cubicBezTo>
                  <a:close/>
                  <a:moveTo>
                    <a:pt x="5" y="25"/>
                  </a:moveTo>
                  <a:cubicBezTo>
                    <a:pt x="5" y="26"/>
                    <a:pt x="5" y="26"/>
                    <a:pt x="5" y="26"/>
                  </a:cubicBezTo>
                  <a:cubicBezTo>
                    <a:pt x="5" y="26"/>
                    <a:pt x="5" y="25"/>
                    <a:pt x="5"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1" name="Freeform 777"/>
            <p:cNvSpPr>
              <a:spLocks noChangeArrowheads="1"/>
            </p:cNvSpPr>
            <p:nvPr/>
          </p:nvSpPr>
          <p:spPr bwMode="auto">
            <a:xfrm>
              <a:off x="176213" y="406400"/>
              <a:ext cx="34925" cy="22225"/>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6" y="0"/>
                    <a:pt x="5" y="0"/>
                  </a:cubicBezTo>
                  <a:cubicBezTo>
                    <a:pt x="4" y="1"/>
                    <a:pt x="2" y="2"/>
                    <a:pt x="0" y="3"/>
                  </a:cubicBezTo>
                  <a:cubicBezTo>
                    <a:pt x="0" y="3"/>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2" name="Freeform 778"/>
            <p:cNvSpPr>
              <a:spLocks noChangeArrowheads="1"/>
            </p:cNvSpPr>
            <p:nvPr/>
          </p:nvSpPr>
          <p:spPr bwMode="auto">
            <a:xfrm>
              <a:off x="176213" y="387350"/>
              <a:ext cx="47625" cy="36513"/>
            </a:xfrm>
            <a:custGeom>
              <a:avLst/>
              <a:gdLst>
                <a:gd name="T0" fmla="*/ 7 w 8"/>
                <a:gd name="T1" fmla="*/ 0 h 6"/>
                <a:gd name="T2" fmla="*/ 0 w 8"/>
                <a:gd name="T3" fmla="*/ 6 h 6"/>
                <a:gd name="T4" fmla="*/ 0 w 8"/>
                <a:gd name="T5" fmla="*/ 6 h 6"/>
                <a:gd name="T6" fmla="*/ 8 w 8"/>
                <a:gd name="T7" fmla="*/ 1 h 6"/>
                <a:gd name="T8" fmla="*/ 7 w 8"/>
                <a:gd name="T9" fmla="*/ 0 h 6"/>
              </a:gdLst>
              <a:ahLst/>
              <a:cxnLst>
                <a:cxn ang="0">
                  <a:pos x="T0" y="T1"/>
                </a:cxn>
                <a:cxn ang="0">
                  <a:pos x="T2" y="T3"/>
                </a:cxn>
                <a:cxn ang="0">
                  <a:pos x="T4" y="T5"/>
                </a:cxn>
                <a:cxn ang="0">
                  <a:pos x="T6" y="T7"/>
                </a:cxn>
                <a:cxn ang="0">
                  <a:pos x="T8" y="T9"/>
                </a:cxn>
              </a:cxnLst>
              <a:rect l="0" t="0" r="r" b="b"/>
              <a:pathLst>
                <a:path w="8" h="6">
                  <a:moveTo>
                    <a:pt x="7" y="0"/>
                  </a:moveTo>
                  <a:cubicBezTo>
                    <a:pt x="5" y="2"/>
                    <a:pt x="2" y="4"/>
                    <a:pt x="0" y="6"/>
                  </a:cubicBezTo>
                  <a:cubicBezTo>
                    <a:pt x="0" y="6"/>
                    <a:pt x="0" y="6"/>
                    <a:pt x="0" y="6"/>
                  </a:cubicBezTo>
                  <a:cubicBezTo>
                    <a:pt x="3" y="4"/>
                    <a:pt x="5" y="2"/>
                    <a:pt x="8" y="1"/>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3" name="Freeform 779"/>
            <p:cNvSpPr>
              <a:spLocks noChangeArrowheads="1"/>
            </p:cNvSpPr>
            <p:nvPr/>
          </p:nvSpPr>
          <p:spPr bwMode="auto">
            <a:xfrm>
              <a:off x="158750" y="334963"/>
              <a:ext cx="117475" cy="71438"/>
            </a:xfrm>
            <a:custGeom>
              <a:avLst/>
              <a:gdLst>
                <a:gd name="T0" fmla="*/ 1 w 20"/>
                <a:gd name="T1" fmla="*/ 12 h 12"/>
                <a:gd name="T2" fmla="*/ 20 w 20"/>
                <a:gd name="T3" fmla="*/ 0 h 12"/>
                <a:gd name="T4" fmla="*/ 19 w 20"/>
                <a:gd name="T5" fmla="*/ 0 h 12"/>
                <a:gd name="T6" fmla="*/ 0 w 20"/>
                <a:gd name="T7" fmla="*/ 12 h 12"/>
                <a:gd name="T8" fmla="*/ 1 w 20"/>
                <a:gd name="T9" fmla="*/ 12 h 12"/>
              </a:gdLst>
              <a:ahLst/>
              <a:cxnLst>
                <a:cxn ang="0">
                  <a:pos x="T0" y="T1"/>
                </a:cxn>
                <a:cxn ang="0">
                  <a:pos x="T2" y="T3"/>
                </a:cxn>
                <a:cxn ang="0">
                  <a:pos x="T4" y="T5"/>
                </a:cxn>
                <a:cxn ang="0">
                  <a:pos x="T6" y="T7"/>
                </a:cxn>
                <a:cxn ang="0">
                  <a:pos x="T8" y="T9"/>
                </a:cxn>
              </a:cxnLst>
              <a:rect l="0" t="0" r="r" b="b"/>
              <a:pathLst>
                <a:path w="20" h="12">
                  <a:moveTo>
                    <a:pt x="1" y="12"/>
                  </a:moveTo>
                  <a:cubicBezTo>
                    <a:pt x="7" y="8"/>
                    <a:pt x="13" y="4"/>
                    <a:pt x="20" y="0"/>
                  </a:cubicBezTo>
                  <a:cubicBezTo>
                    <a:pt x="20" y="0"/>
                    <a:pt x="20" y="0"/>
                    <a:pt x="19" y="0"/>
                  </a:cubicBezTo>
                  <a:cubicBezTo>
                    <a:pt x="13" y="4"/>
                    <a:pt x="6" y="8"/>
                    <a:pt x="0" y="12"/>
                  </a:cubicBezTo>
                  <a:cubicBezTo>
                    <a:pt x="0" y="12"/>
                    <a:pt x="0"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4" name="Freeform 780"/>
            <p:cNvSpPr>
              <a:spLocks noChangeArrowheads="1"/>
            </p:cNvSpPr>
            <p:nvPr/>
          </p:nvSpPr>
          <p:spPr bwMode="auto">
            <a:xfrm>
              <a:off x="158750" y="311150"/>
              <a:ext cx="141288" cy="95250"/>
            </a:xfrm>
            <a:custGeom>
              <a:avLst/>
              <a:gdLst>
                <a:gd name="T0" fmla="*/ 23 w 24"/>
                <a:gd name="T1" fmla="*/ 0 h 16"/>
                <a:gd name="T2" fmla="*/ 0 w 24"/>
                <a:gd name="T3" fmla="*/ 15 h 16"/>
                <a:gd name="T4" fmla="*/ 0 w 24"/>
                <a:gd name="T5" fmla="*/ 16 h 16"/>
                <a:gd name="T6" fmla="*/ 24 w 24"/>
                <a:gd name="T7" fmla="*/ 0 h 16"/>
                <a:gd name="T8" fmla="*/ 23 w 24"/>
                <a:gd name="T9" fmla="*/ 0 h 16"/>
              </a:gdLst>
              <a:ahLst/>
              <a:cxnLst>
                <a:cxn ang="0">
                  <a:pos x="T0" y="T1"/>
                </a:cxn>
                <a:cxn ang="0">
                  <a:pos x="T2" y="T3"/>
                </a:cxn>
                <a:cxn ang="0">
                  <a:pos x="T4" y="T5"/>
                </a:cxn>
                <a:cxn ang="0">
                  <a:pos x="T6" y="T7"/>
                </a:cxn>
                <a:cxn ang="0">
                  <a:pos x="T8" y="T9"/>
                </a:cxn>
              </a:cxnLst>
              <a:rect l="0" t="0" r="r" b="b"/>
              <a:pathLst>
                <a:path w="24" h="16">
                  <a:moveTo>
                    <a:pt x="23" y="0"/>
                  </a:moveTo>
                  <a:cubicBezTo>
                    <a:pt x="15" y="5"/>
                    <a:pt x="8" y="10"/>
                    <a:pt x="0" y="15"/>
                  </a:cubicBezTo>
                  <a:cubicBezTo>
                    <a:pt x="0" y="16"/>
                    <a:pt x="0" y="16"/>
                    <a:pt x="0" y="16"/>
                  </a:cubicBezTo>
                  <a:cubicBezTo>
                    <a:pt x="8" y="10"/>
                    <a:pt x="16" y="5"/>
                    <a:pt x="24" y="0"/>
                  </a:cubicBezTo>
                  <a:cubicBezTo>
                    <a:pt x="24" y="0"/>
                    <a:pt x="24"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5" name="Freeform 781"/>
            <p:cNvSpPr>
              <a:spLocks noChangeArrowheads="1"/>
            </p:cNvSpPr>
            <p:nvPr/>
          </p:nvSpPr>
          <p:spPr bwMode="auto">
            <a:xfrm>
              <a:off x="141288" y="282575"/>
              <a:ext cx="176213" cy="104775"/>
            </a:xfrm>
            <a:custGeom>
              <a:avLst/>
              <a:gdLst>
                <a:gd name="T0" fmla="*/ 1 w 30"/>
                <a:gd name="T1" fmla="*/ 18 h 18"/>
                <a:gd name="T2" fmla="*/ 30 w 30"/>
                <a:gd name="T3" fmla="*/ 0 h 18"/>
                <a:gd name="T4" fmla="*/ 30 w 30"/>
                <a:gd name="T5" fmla="*/ 0 h 18"/>
                <a:gd name="T6" fmla="*/ 0 w 30"/>
                <a:gd name="T7" fmla="*/ 18 h 18"/>
                <a:gd name="T8" fmla="*/ 1 w 30"/>
                <a:gd name="T9" fmla="*/ 18 h 18"/>
              </a:gdLst>
              <a:ahLst/>
              <a:cxnLst>
                <a:cxn ang="0">
                  <a:pos x="T0" y="T1"/>
                </a:cxn>
                <a:cxn ang="0">
                  <a:pos x="T2" y="T3"/>
                </a:cxn>
                <a:cxn ang="0">
                  <a:pos x="T4" y="T5"/>
                </a:cxn>
                <a:cxn ang="0">
                  <a:pos x="T6" y="T7"/>
                </a:cxn>
                <a:cxn ang="0">
                  <a:pos x="T8" y="T9"/>
                </a:cxn>
              </a:cxnLst>
              <a:rect l="0" t="0" r="r" b="b"/>
              <a:pathLst>
                <a:path w="30" h="18">
                  <a:moveTo>
                    <a:pt x="1" y="18"/>
                  </a:moveTo>
                  <a:cubicBezTo>
                    <a:pt x="10" y="12"/>
                    <a:pt x="20" y="5"/>
                    <a:pt x="30" y="0"/>
                  </a:cubicBezTo>
                  <a:cubicBezTo>
                    <a:pt x="30" y="0"/>
                    <a:pt x="30" y="0"/>
                    <a:pt x="30" y="0"/>
                  </a:cubicBezTo>
                  <a:cubicBezTo>
                    <a:pt x="20" y="5"/>
                    <a:pt x="10" y="11"/>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6" name="Freeform 782"/>
            <p:cNvSpPr>
              <a:spLocks noChangeArrowheads="1"/>
            </p:cNvSpPr>
            <p:nvPr/>
          </p:nvSpPr>
          <p:spPr bwMode="auto">
            <a:xfrm>
              <a:off x="134938" y="252413"/>
              <a:ext cx="200025" cy="123825"/>
            </a:xfrm>
            <a:custGeom>
              <a:avLst/>
              <a:gdLst>
                <a:gd name="T0" fmla="*/ 33 w 34"/>
                <a:gd name="T1" fmla="*/ 0 h 21"/>
                <a:gd name="T2" fmla="*/ 1 w 34"/>
                <a:gd name="T3" fmla="*/ 21 h 21"/>
                <a:gd name="T4" fmla="*/ 1 w 34"/>
                <a:gd name="T5" fmla="*/ 21 h 21"/>
                <a:gd name="T6" fmla="*/ 34 w 34"/>
                <a:gd name="T7" fmla="*/ 0 h 21"/>
                <a:gd name="T8" fmla="*/ 33 w 34"/>
                <a:gd name="T9" fmla="*/ 0 h 21"/>
              </a:gdLst>
              <a:ahLst/>
              <a:cxnLst>
                <a:cxn ang="0">
                  <a:pos x="T0" y="T1"/>
                </a:cxn>
                <a:cxn ang="0">
                  <a:pos x="T2" y="T3"/>
                </a:cxn>
                <a:cxn ang="0">
                  <a:pos x="T4" y="T5"/>
                </a:cxn>
                <a:cxn ang="0">
                  <a:pos x="T6" y="T7"/>
                </a:cxn>
                <a:cxn ang="0">
                  <a:pos x="T8" y="T9"/>
                </a:cxn>
              </a:cxnLst>
              <a:rect l="0" t="0" r="r" b="b"/>
              <a:pathLst>
                <a:path w="34" h="21">
                  <a:moveTo>
                    <a:pt x="33" y="0"/>
                  </a:moveTo>
                  <a:cubicBezTo>
                    <a:pt x="23" y="8"/>
                    <a:pt x="11" y="14"/>
                    <a:pt x="1" y="21"/>
                  </a:cubicBezTo>
                  <a:cubicBezTo>
                    <a:pt x="0" y="21"/>
                    <a:pt x="1" y="21"/>
                    <a:pt x="1" y="21"/>
                  </a:cubicBezTo>
                  <a:cubicBezTo>
                    <a:pt x="12" y="14"/>
                    <a:pt x="23" y="8"/>
                    <a:pt x="34" y="0"/>
                  </a:cubicBezTo>
                  <a:cubicBezTo>
                    <a:pt x="34" y="0"/>
                    <a:pt x="33" y="0"/>
                    <a:pt x="3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7" name="Freeform 783"/>
            <p:cNvSpPr>
              <a:spLocks noChangeArrowheads="1"/>
            </p:cNvSpPr>
            <p:nvPr/>
          </p:nvSpPr>
          <p:spPr bwMode="auto">
            <a:xfrm>
              <a:off x="123825" y="241300"/>
              <a:ext cx="215900" cy="128588"/>
            </a:xfrm>
            <a:custGeom>
              <a:avLst/>
              <a:gdLst>
                <a:gd name="T0" fmla="*/ 1 w 37"/>
                <a:gd name="T1" fmla="*/ 22 h 22"/>
                <a:gd name="T2" fmla="*/ 36 w 37"/>
                <a:gd name="T3" fmla="*/ 0 h 22"/>
                <a:gd name="T4" fmla="*/ 36 w 37"/>
                <a:gd name="T5" fmla="*/ 0 h 22"/>
                <a:gd name="T6" fmla="*/ 1 w 37"/>
                <a:gd name="T7" fmla="*/ 21 h 22"/>
                <a:gd name="T8" fmla="*/ 1 w 37"/>
                <a:gd name="T9" fmla="*/ 22 h 22"/>
              </a:gdLst>
              <a:ahLst/>
              <a:cxnLst>
                <a:cxn ang="0">
                  <a:pos x="T0" y="T1"/>
                </a:cxn>
                <a:cxn ang="0">
                  <a:pos x="T2" y="T3"/>
                </a:cxn>
                <a:cxn ang="0">
                  <a:pos x="T4" y="T5"/>
                </a:cxn>
                <a:cxn ang="0">
                  <a:pos x="T6" y="T7"/>
                </a:cxn>
                <a:cxn ang="0">
                  <a:pos x="T8" y="T9"/>
                </a:cxn>
              </a:cxnLst>
              <a:rect l="0" t="0" r="r" b="b"/>
              <a:pathLst>
                <a:path w="37" h="22">
                  <a:moveTo>
                    <a:pt x="1" y="22"/>
                  </a:moveTo>
                  <a:cubicBezTo>
                    <a:pt x="13" y="14"/>
                    <a:pt x="24" y="6"/>
                    <a:pt x="36" y="0"/>
                  </a:cubicBezTo>
                  <a:cubicBezTo>
                    <a:pt x="37" y="0"/>
                    <a:pt x="36" y="0"/>
                    <a:pt x="36" y="0"/>
                  </a:cubicBezTo>
                  <a:cubicBezTo>
                    <a:pt x="24" y="6"/>
                    <a:pt x="12" y="14"/>
                    <a:pt x="1" y="21"/>
                  </a:cubicBezTo>
                  <a:cubicBezTo>
                    <a:pt x="0" y="22"/>
                    <a:pt x="1" y="22"/>
                    <a:pt x="1" y="2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8" name="Freeform 784"/>
            <p:cNvSpPr>
              <a:spLocks noChangeArrowheads="1"/>
            </p:cNvSpPr>
            <p:nvPr/>
          </p:nvSpPr>
          <p:spPr bwMode="auto">
            <a:xfrm>
              <a:off x="123825" y="293688"/>
              <a:ext cx="104775" cy="65088"/>
            </a:xfrm>
            <a:custGeom>
              <a:avLst/>
              <a:gdLst>
                <a:gd name="T0" fmla="*/ 17 w 18"/>
                <a:gd name="T1" fmla="*/ 1 h 11"/>
                <a:gd name="T2" fmla="*/ 0 w 18"/>
                <a:gd name="T3" fmla="*/ 11 h 11"/>
                <a:gd name="T4" fmla="*/ 0 w 18"/>
                <a:gd name="T5" fmla="*/ 11 h 11"/>
                <a:gd name="T6" fmla="*/ 17 w 18"/>
                <a:gd name="T7" fmla="*/ 1 h 11"/>
                <a:gd name="T8" fmla="*/ 17 w 18"/>
                <a:gd name="T9" fmla="*/ 1 h 11"/>
              </a:gdLst>
              <a:ahLst/>
              <a:cxnLst>
                <a:cxn ang="0">
                  <a:pos x="T0" y="T1"/>
                </a:cxn>
                <a:cxn ang="0">
                  <a:pos x="T2" y="T3"/>
                </a:cxn>
                <a:cxn ang="0">
                  <a:pos x="T4" y="T5"/>
                </a:cxn>
                <a:cxn ang="0">
                  <a:pos x="T6" y="T7"/>
                </a:cxn>
                <a:cxn ang="0">
                  <a:pos x="T8" y="T9"/>
                </a:cxn>
              </a:cxnLst>
              <a:rect l="0" t="0" r="r" b="b"/>
              <a:pathLst>
                <a:path w="18" h="11">
                  <a:moveTo>
                    <a:pt x="17" y="1"/>
                  </a:moveTo>
                  <a:cubicBezTo>
                    <a:pt x="11" y="4"/>
                    <a:pt x="6" y="8"/>
                    <a:pt x="0" y="11"/>
                  </a:cubicBezTo>
                  <a:cubicBezTo>
                    <a:pt x="0" y="11"/>
                    <a:pt x="0" y="11"/>
                    <a:pt x="0" y="11"/>
                  </a:cubicBezTo>
                  <a:cubicBezTo>
                    <a:pt x="6" y="8"/>
                    <a:pt x="12" y="4"/>
                    <a:pt x="17" y="1"/>
                  </a:cubicBezTo>
                  <a:cubicBezTo>
                    <a:pt x="18" y="0"/>
                    <a:pt x="17" y="0"/>
                    <a:pt x="1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9" name="Freeform 785"/>
            <p:cNvSpPr>
              <a:spLocks noChangeArrowheads="1"/>
            </p:cNvSpPr>
            <p:nvPr/>
          </p:nvSpPr>
          <p:spPr bwMode="auto">
            <a:xfrm>
              <a:off x="269875" y="223838"/>
              <a:ext cx="69850" cy="41275"/>
            </a:xfrm>
            <a:custGeom>
              <a:avLst/>
              <a:gdLst>
                <a:gd name="T0" fmla="*/ 12 w 12"/>
                <a:gd name="T1" fmla="*/ 0 h 7"/>
                <a:gd name="T2" fmla="*/ 1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1" y="7"/>
                  </a:cubicBezTo>
                  <a:cubicBezTo>
                    <a:pt x="0" y="7"/>
                    <a:pt x="1" y="7"/>
                    <a:pt x="1" y="7"/>
                  </a:cubicBezTo>
                  <a:cubicBezTo>
                    <a:pt x="5" y="5"/>
                    <a:pt x="9"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0" name="Freeform 786"/>
            <p:cNvSpPr>
              <a:spLocks noChangeArrowheads="1"/>
            </p:cNvSpPr>
            <p:nvPr/>
          </p:nvSpPr>
          <p:spPr bwMode="auto">
            <a:xfrm>
              <a:off x="300038" y="211138"/>
              <a:ext cx="46038" cy="23813"/>
            </a:xfrm>
            <a:custGeom>
              <a:avLst/>
              <a:gdLst>
                <a:gd name="T0" fmla="*/ 0 w 8"/>
                <a:gd name="T1" fmla="*/ 4 h 4"/>
                <a:gd name="T2" fmla="*/ 7 w 8"/>
                <a:gd name="T3" fmla="*/ 0 h 4"/>
                <a:gd name="T4" fmla="*/ 7 w 8"/>
                <a:gd name="T5" fmla="*/ 0 h 4"/>
                <a:gd name="T6" fmla="*/ 0 w 8"/>
                <a:gd name="T7" fmla="*/ 3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2" y="2"/>
                    <a:pt x="5" y="1"/>
                    <a:pt x="7" y="0"/>
                  </a:cubicBezTo>
                  <a:cubicBezTo>
                    <a:pt x="8" y="0"/>
                    <a:pt x="7" y="0"/>
                    <a:pt x="7" y="0"/>
                  </a:cubicBezTo>
                  <a:cubicBezTo>
                    <a:pt x="5"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1" name="Freeform 787"/>
            <p:cNvSpPr>
              <a:spLocks noChangeArrowheads="1"/>
            </p:cNvSpPr>
            <p:nvPr/>
          </p:nvSpPr>
          <p:spPr bwMode="auto">
            <a:xfrm>
              <a:off x="111125" y="306388"/>
              <a:ext cx="71438"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2" y="0"/>
                  </a:cubicBezTo>
                  <a:cubicBezTo>
                    <a:pt x="12" y="0"/>
                    <a:pt x="12" y="0"/>
                    <a:pt x="12" y="0"/>
                  </a:cubicBezTo>
                  <a:cubicBezTo>
                    <a:pt x="8" y="2"/>
                    <a:pt x="4" y="4"/>
                    <a:pt x="0" y="7"/>
                  </a:cubicBezTo>
                  <a:cubicBezTo>
                    <a:pt x="0" y="7"/>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2" name="Freeform 788"/>
            <p:cNvSpPr>
              <a:spLocks noChangeArrowheads="1"/>
            </p:cNvSpPr>
            <p:nvPr/>
          </p:nvSpPr>
          <p:spPr bwMode="auto">
            <a:xfrm>
              <a:off x="100013" y="300038"/>
              <a:ext cx="65088" cy="41275"/>
            </a:xfrm>
            <a:custGeom>
              <a:avLst/>
              <a:gdLst>
                <a:gd name="T0" fmla="*/ 10 w 11"/>
                <a:gd name="T1" fmla="*/ 0 h 7"/>
                <a:gd name="T2" fmla="*/ 0 w 11"/>
                <a:gd name="T3" fmla="*/ 6 h 7"/>
                <a:gd name="T4" fmla="*/ 1 w 11"/>
                <a:gd name="T5" fmla="*/ 6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4" y="4"/>
                    <a:pt x="0" y="6"/>
                  </a:cubicBezTo>
                  <a:cubicBezTo>
                    <a:pt x="0" y="6"/>
                    <a:pt x="0" y="7"/>
                    <a:pt x="1" y="6"/>
                  </a:cubicBezTo>
                  <a:cubicBezTo>
                    <a:pt x="4"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3" name="Freeform 789"/>
            <p:cNvSpPr>
              <a:spLocks noChangeArrowheads="1"/>
            </p:cNvSpPr>
            <p:nvPr/>
          </p:nvSpPr>
          <p:spPr bwMode="auto">
            <a:xfrm>
              <a:off x="304800" y="176213"/>
              <a:ext cx="41275" cy="28575"/>
            </a:xfrm>
            <a:custGeom>
              <a:avLst/>
              <a:gdLst>
                <a:gd name="T0" fmla="*/ 7 w 7"/>
                <a:gd name="T1" fmla="*/ 1 h 5"/>
                <a:gd name="T2" fmla="*/ 0 w 7"/>
                <a:gd name="T3" fmla="*/ 5 h 5"/>
                <a:gd name="T4" fmla="*/ 1 w 7"/>
                <a:gd name="T5" fmla="*/ 5 h 5"/>
                <a:gd name="T6" fmla="*/ 7 w 7"/>
                <a:gd name="T7" fmla="*/ 1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5" y="2"/>
                    <a:pt x="2" y="3"/>
                    <a:pt x="0" y="5"/>
                  </a:cubicBezTo>
                  <a:cubicBezTo>
                    <a:pt x="0" y="5"/>
                    <a:pt x="1" y="5"/>
                    <a:pt x="1" y="5"/>
                  </a:cubicBezTo>
                  <a:cubicBezTo>
                    <a:pt x="3" y="3"/>
                    <a:pt x="5" y="2"/>
                    <a:pt x="7" y="1"/>
                  </a:cubicBezTo>
                  <a:cubicBezTo>
                    <a:pt x="7" y="0"/>
                    <a:pt x="7" y="0"/>
                    <a:pt x="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4" name="Freeform 790"/>
            <p:cNvSpPr>
              <a:spLocks noChangeArrowheads="1"/>
            </p:cNvSpPr>
            <p:nvPr/>
          </p:nvSpPr>
          <p:spPr bwMode="auto">
            <a:xfrm>
              <a:off x="311150" y="176213"/>
              <a:ext cx="34925" cy="17463"/>
            </a:xfrm>
            <a:custGeom>
              <a:avLst/>
              <a:gdLst>
                <a:gd name="T0" fmla="*/ 0 w 6"/>
                <a:gd name="T1" fmla="*/ 3 h 3"/>
                <a:gd name="T2" fmla="*/ 6 w 6"/>
                <a:gd name="T3" fmla="*/ 0 h 3"/>
                <a:gd name="T4" fmla="*/ 5 w 6"/>
                <a:gd name="T5" fmla="*/ 0 h 3"/>
                <a:gd name="T6" fmla="*/ 0 w 6"/>
                <a:gd name="T7" fmla="*/ 2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5" y="0"/>
                  </a:cubicBezTo>
                  <a:cubicBezTo>
                    <a:pt x="4" y="1"/>
                    <a:pt x="2" y="2"/>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5" name="Freeform 791"/>
            <p:cNvSpPr>
              <a:spLocks noChangeArrowheads="1"/>
            </p:cNvSpPr>
            <p:nvPr/>
          </p:nvSpPr>
          <p:spPr bwMode="auto">
            <a:xfrm>
              <a:off x="88900" y="293688"/>
              <a:ext cx="39688" cy="30163"/>
            </a:xfrm>
            <a:custGeom>
              <a:avLst/>
              <a:gdLst>
                <a:gd name="T0" fmla="*/ 0 w 7"/>
                <a:gd name="T1" fmla="*/ 5 h 5"/>
                <a:gd name="T2" fmla="*/ 7 w 7"/>
                <a:gd name="T3" fmla="*/ 1 h 5"/>
                <a:gd name="T4" fmla="*/ 7 w 7"/>
                <a:gd name="T5" fmla="*/ 1 h 5"/>
                <a:gd name="T6" fmla="*/ 0 w 7"/>
                <a:gd name="T7" fmla="*/ 5 h 5"/>
                <a:gd name="T8" fmla="*/ 0 w 7"/>
                <a:gd name="T9" fmla="*/ 5 h 5"/>
              </a:gdLst>
              <a:ahLst/>
              <a:cxnLst>
                <a:cxn ang="0">
                  <a:pos x="T0" y="T1"/>
                </a:cxn>
                <a:cxn ang="0">
                  <a:pos x="T2" y="T3"/>
                </a:cxn>
                <a:cxn ang="0">
                  <a:pos x="T4" y="T5"/>
                </a:cxn>
                <a:cxn ang="0">
                  <a:pos x="T6" y="T7"/>
                </a:cxn>
                <a:cxn ang="0">
                  <a:pos x="T8" y="T9"/>
                </a:cxn>
              </a:cxnLst>
              <a:rect l="0" t="0" r="r" b="b"/>
              <a:pathLst>
                <a:path w="7" h="5">
                  <a:moveTo>
                    <a:pt x="0" y="5"/>
                  </a:moveTo>
                  <a:cubicBezTo>
                    <a:pt x="3" y="3"/>
                    <a:pt x="5" y="2"/>
                    <a:pt x="7" y="1"/>
                  </a:cubicBezTo>
                  <a:cubicBezTo>
                    <a:pt x="7" y="0"/>
                    <a:pt x="7" y="0"/>
                    <a:pt x="7" y="1"/>
                  </a:cubicBezTo>
                  <a:cubicBezTo>
                    <a:pt x="5" y="2"/>
                    <a:pt x="2"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6" name="Freeform 792"/>
            <p:cNvSpPr>
              <a:spLocks noChangeArrowheads="1"/>
            </p:cNvSpPr>
            <p:nvPr/>
          </p:nvSpPr>
          <p:spPr bwMode="auto">
            <a:xfrm>
              <a:off x="82550" y="293688"/>
              <a:ext cx="46038" cy="23813"/>
            </a:xfrm>
            <a:custGeom>
              <a:avLst/>
              <a:gdLst>
                <a:gd name="T0" fmla="*/ 7 w 8"/>
                <a:gd name="T1" fmla="*/ 0 h 4"/>
                <a:gd name="T2" fmla="*/ 1 w 8"/>
                <a:gd name="T3" fmla="*/ 4 h 4"/>
                <a:gd name="T4" fmla="*/ 1 w 8"/>
                <a:gd name="T5" fmla="*/ 4 h 4"/>
                <a:gd name="T6" fmla="*/ 7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1"/>
                    <a:pt x="7" y="0"/>
                  </a:cubicBezTo>
                  <a:cubicBezTo>
                    <a:pt x="8"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7" name="Freeform 793"/>
            <p:cNvSpPr>
              <a:spLocks noChangeArrowheads="1"/>
            </p:cNvSpPr>
            <p:nvPr/>
          </p:nvSpPr>
          <p:spPr bwMode="auto">
            <a:xfrm>
              <a:off x="311150" y="158750"/>
              <a:ext cx="34925" cy="17463"/>
            </a:xfrm>
            <a:custGeom>
              <a:avLst/>
              <a:gdLst>
                <a:gd name="T0" fmla="*/ 5 w 6"/>
                <a:gd name="T1" fmla="*/ 0 h 3"/>
                <a:gd name="T2" fmla="*/ 0 w 6"/>
                <a:gd name="T3" fmla="*/ 3 h 3"/>
                <a:gd name="T4" fmla="*/ 0 w 6"/>
                <a:gd name="T5" fmla="*/ 3 h 3"/>
                <a:gd name="T6" fmla="*/ 6 w 6"/>
                <a:gd name="T7" fmla="*/ 0 h 3"/>
                <a:gd name="T8" fmla="*/ 5 w 6"/>
                <a:gd name="T9" fmla="*/ 0 h 3"/>
              </a:gdLst>
              <a:ahLst/>
              <a:cxnLst>
                <a:cxn ang="0">
                  <a:pos x="T0" y="T1"/>
                </a:cxn>
                <a:cxn ang="0">
                  <a:pos x="T2" y="T3"/>
                </a:cxn>
                <a:cxn ang="0">
                  <a:pos x="T4" y="T5"/>
                </a:cxn>
                <a:cxn ang="0">
                  <a:pos x="T6" y="T7"/>
                </a:cxn>
                <a:cxn ang="0">
                  <a:pos x="T8" y="T9"/>
                </a:cxn>
              </a:cxnLst>
              <a:rect l="0" t="0" r="r" b="b"/>
              <a:pathLst>
                <a:path w="6" h="3">
                  <a:moveTo>
                    <a:pt x="5" y="0"/>
                  </a:moveTo>
                  <a:cubicBezTo>
                    <a:pt x="3" y="1"/>
                    <a:pt x="2" y="2"/>
                    <a:pt x="0" y="3"/>
                  </a:cubicBezTo>
                  <a:cubicBezTo>
                    <a:pt x="0" y="3"/>
                    <a:pt x="0" y="3"/>
                    <a:pt x="0" y="3"/>
                  </a:cubicBezTo>
                  <a:cubicBezTo>
                    <a:pt x="2" y="2"/>
                    <a:pt x="4" y="1"/>
                    <a:pt x="6" y="0"/>
                  </a:cubicBezTo>
                  <a:cubicBezTo>
                    <a:pt x="6"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8" name="Freeform 794"/>
            <p:cNvSpPr>
              <a:spLocks noChangeArrowheads="1"/>
            </p:cNvSpPr>
            <p:nvPr/>
          </p:nvSpPr>
          <p:spPr bwMode="auto">
            <a:xfrm>
              <a:off x="311150" y="152400"/>
              <a:ext cx="34925" cy="17463"/>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9" name="Freeform 795"/>
            <p:cNvSpPr>
              <a:spLocks noChangeArrowheads="1"/>
            </p:cNvSpPr>
            <p:nvPr/>
          </p:nvSpPr>
          <p:spPr bwMode="auto">
            <a:xfrm>
              <a:off x="76200" y="287338"/>
              <a:ext cx="34925" cy="19050"/>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0" name="Freeform 796"/>
            <p:cNvSpPr>
              <a:spLocks noChangeArrowheads="1"/>
            </p:cNvSpPr>
            <p:nvPr/>
          </p:nvSpPr>
          <p:spPr bwMode="auto">
            <a:xfrm>
              <a:off x="71438" y="276225"/>
              <a:ext cx="39688" cy="30163"/>
            </a:xfrm>
            <a:custGeom>
              <a:avLst/>
              <a:gdLst>
                <a:gd name="T0" fmla="*/ 6 w 7"/>
                <a:gd name="T1" fmla="*/ 1 h 5"/>
                <a:gd name="T2" fmla="*/ 0 w 7"/>
                <a:gd name="T3" fmla="*/ 4 h 5"/>
                <a:gd name="T4" fmla="*/ 1 w 7"/>
                <a:gd name="T5" fmla="*/ 5 h 5"/>
                <a:gd name="T6" fmla="*/ 6 w 7"/>
                <a:gd name="T7" fmla="*/ 1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4" y="2"/>
                    <a:pt x="2" y="3"/>
                    <a:pt x="0" y="4"/>
                  </a:cubicBezTo>
                  <a:cubicBezTo>
                    <a:pt x="0" y="5"/>
                    <a:pt x="1" y="5"/>
                    <a:pt x="1" y="5"/>
                  </a:cubicBezTo>
                  <a:cubicBezTo>
                    <a:pt x="3" y="3"/>
                    <a:pt x="5" y="2"/>
                    <a:pt x="6" y="1"/>
                  </a:cubicBezTo>
                  <a:cubicBezTo>
                    <a:pt x="7" y="1"/>
                    <a:pt x="6" y="0"/>
                    <a:pt x="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1" name="Freeform 797"/>
            <p:cNvSpPr>
              <a:spLocks noChangeArrowheads="1"/>
            </p:cNvSpPr>
            <p:nvPr/>
          </p:nvSpPr>
          <p:spPr bwMode="auto">
            <a:xfrm>
              <a:off x="311150" y="128588"/>
              <a:ext cx="34925" cy="23813"/>
            </a:xfrm>
            <a:custGeom>
              <a:avLst/>
              <a:gdLst>
                <a:gd name="T0" fmla="*/ 5 w 6"/>
                <a:gd name="T1" fmla="*/ 1 h 4"/>
                <a:gd name="T2" fmla="*/ 0 w 6"/>
                <a:gd name="T3" fmla="*/ 4 h 4"/>
                <a:gd name="T4" fmla="*/ 0 w 6"/>
                <a:gd name="T5" fmla="*/ 4 h 4"/>
                <a:gd name="T6" fmla="*/ 6 w 6"/>
                <a:gd name="T7" fmla="*/ 1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cubicBezTo>
                    <a:pt x="4" y="2"/>
                    <a:pt x="2" y="3"/>
                    <a:pt x="0" y="4"/>
                  </a:cubicBezTo>
                  <a:cubicBezTo>
                    <a:pt x="0" y="4"/>
                    <a:pt x="0" y="4"/>
                    <a:pt x="0" y="4"/>
                  </a:cubicBezTo>
                  <a:cubicBezTo>
                    <a:pt x="2" y="3"/>
                    <a:pt x="4" y="2"/>
                    <a:pt x="6" y="1"/>
                  </a:cubicBezTo>
                  <a:cubicBezTo>
                    <a:pt x="6" y="1"/>
                    <a:pt x="5" y="0"/>
                    <a:pt x="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 name="Freeform 798"/>
            <p:cNvSpPr>
              <a:spLocks noChangeArrowheads="1"/>
            </p:cNvSpPr>
            <p:nvPr/>
          </p:nvSpPr>
          <p:spPr bwMode="auto">
            <a:xfrm>
              <a:off x="304800" y="117475"/>
              <a:ext cx="34925" cy="23813"/>
            </a:xfrm>
            <a:custGeom>
              <a:avLst/>
              <a:gdLst>
                <a:gd name="T0" fmla="*/ 1 w 6"/>
                <a:gd name="T1" fmla="*/ 3 h 4"/>
                <a:gd name="T2" fmla="*/ 6 w 6"/>
                <a:gd name="T3" fmla="*/ 1 h 4"/>
                <a:gd name="T4" fmla="*/ 6 w 6"/>
                <a:gd name="T5" fmla="*/ 0 h 4"/>
                <a:gd name="T6" fmla="*/ 0 w 6"/>
                <a:gd name="T7" fmla="*/ 3 h 4"/>
                <a:gd name="T8" fmla="*/ 1 w 6"/>
                <a:gd name="T9" fmla="*/ 3 h 4"/>
              </a:gdLst>
              <a:ahLst/>
              <a:cxnLst>
                <a:cxn ang="0">
                  <a:pos x="T0" y="T1"/>
                </a:cxn>
                <a:cxn ang="0">
                  <a:pos x="T2" y="T3"/>
                </a:cxn>
                <a:cxn ang="0">
                  <a:pos x="T4" y="T5"/>
                </a:cxn>
                <a:cxn ang="0">
                  <a:pos x="T6" y="T7"/>
                </a:cxn>
                <a:cxn ang="0">
                  <a:pos x="T8" y="T9"/>
                </a:cxn>
              </a:cxnLst>
              <a:rect l="0" t="0" r="r" b="b"/>
              <a:pathLst>
                <a:path w="6" h="4">
                  <a:moveTo>
                    <a:pt x="1" y="3"/>
                  </a:moveTo>
                  <a:cubicBezTo>
                    <a:pt x="2" y="3"/>
                    <a:pt x="4" y="2"/>
                    <a:pt x="6" y="1"/>
                  </a:cubicBezTo>
                  <a:cubicBezTo>
                    <a:pt x="6" y="1"/>
                    <a:pt x="6" y="0"/>
                    <a:pt x="6" y="0"/>
                  </a:cubicBezTo>
                  <a:cubicBezTo>
                    <a:pt x="4"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 name="Freeform 799"/>
            <p:cNvSpPr>
              <a:spLocks noChangeArrowheads="1"/>
            </p:cNvSpPr>
            <p:nvPr/>
          </p:nvSpPr>
          <p:spPr bwMode="auto">
            <a:xfrm>
              <a:off x="58738" y="265113"/>
              <a:ext cx="30163" cy="17463"/>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0"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 name="Freeform 800"/>
            <p:cNvSpPr>
              <a:spLocks noChangeArrowheads="1"/>
            </p:cNvSpPr>
            <p:nvPr/>
          </p:nvSpPr>
          <p:spPr bwMode="auto">
            <a:xfrm>
              <a:off x="58738" y="265113"/>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5" name="Freeform 801"/>
            <p:cNvSpPr>
              <a:spLocks noChangeArrowheads="1"/>
            </p:cNvSpPr>
            <p:nvPr/>
          </p:nvSpPr>
          <p:spPr bwMode="auto">
            <a:xfrm>
              <a:off x="300038" y="100013"/>
              <a:ext cx="34925" cy="23813"/>
            </a:xfrm>
            <a:custGeom>
              <a:avLst/>
              <a:gdLst>
                <a:gd name="T0" fmla="*/ 5 w 6"/>
                <a:gd name="T1" fmla="*/ 0 h 4"/>
                <a:gd name="T2" fmla="*/ 1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4" y="1"/>
                    <a:pt x="2" y="2"/>
                    <a:pt x="1" y="3"/>
                  </a:cubicBezTo>
                  <a:cubicBezTo>
                    <a:pt x="0" y="4"/>
                    <a:pt x="1" y="4"/>
                    <a:pt x="1" y="4"/>
                  </a:cubicBezTo>
                  <a:cubicBezTo>
                    <a:pt x="3" y="3"/>
                    <a:pt x="4" y="2"/>
                    <a:pt x="6" y="1"/>
                  </a:cubicBezTo>
                  <a:cubicBezTo>
                    <a:pt x="6" y="0"/>
                    <a:pt x="6"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6" name="Freeform 802"/>
            <p:cNvSpPr>
              <a:spLocks noChangeArrowheads="1"/>
            </p:cNvSpPr>
            <p:nvPr/>
          </p:nvSpPr>
          <p:spPr bwMode="auto">
            <a:xfrm>
              <a:off x="293688" y="100013"/>
              <a:ext cx="34925" cy="17463"/>
            </a:xfrm>
            <a:custGeom>
              <a:avLst/>
              <a:gdLst>
                <a:gd name="T0" fmla="*/ 1 w 6"/>
                <a:gd name="T1" fmla="*/ 2 h 3"/>
                <a:gd name="T2" fmla="*/ 6 w 6"/>
                <a:gd name="T3" fmla="*/ 0 h 3"/>
                <a:gd name="T4" fmla="*/ 6 w 6"/>
                <a:gd name="T5" fmla="*/ 0 h 3"/>
                <a:gd name="T6" fmla="*/ 1 w 6"/>
                <a:gd name="T7" fmla="*/ 2 h 3"/>
                <a:gd name="T8" fmla="*/ 1 w 6"/>
                <a:gd name="T9" fmla="*/ 2 h 3"/>
              </a:gdLst>
              <a:ahLst/>
              <a:cxnLst>
                <a:cxn ang="0">
                  <a:pos x="T0" y="T1"/>
                </a:cxn>
                <a:cxn ang="0">
                  <a:pos x="T2" y="T3"/>
                </a:cxn>
                <a:cxn ang="0">
                  <a:pos x="T4" y="T5"/>
                </a:cxn>
                <a:cxn ang="0">
                  <a:pos x="T6" y="T7"/>
                </a:cxn>
                <a:cxn ang="0">
                  <a:pos x="T8" y="T9"/>
                </a:cxn>
              </a:cxnLst>
              <a:rect l="0" t="0" r="r" b="b"/>
              <a:pathLst>
                <a:path w="6" h="3">
                  <a:moveTo>
                    <a:pt x="1" y="2"/>
                  </a:moveTo>
                  <a:cubicBezTo>
                    <a:pt x="3" y="2"/>
                    <a:pt x="4" y="1"/>
                    <a:pt x="6" y="0"/>
                  </a:cubicBezTo>
                  <a:cubicBezTo>
                    <a:pt x="6" y="0"/>
                    <a:pt x="6" y="0"/>
                    <a:pt x="6" y="0"/>
                  </a:cubicBezTo>
                  <a:cubicBezTo>
                    <a:pt x="4" y="1"/>
                    <a:pt x="2" y="1"/>
                    <a:pt x="1" y="2"/>
                  </a:cubicBezTo>
                  <a:cubicBezTo>
                    <a:pt x="0" y="2"/>
                    <a:pt x="1" y="3"/>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7" name="Freeform 803"/>
            <p:cNvSpPr>
              <a:spLocks noChangeArrowheads="1"/>
            </p:cNvSpPr>
            <p:nvPr/>
          </p:nvSpPr>
          <p:spPr bwMode="auto">
            <a:xfrm>
              <a:off x="47625" y="241300"/>
              <a:ext cx="28575" cy="17463"/>
            </a:xfrm>
            <a:custGeom>
              <a:avLst/>
              <a:gdLst>
                <a:gd name="T0" fmla="*/ 0 w 5"/>
                <a:gd name="T1" fmla="*/ 3 h 3"/>
                <a:gd name="T2" fmla="*/ 5 w 5"/>
                <a:gd name="T3" fmla="*/ 0 h 3"/>
                <a:gd name="T4" fmla="*/ 4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2" y="2"/>
                    <a:pt x="3" y="1"/>
                    <a:pt x="5" y="0"/>
                  </a:cubicBezTo>
                  <a:cubicBezTo>
                    <a:pt x="5" y="0"/>
                    <a:pt x="4" y="0"/>
                    <a:pt x="4" y="0"/>
                  </a:cubicBezTo>
                  <a:cubicBezTo>
                    <a:pt x="3" y="1"/>
                    <a:pt x="1"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8" name="Freeform 804"/>
            <p:cNvSpPr>
              <a:spLocks noChangeArrowheads="1"/>
            </p:cNvSpPr>
            <p:nvPr/>
          </p:nvSpPr>
          <p:spPr bwMode="auto">
            <a:xfrm>
              <a:off x="41275" y="234950"/>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9" name="Freeform 805"/>
            <p:cNvSpPr>
              <a:spLocks noChangeArrowheads="1"/>
            </p:cNvSpPr>
            <p:nvPr/>
          </p:nvSpPr>
          <p:spPr bwMode="auto">
            <a:xfrm>
              <a:off x="282575" y="76200"/>
              <a:ext cx="28575" cy="17463"/>
            </a:xfrm>
            <a:custGeom>
              <a:avLst/>
              <a:gdLst>
                <a:gd name="T0" fmla="*/ 5 w 5"/>
                <a:gd name="T1" fmla="*/ 0 h 3"/>
                <a:gd name="T2" fmla="*/ 0 w 5"/>
                <a:gd name="T3" fmla="*/ 3 h 3"/>
                <a:gd name="T4" fmla="*/ 1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3" y="1"/>
                    <a:pt x="2" y="2"/>
                    <a:pt x="0" y="3"/>
                  </a:cubicBezTo>
                  <a:cubicBezTo>
                    <a:pt x="0" y="3"/>
                    <a:pt x="1" y="3"/>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0" name="Freeform 806"/>
            <p:cNvSpPr>
              <a:spLocks noChangeArrowheads="1"/>
            </p:cNvSpPr>
            <p:nvPr/>
          </p:nvSpPr>
          <p:spPr bwMode="auto">
            <a:xfrm>
              <a:off x="276225" y="69850"/>
              <a:ext cx="34925" cy="12700"/>
            </a:xfrm>
            <a:custGeom>
              <a:avLst/>
              <a:gdLst>
                <a:gd name="T0" fmla="*/ 1 w 6"/>
                <a:gd name="T1" fmla="*/ 2 h 2"/>
                <a:gd name="T2" fmla="*/ 6 w 6"/>
                <a:gd name="T3" fmla="*/ 0 h 2"/>
                <a:gd name="T4" fmla="*/ 5 w 6"/>
                <a:gd name="T5" fmla="*/ 0 h 2"/>
                <a:gd name="T6" fmla="*/ 0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0"/>
                    <a:pt x="2" y="1"/>
                    <a:pt x="0"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1" name="Freeform 807"/>
            <p:cNvSpPr>
              <a:spLocks noChangeArrowheads="1"/>
            </p:cNvSpPr>
            <p:nvPr/>
          </p:nvSpPr>
          <p:spPr bwMode="auto">
            <a:xfrm>
              <a:off x="30163" y="204788"/>
              <a:ext cx="28575" cy="23813"/>
            </a:xfrm>
            <a:custGeom>
              <a:avLst/>
              <a:gdLst>
                <a:gd name="T0" fmla="*/ 1 w 5"/>
                <a:gd name="T1" fmla="*/ 3 h 4"/>
                <a:gd name="T2" fmla="*/ 5 w 5"/>
                <a:gd name="T3" fmla="*/ 1 h 4"/>
                <a:gd name="T4" fmla="*/ 5 w 5"/>
                <a:gd name="T5" fmla="*/ 0 h 4"/>
                <a:gd name="T6" fmla="*/ 0 w 5"/>
                <a:gd name="T7" fmla="*/ 3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2" y="2"/>
                    <a:pt x="4" y="2"/>
                    <a:pt x="5" y="1"/>
                  </a:cubicBezTo>
                  <a:cubicBezTo>
                    <a:pt x="5" y="0"/>
                    <a:pt x="5" y="0"/>
                    <a:pt x="5" y="0"/>
                  </a:cubicBezTo>
                  <a:cubicBezTo>
                    <a:pt x="3"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2" name="Freeform 809"/>
            <p:cNvSpPr>
              <a:spLocks noChangeArrowheads="1"/>
            </p:cNvSpPr>
            <p:nvPr/>
          </p:nvSpPr>
          <p:spPr bwMode="auto">
            <a:xfrm>
              <a:off x="30163" y="200025"/>
              <a:ext cx="28575" cy="23812"/>
            </a:xfrm>
            <a:custGeom>
              <a:avLst/>
              <a:gdLst>
                <a:gd name="T0" fmla="*/ 5 w 5"/>
                <a:gd name="T1" fmla="*/ 0 h 4"/>
                <a:gd name="T2" fmla="*/ 0 w 5"/>
                <a:gd name="T3" fmla="*/ 3 h 4"/>
                <a:gd name="T4" fmla="*/ 1 w 5"/>
                <a:gd name="T5" fmla="*/ 3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3" y="1"/>
                    <a:pt x="2" y="2"/>
                    <a:pt x="0" y="3"/>
                  </a:cubicBezTo>
                  <a:cubicBezTo>
                    <a:pt x="0" y="3"/>
                    <a:pt x="1" y="4"/>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3" name="Freeform 810"/>
            <p:cNvSpPr>
              <a:spLocks noChangeArrowheads="1"/>
            </p:cNvSpPr>
            <p:nvPr/>
          </p:nvSpPr>
          <p:spPr bwMode="auto">
            <a:xfrm>
              <a:off x="263526" y="52387"/>
              <a:ext cx="30163"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5"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4" name="Freeform 811"/>
            <p:cNvSpPr>
              <a:spLocks noChangeArrowheads="1"/>
            </p:cNvSpPr>
            <p:nvPr/>
          </p:nvSpPr>
          <p:spPr bwMode="auto">
            <a:xfrm>
              <a:off x="263526" y="52387"/>
              <a:ext cx="30163" cy="17462"/>
            </a:xfrm>
            <a:custGeom>
              <a:avLst/>
              <a:gdLst>
                <a:gd name="T0" fmla="*/ 0 w 5"/>
                <a:gd name="T1" fmla="*/ 2 h 3"/>
                <a:gd name="T2" fmla="*/ 5 w 5"/>
                <a:gd name="T3" fmla="*/ 0 h 3"/>
                <a:gd name="T4" fmla="*/ 4 w 5"/>
                <a:gd name="T5" fmla="*/ 0 h 3"/>
                <a:gd name="T6" fmla="*/ 0 w 5"/>
                <a:gd name="T7" fmla="*/ 2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cubicBezTo>
                    <a:pt x="2" y="2"/>
                    <a:pt x="3" y="1"/>
                    <a:pt x="5" y="0"/>
                  </a:cubicBezTo>
                  <a:cubicBezTo>
                    <a:pt x="5" y="0"/>
                    <a:pt x="5" y="0"/>
                    <a:pt x="4" y="0"/>
                  </a:cubicBezTo>
                  <a:cubicBezTo>
                    <a:pt x="3" y="1"/>
                    <a:pt x="2" y="1"/>
                    <a:pt x="0" y="2"/>
                  </a:cubicBezTo>
                  <a:cubicBezTo>
                    <a:pt x="0" y="2"/>
                    <a:pt x="0" y="3"/>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5" name="Freeform 812"/>
            <p:cNvSpPr>
              <a:spLocks noChangeArrowheads="1"/>
            </p:cNvSpPr>
            <p:nvPr/>
          </p:nvSpPr>
          <p:spPr bwMode="auto">
            <a:xfrm>
              <a:off x="23813" y="182562"/>
              <a:ext cx="34925" cy="17462"/>
            </a:xfrm>
            <a:custGeom>
              <a:avLst/>
              <a:gdLst>
                <a:gd name="T0" fmla="*/ 1 w 6"/>
                <a:gd name="T1" fmla="*/ 3 h 3"/>
                <a:gd name="T2" fmla="*/ 6 w 6"/>
                <a:gd name="T3" fmla="*/ 1 h 3"/>
                <a:gd name="T4" fmla="*/ 5 w 6"/>
                <a:gd name="T5" fmla="*/ 0 h 3"/>
                <a:gd name="T6" fmla="*/ 1 w 6"/>
                <a:gd name="T7" fmla="*/ 3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2" y="2"/>
                    <a:pt x="4" y="2"/>
                    <a:pt x="6" y="1"/>
                  </a:cubicBezTo>
                  <a:cubicBezTo>
                    <a:pt x="6"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6" name="Freeform 813"/>
            <p:cNvSpPr>
              <a:spLocks noChangeArrowheads="1"/>
            </p:cNvSpPr>
            <p:nvPr/>
          </p:nvSpPr>
          <p:spPr bwMode="auto">
            <a:xfrm>
              <a:off x="17463" y="163512"/>
              <a:ext cx="41275" cy="23812"/>
            </a:xfrm>
            <a:custGeom>
              <a:avLst/>
              <a:gdLst>
                <a:gd name="T0" fmla="*/ 6 w 7"/>
                <a:gd name="T1" fmla="*/ 0 h 4"/>
                <a:gd name="T2" fmla="*/ 1 w 7"/>
                <a:gd name="T3" fmla="*/ 4 h 4"/>
                <a:gd name="T4" fmla="*/ 1 w 7"/>
                <a:gd name="T5" fmla="*/ 4 h 4"/>
                <a:gd name="T6" fmla="*/ 7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2"/>
                    <a:pt x="2" y="3"/>
                    <a:pt x="1" y="4"/>
                  </a:cubicBezTo>
                  <a:cubicBezTo>
                    <a:pt x="0" y="4"/>
                    <a:pt x="1" y="4"/>
                    <a:pt x="1" y="4"/>
                  </a:cubicBezTo>
                  <a:cubicBezTo>
                    <a:pt x="3" y="3"/>
                    <a:pt x="5" y="2"/>
                    <a:pt x="7"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7" name="Freeform 814"/>
            <p:cNvSpPr>
              <a:spLocks noChangeArrowheads="1"/>
            </p:cNvSpPr>
            <p:nvPr/>
          </p:nvSpPr>
          <p:spPr bwMode="auto">
            <a:xfrm>
              <a:off x="234951" y="34925"/>
              <a:ext cx="28575"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8" name="Freeform 815"/>
            <p:cNvSpPr>
              <a:spLocks noChangeArrowheads="1"/>
            </p:cNvSpPr>
            <p:nvPr/>
          </p:nvSpPr>
          <p:spPr bwMode="auto">
            <a:xfrm>
              <a:off x="223838" y="28575"/>
              <a:ext cx="34925" cy="17462"/>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9" name="Freeform 816"/>
            <p:cNvSpPr>
              <a:spLocks noChangeArrowheads="1"/>
            </p:cNvSpPr>
            <p:nvPr/>
          </p:nvSpPr>
          <p:spPr bwMode="auto">
            <a:xfrm>
              <a:off x="23813" y="146050"/>
              <a:ext cx="34925" cy="23812"/>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5" y="0"/>
                    <a:pt x="5" y="0"/>
                  </a:cubicBezTo>
                  <a:cubicBezTo>
                    <a:pt x="3" y="1"/>
                    <a:pt x="2" y="2"/>
                    <a:pt x="0" y="3"/>
                  </a:cubicBezTo>
                  <a:cubicBezTo>
                    <a:pt x="0" y="4"/>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0" name="Freeform 817"/>
            <p:cNvSpPr>
              <a:spLocks noChangeArrowheads="1"/>
            </p:cNvSpPr>
            <p:nvPr/>
          </p:nvSpPr>
          <p:spPr bwMode="auto">
            <a:xfrm>
              <a:off x="23813" y="123825"/>
              <a:ext cx="41275" cy="28575"/>
            </a:xfrm>
            <a:custGeom>
              <a:avLst/>
              <a:gdLst>
                <a:gd name="T0" fmla="*/ 6 w 7"/>
                <a:gd name="T1" fmla="*/ 0 h 5"/>
                <a:gd name="T2" fmla="*/ 0 w 7"/>
                <a:gd name="T3" fmla="*/ 5 h 5"/>
                <a:gd name="T4" fmla="*/ 1 w 7"/>
                <a:gd name="T5" fmla="*/ 5 h 5"/>
                <a:gd name="T6" fmla="*/ 6 w 7"/>
                <a:gd name="T7" fmla="*/ 1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4" y="2"/>
                    <a:pt x="2" y="3"/>
                    <a:pt x="0" y="5"/>
                  </a:cubicBezTo>
                  <a:cubicBezTo>
                    <a:pt x="0" y="5"/>
                    <a:pt x="0" y="5"/>
                    <a:pt x="1" y="5"/>
                  </a:cubicBezTo>
                  <a:cubicBezTo>
                    <a:pt x="2" y="3"/>
                    <a:pt x="4" y="2"/>
                    <a:pt x="6" y="1"/>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1" name="Freeform 818"/>
            <p:cNvSpPr>
              <a:spLocks noChangeArrowheads="1"/>
            </p:cNvSpPr>
            <p:nvPr/>
          </p:nvSpPr>
          <p:spPr bwMode="auto">
            <a:xfrm>
              <a:off x="187326" y="17462"/>
              <a:ext cx="47625" cy="23812"/>
            </a:xfrm>
            <a:custGeom>
              <a:avLst/>
              <a:gdLst>
                <a:gd name="T0" fmla="*/ 7 w 8"/>
                <a:gd name="T1" fmla="*/ 0 h 4"/>
                <a:gd name="T2" fmla="*/ 1 w 8"/>
                <a:gd name="T3" fmla="*/ 4 h 4"/>
                <a:gd name="T4" fmla="*/ 1 w 8"/>
                <a:gd name="T5" fmla="*/ 4 h 4"/>
                <a:gd name="T6" fmla="*/ 8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2"/>
                    <a:pt x="8" y="0"/>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2" name="Freeform 819"/>
            <p:cNvSpPr>
              <a:spLocks noChangeArrowheads="1"/>
            </p:cNvSpPr>
            <p:nvPr/>
          </p:nvSpPr>
          <p:spPr bwMode="auto">
            <a:xfrm>
              <a:off x="187326" y="17462"/>
              <a:ext cx="47625" cy="23812"/>
            </a:xfrm>
            <a:custGeom>
              <a:avLst/>
              <a:gdLst>
                <a:gd name="T0" fmla="*/ 0 w 8"/>
                <a:gd name="T1" fmla="*/ 4 h 4"/>
                <a:gd name="T2" fmla="*/ 8 w 8"/>
                <a:gd name="T3" fmla="*/ 0 h 4"/>
                <a:gd name="T4" fmla="*/ 7 w 8"/>
                <a:gd name="T5" fmla="*/ 0 h 4"/>
                <a:gd name="T6" fmla="*/ 0 w 8"/>
                <a:gd name="T7" fmla="*/ 4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3"/>
                    <a:pt x="5" y="2"/>
                    <a:pt x="8" y="0"/>
                  </a:cubicBezTo>
                  <a:cubicBezTo>
                    <a:pt x="8" y="0"/>
                    <a:pt x="8" y="0"/>
                    <a:pt x="7" y="0"/>
                  </a:cubicBezTo>
                  <a:cubicBezTo>
                    <a:pt x="5" y="1"/>
                    <a:pt x="3"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3" name="Freeform 820"/>
            <p:cNvSpPr>
              <a:spLocks noChangeArrowheads="1"/>
            </p:cNvSpPr>
            <p:nvPr/>
          </p:nvSpPr>
          <p:spPr bwMode="auto">
            <a:xfrm>
              <a:off x="30163" y="111125"/>
              <a:ext cx="41275" cy="30162"/>
            </a:xfrm>
            <a:custGeom>
              <a:avLst/>
              <a:gdLst>
                <a:gd name="T0" fmla="*/ 0 w 7"/>
                <a:gd name="T1" fmla="*/ 4 h 5"/>
                <a:gd name="T2" fmla="*/ 6 w 7"/>
                <a:gd name="T3" fmla="*/ 0 h 5"/>
                <a:gd name="T4" fmla="*/ 6 w 7"/>
                <a:gd name="T5" fmla="*/ 0 h 5"/>
                <a:gd name="T6" fmla="*/ 0 w 7"/>
                <a:gd name="T7" fmla="*/ 4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2" y="3"/>
                    <a:pt x="4" y="2"/>
                    <a:pt x="6" y="0"/>
                  </a:cubicBezTo>
                  <a:cubicBezTo>
                    <a:pt x="7" y="0"/>
                    <a:pt x="6" y="0"/>
                    <a:pt x="6" y="0"/>
                  </a:cubicBezTo>
                  <a:cubicBezTo>
                    <a:pt x="4" y="2"/>
                    <a:pt x="2" y="3"/>
                    <a:pt x="0" y="4"/>
                  </a:cubicBezTo>
                  <a:cubicBezTo>
                    <a:pt x="0" y="4"/>
                    <a:pt x="0" y="5"/>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4" name="Freeform 821"/>
            <p:cNvSpPr>
              <a:spLocks noChangeArrowheads="1"/>
            </p:cNvSpPr>
            <p:nvPr/>
          </p:nvSpPr>
          <p:spPr bwMode="auto">
            <a:xfrm>
              <a:off x="34926" y="63500"/>
              <a:ext cx="71438" cy="47625"/>
            </a:xfrm>
            <a:custGeom>
              <a:avLst/>
              <a:gdLst>
                <a:gd name="T0" fmla="*/ 12 w 12"/>
                <a:gd name="T1" fmla="*/ 0 h 8"/>
                <a:gd name="T2" fmla="*/ 1 w 12"/>
                <a:gd name="T3" fmla="*/ 8 h 8"/>
                <a:gd name="T4" fmla="*/ 1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1" y="8"/>
                  </a:cubicBezTo>
                  <a:cubicBezTo>
                    <a:pt x="0" y="8"/>
                    <a:pt x="1" y="8"/>
                    <a:pt x="1" y="8"/>
                  </a:cubicBezTo>
                  <a:cubicBezTo>
                    <a:pt x="5"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5" name="Freeform 822"/>
            <p:cNvSpPr>
              <a:spLocks noChangeArrowheads="1"/>
            </p:cNvSpPr>
            <p:nvPr/>
          </p:nvSpPr>
          <p:spPr bwMode="auto">
            <a:xfrm>
              <a:off x="106363" y="11112"/>
              <a:ext cx="87313" cy="52387"/>
            </a:xfrm>
            <a:custGeom>
              <a:avLst/>
              <a:gdLst>
                <a:gd name="T0" fmla="*/ 15 w 15"/>
                <a:gd name="T1" fmla="*/ 0 h 9"/>
                <a:gd name="T2" fmla="*/ 1 w 15"/>
                <a:gd name="T3" fmla="*/ 8 h 9"/>
                <a:gd name="T4" fmla="*/ 1 w 15"/>
                <a:gd name="T5" fmla="*/ 8 h 9"/>
                <a:gd name="T6" fmla="*/ 15 w 15"/>
                <a:gd name="T7" fmla="*/ 0 h 9"/>
                <a:gd name="T8" fmla="*/ 15 w 15"/>
                <a:gd name="T9" fmla="*/ 0 h 9"/>
              </a:gdLst>
              <a:ahLst/>
              <a:cxnLst>
                <a:cxn ang="0">
                  <a:pos x="T0" y="T1"/>
                </a:cxn>
                <a:cxn ang="0">
                  <a:pos x="T2" y="T3"/>
                </a:cxn>
                <a:cxn ang="0">
                  <a:pos x="T4" y="T5"/>
                </a:cxn>
                <a:cxn ang="0">
                  <a:pos x="T6" y="T7"/>
                </a:cxn>
                <a:cxn ang="0">
                  <a:pos x="T8" y="T9"/>
                </a:cxn>
              </a:cxnLst>
              <a:rect l="0" t="0" r="r" b="b"/>
              <a:pathLst>
                <a:path w="15" h="9">
                  <a:moveTo>
                    <a:pt x="15" y="0"/>
                  </a:moveTo>
                  <a:cubicBezTo>
                    <a:pt x="10" y="2"/>
                    <a:pt x="5" y="5"/>
                    <a:pt x="1" y="8"/>
                  </a:cubicBezTo>
                  <a:cubicBezTo>
                    <a:pt x="0" y="8"/>
                    <a:pt x="1" y="9"/>
                    <a:pt x="1" y="8"/>
                  </a:cubicBezTo>
                  <a:cubicBezTo>
                    <a:pt x="6" y="5"/>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6" name="Freeform 823"/>
            <p:cNvSpPr>
              <a:spLocks noChangeArrowheads="1"/>
            </p:cNvSpPr>
            <p:nvPr/>
          </p:nvSpPr>
          <p:spPr bwMode="auto">
            <a:xfrm>
              <a:off x="123826" y="4762"/>
              <a:ext cx="76200" cy="47625"/>
            </a:xfrm>
            <a:custGeom>
              <a:avLst/>
              <a:gdLst>
                <a:gd name="T0" fmla="*/ 1 w 13"/>
                <a:gd name="T1" fmla="*/ 8 h 8"/>
                <a:gd name="T2" fmla="*/ 13 w 13"/>
                <a:gd name="T3" fmla="*/ 1 h 8"/>
                <a:gd name="T4" fmla="*/ 13 w 13"/>
                <a:gd name="T5" fmla="*/ 1 h 8"/>
                <a:gd name="T6" fmla="*/ 0 w 13"/>
                <a:gd name="T7" fmla="*/ 8 h 8"/>
                <a:gd name="T8" fmla="*/ 1 w 13"/>
                <a:gd name="T9" fmla="*/ 8 h 8"/>
              </a:gdLst>
              <a:ahLst/>
              <a:cxnLst>
                <a:cxn ang="0">
                  <a:pos x="T0" y="T1"/>
                </a:cxn>
                <a:cxn ang="0">
                  <a:pos x="T2" y="T3"/>
                </a:cxn>
                <a:cxn ang="0">
                  <a:pos x="T4" y="T5"/>
                </a:cxn>
                <a:cxn ang="0">
                  <a:pos x="T6" y="T7"/>
                </a:cxn>
                <a:cxn ang="0">
                  <a:pos x="T8" y="T9"/>
                </a:cxn>
              </a:cxnLst>
              <a:rect l="0" t="0" r="r" b="b"/>
              <a:pathLst>
                <a:path w="13" h="8">
                  <a:moveTo>
                    <a:pt x="1" y="8"/>
                  </a:moveTo>
                  <a:cubicBezTo>
                    <a:pt x="5" y="6"/>
                    <a:pt x="9" y="3"/>
                    <a:pt x="13" y="1"/>
                  </a:cubicBezTo>
                  <a:cubicBezTo>
                    <a:pt x="13" y="1"/>
                    <a:pt x="13" y="0"/>
                    <a:pt x="13" y="1"/>
                  </a:cubicBezTo>
                  <a:cubicBezTo>
                    <a:pt x="9" y="3"/>
                    <a:pt x="4" y="6"/>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7" name="Freeform 824"/>
            <p:cNvSpPr>
              <a:spLocks noChangeArrowheads="1"/>
            </p:cNvSpPr>
            <p:nvPr/>
          </p:nvSpPr>
          <p:spPr bwMode="auto">
            <a:xfrm>
              <a:off x="47626" y="63500"/>
              <a:ext cx="58738" cy="36512"/>
            </a:xfrm>
            <a:custGeom>
              <a:avLst/>
              <a:gdLst>
                <a:gd name="T0" fmla="*/ 0 w 10"/>
                <a:gd name="T1" fmla="*/ 6 h 6"/>
                <a:gd name="T2" fmla="*/ 10 w 10"/>
                <a:gd name="T3" fmla="*/ 0 h 6"/>
                <a:gd name="T4" fmla="*/ 10 w 10"/>
                <a:gd name="T5" fmla="*/ 0 h 6"/>
                <a:gd name="T6" fmla="*/ 0 w 10"/>
                <a:gd name="T7" fmla="*/ 5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4"/>
                    <a:pt x="7" y="2"/>
                    <a:pt x="10" y="0"/>
                  </a:cubicBezTo>
                  <a:cubicBezTo>
                    <a:pt x="10" y="0"/>
                    <a:pt x="10" y="0"/>
                    <a:pt x="10" y="0"/>
                  </a:cubicBezTo>
                  <a:cubicBezTo>
                    <a:pt x="7" y="2"/>
                    <a:pt x="3" y="4"/>
                    <a:pt x="0" y="5"/>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8" name="Freeform 825"/>
            <p:cNvSpPr>
              <a:spLocks noChangeArrowheads="1"/>
            </p:cNvSpPr>
            <p:nvPr/>
          </p:nvSpPr>
          <p:spPr bwMode="auto">
            <a:xfrm>
              <a:off x="65088" y="4762"/>
              <a:ext cx="87313" cy="58737"/>
            </a:xfrm>
            <a:custGeom>
              <a:avLst/>
              <a:gdLst>
                <a:gd name="T0" fmla="*/ 15 w 15"/>
                <a:gd name="T1" fmla="*/ 0 h 10"/>
                <a:gd name="T2" fmla="*/ 0 w 15"/>
                <a:gd name="T3" fmla="*/ 10 h 10"/>
                <a:gd name="T4" fmla="*/ 1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1"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149" name="Group 782"/>
          <p:cNvGrpSpPr/>
          <p:nvPr/>
        </p:nvGrpSpPr>
        <p:grpSpPr bwMode="auto">
          <a:xfrm>
            <a:off x="1476631" y="2940506"/>
            <a:ext cx="402364" cy="502065"/>
            <a:chOff x="0" y="0"/>
            <a:chExt cx="358775" cy="447675"/>
          </a:xfrm>
        </p:grpSpPr>
        <p:sp>
          <p:nvSpPr>
            <p:cNvPr id="150" name="Freeform 775"/>
            <p:cNvSpPr>
              <a:spLocks noEditPoints="1" noChangeArrowheads="1"/>
            </p:cNvSpPr>
            <p:nvPr/>
          </p:nvSpPr>
          <p:spPr bwMode="auto">
            <a:xfrm>
              <a:off x="52388" y="34925"/>
              <a:ext cx="269875" cy="282575"/>
            </a:xfrm>
            <a:custGeom>
              <a:avLst/>
              <a:gdLst>
                <a:gd name="T0" fmla="*/ 42 w 46"/>
                <a:gd name="T1" fmla="*/ 13 h 48"/>
                <a:gd name="T2" fmla="*/ 34 w 46"/>
                <a:gd name="T3" fmla="*/ 4 h 48"/>
                <a:gd name="T4" fmla="*/ 10 w 46"/>
                <a:gd name="T5" fmla="*/ 4 h 48"/>
                <a:gd name="T6" fmla="*/ 1 w 46"/>
                <a:gd name="T7" fmla="*/ 27 h 48"/>
                <a:gd name="T8" fmla="*/ 1 w 46"/>
                <a:gd name="T9" fmla="*/ 30 h 48"/>
                <a:gd name="T10" fmla="*/ 4 w 46"/>
                <a:gd name="T11" fmla="*/ 36 h 48"/>
                <a:gd name="T12" fmla="*/ 15 w 46"/>
                <a:gd name="T13" fmla="*/ 46 h 48"/>
                <a:gd name="T14" fmla="*/ 13 w 46"/>
                <a:gd name="T15" fmla="*/ 46 h 48"/>
                <a:gd name="T16" fmla="*/ 12 w 46"/>
                <a:gd name="T17" fmla="*/ 46 h 48"/>
                <a:gd name="T18" fmla="*/ 12 w 46"/>
                <a:gd name="T19" fmla="*/ 46 h 48"/>
                <a:gd name="T20" fmla="*/ 12 w 46"/>
                <a:gd name="T21" fmla="*/ 46 h 48"/>
                <a:gd name="T22" fmla="*/ 19 w 46"/>
                <a:gd name="T23" fmla="*/ 46 h 48"/>
                <a:gd name="T24" fmla="*/ 19 w 46"/>
                <a:gd name="T25" fmla="*/ 47 h 48"/>
                <a:gd name="T26" fmla="*/ 22 w 46"/>
                <a:gd name="T27" fmla="*/ 47 h 48"/>
                <a:gd name="T28" fmla="*/ 22 w 46"/>
                <a:gd name="T29" fmla="*/ 47 h 48"/>
                <a:gd name="T30" fmla="*/ 22 w 46"/>
                <a:gd name="T31" fmla="*/ 47 h 48"/>
                <a:gd name="T32" fmla="*/ 23 w 46"/>
                <a:gd name="T33" fmla="*/ 47 h 48"/>
                <a:gd name="T34" fmla="*/ 24 w 46"/>
                <a:gd name="T35" fmla="*/ 47 h 48"/>
                <a:gd name="T36" fmla="*/ 25 w 46"/>
                <a:gd name="T37" fmla="*/ 47 h 48"/>
                <a:gd name="T38" fmla="*/ 25 w 46"/>
                <a:gd name="T39" fmla="*/ 47 h 48"/>
                <a:gd name="T40" fmla="*/ 26 w 46"/>
                <a:gd name="T41" fmla="*/ 46 h 48"/>
                <a:gd name="T42" fmla="*/ 33 w 46"/>
                <a:gd name="T43" fmla="*/ 45 h 48"/>
                <a:gd name="T44" fmla="*/ 36 w 46"/>
                <a:gd name="T45" fmla="*/ 42 h 48"/>
                <a:gd name="T46" fmla="*/ 39 w 46"/>
                <a:gd name="T47" fmla="*/ 40 h 48"/>
                <a:gd name="T48" fmla="*/ 43 w 46"/>
                <a:gd name="T49" fmla="*/ 34 h 48"/>
                <a:gd name="T50" fmla="*/ 42 w 46"/>
                <a:gd name="T51" fmla="*/ 13 h 48"/>
                <a:gd name="T52" fmla="*/ 0 w 46"/>
                <a:gd name="T53" fmla="*/ 29 h 48"/>
                <a:gd name="T54" fmla="*/ 2 w 46"/>
                <a:gd name="T55" fmla="*/ 26 h 48"/>
                <a:gd name="T56" fmla="*/ 2 w 46"/>
                <a:gd name="T57" fmla="*/ 26 h 48"/>
                <a:gd name="T58" fmla="*/ 15 w 46"/>
                <a:gd name="T59" fmla="*/ 46 h 48"/>
                <a:gd name="T60" fmla="*/ 13 w 46"/>
                <a:gd name="T61" fmla="*/ 46 h 48"/>
                <a:gd name="T62" fmla="*/ 16 w 46"/>
                <a:gd name="T63" fmla="*/ 46 h 48"/>
                <a:gd name="T64" fmla="*/ 16 w 46"/>
                <a:gd name="T65" fmla="*/ 46 h 48"/>
                <a:gd name="T66" fmla="*/ 38 w 46"/>
                <a:gd name="T67" fmla="*/ 40 h 48"/>
                <a:gd name="T68" fmla="*/ 39 w 46"/>
                <a:gd name="T69" fmla="*/ 40 h 48"/>
                <a:gd name="T70" fmla="*/ 39 w 46"/>
                <a:gd name="T71" fmla="*/ 40 h 48"/>
                <a:gd name="T72" fmla="*/ 41 w 46"/>
                <a:gd name="T73" fmla="*/ 33 h 48"/>
                <a:gd name="T74" fmla="*/ 37 w 46"/>
                <a:gd name="T75" fmla="*/ 39 h 48"/>
                <a:gd name="T76" fmla="*/ 25 w 46"/>
                <a:gd name="T77" fmla="*/ 45 h 48"/>
                <a:gd name="T78" fmla="*/ 22 w 46"/>
                <a:gd name="T79" fmla="*/ 45 h 48"/>
                <a:gd name="T80" fmla="*/ 21 w 46"/>
                <a:gd name="T81" fmla="*/ 45 h 48"/>
                <a:gd name="T82" fmla="*/ 10 w 46"/>
                <a:gd name="T83" fmla="*/ 40 h 48"/>
                <a:gd name="T84" fmla="*/ 5 w 46"/>
                <a:gd name="T85" fmla="*/ 36 h 48"/>
                <a:gd name="T86" fmla="*/ 3 w 46"/>
                <a:gd name="T87" fmla="*/ 31 h 48"/>
                <a:gd name="T88" fmla="*/ 3 w 46"/>
                <a:gd name="T89" fmla="*/ 19 h 48"/>
                <a:gd name="T90" fmla="*/ 16 w 46"/>
                <a:gd name="T91" fmla="*/ 4 h 48"/>
                <a:gd name="T92" fmla="*/ 41 w 46"/>
                <a:gd name="T9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8">
                  <a:moveTo>
                    <a:pt x="42" y="13"/>
                  </a:moveTo>
                  <a:cubicBezTo>
                    <a:pt x="42" y="13"/>
                    <a:pt x="42" y="13"/>
                    <a:pt x="42" y="13"/>
                  </a:cubicBezTo>
                  <a:cubicBezTo>
                    <a:pt x="39" y="11"/>
                    <a:pt x="39" y="7"/>
                    <a:pt x="37" y="5"/>
                  </a:cubicBezTo>
                  <a:cubicBezTo>
                    <a:pt x="37" y="6"/>
                    <a:pt x="33" y="2"/>
                    <a:pt x="34" y="4"/>
                  </a:cubicBezTo>
                  <a:cubicBezTo>
                    <a:pt x="30" y="3"/>
                    <a:pt x="26" y="0"/>
                    <a:pt x="21" y="1"/>
                  </a:cubicBezTo>
                  <a:cubicBezTo>
                    <a:pt x="18" y="1"/>
                    <a:pt x="11" y="2"/>
                    <a:pt x="10" y="4"/>
                  </a:cubicBezTo>
                  <a:cubicBezTo>
                    <a:pt x="8" y="3"/>
                    <a:pt x="4" y="10"/>
                    <a:pt x="3" y="11"/>
                  </a:cubicBezTo>
                  <a:cubicBezTo>
                    <a:pt x="0" y="15"/>
                    <a:pt x="2" y="22"/>
                    <a:pt x="1" y="27"/>
                  </a:cubicBezTo>
                  <a:cubicBezTo>
                    <a:pt x="1" y="27"/>
                    <a:pt x="1" y="26"/>
                    <a:pt x="1" y="26"/>
                  </a:cubicBezTo>
                  <a:cubicBezTo>
                    <a:pt x="0" y="26"/>
                    <a:pt x="0" y="29"/>
                    <a:pt x="1" y="30"/>
                  </a:cubicBezTo>
                  <a:cubicBezTo>
                    <a:pt x="1" y="30"/>
                    <a:pt x="1" y="29"/>
                    <a:pt x="1" y="29"/>
                  </a:cubicBezTo>
                  <a:cubicBezTo>
                    <a:pt x="2" y="31"/>
                    <a:pt x="2" y="34"/>
                    <a:pt x="4" y="36"/>
                  </a:cubicBezTo>
                  <a:cubicBezTo>
                    <a:pt x="5" y="39"/>
                    <a:pt x="8" y="44"/>
                    <a:pt x="12" y="45"/>
                  </a:cubicBezTo>
                  <a:cubicBezTo>
                    <a:pt x="13" y="45"/>
                    <a:pt x="14" y="45"/>
                    <a:pt x="15" y="46"/>
                  </a:cubicBezTo>
                  <a:cubicBezTo>
                    <a:pt x="15" y="46"/>
                    <a:pt x="14" y="46"/>
                    <a:pt x="14" y="46"/>
                  </a:cubicBezTo>
                  <a:cubicBezTo>
                    <a:pt x="14" y="46"/>
                    <a:pt x="13" y="46"/>
                    <a:pt x="13" y="46"/>
                  </a:cubicBezTo>
                  <a:cubicBezTo>
                    <a:pt x="13" y="45"/>
                    <a:pt x="12" y="45"/>
                    <a:pt x="12" y="45"/>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6"/>
                    <a:pt x="12" y="46"/>
                  </a:cubicBezTo>
                  <a:cubicBezTo>
                    <a:pt x="13" y="48"/>
                    <a:pt x="16" y="47"/>
                    <a:pt x="18" y="46"/>
                  </a:cubicBezTo>
                  <a:cubicBezTo>
                    <a:pt x="18" y="46"/>
                    <a:pt x="18" y="46"/>
                    <a:pt x="19" y="46"/>
                  </a:cubicBezTo>
                  <a:cubicBezTo>
                    <a:pt x="19" y="47"/>
                    <a:pt x="19" y="47"/>
                    <a:pt x="19" y="47"/>
                  </a:cubicBezTo>
                  <a:cubicBezTo>
                    <a:pt x="19" y="47"/>
                    <a:pt x="19" y="47"/>
                    <a:pt x="19" y="47"/>
                  </a:cubicBezTo>
                  <a:cubicBezTo>
                    <a:pt x="19" y="47"/>
                    <a:pt x="19" y="47"/>
                    <a:pt x="20" y="47"/>
                  </a:cubicBezTo>
                  <a:cubicBezTo>
                    <a:pt x="20" y="47"/>
                    <a:pt x="21" y="47"/>
                    <a:pt x="22" y="47"/>
                  </a:cubicBezTo>
                  <a:cubicBezTo>
                    <a:pt x="22" y="47"/>
                    <a:pt x="22" y="47"/>
                    <a:pt x="22" y="47"/>
                  </a:cubicBezTo>
                  <a:cubicBezTo>
                    <a:pt x="22" y="47"/>
                    <a:pt x="22" y="47"/>
                    <a:pt x="22" y="47"/>
                  </a:cubicBezTo>
                  <a:cubicBezTo>
                    <a:pt x="22" y="47"/>
                    <a:pt x="22" y="47"/>
                    <a:pt x="23" y="47"/>
                  </a:cubicBezTo>
                  <a:cubicBezTo>
                    <a:pt x="22" y="47"/>
                    <a:pt x="22" y="47"/>
                    <a:pt x="22" y="47"/>
                  </a:cubicBezTo>
                  <a:cubicBezTo>
                    <a:pt x="22" y="47"/>
                    <a:pt x="22" y="47"/>
                    <a:pt x="22" y="47"/>
                  </a:cubicBezTo>
                  <a:cubicBezTo>
                    <a:pt x="22" y="47"/>
                    <a:pt x="23" y="47"/>
                    <a:pt x="23" y="47"/>
                  </a:cubicBezTo>
                  <a:cubicBezTo>
                    <a:pt x="23" y="47"/>
                    <a:pt x="23" y="47"/>
                    <a:pt x="23" y="46"/>
                  </a:cubicBezTo>
                  <a:cubicBezTo>
                    <a:pt x="24" y="47"/>
                    <a:pt x="24" y="47"/>
                    <a:pt x="24" y="47"/>
                  </a:cubicBezTo>
                  <a:cubicBezTo>
                    <a:pt x="24" y="47"/>
                    <a:pt x="24" y="47"/>
                    <a:pt x="24" y="47"/>
                  </a:cubicBezTo>
                  <a:cubicBezTo>
                    <a:pt x="24" y="47"/>
                    <a:pt x="25" y="47"/>
                    <a:pt x="25" y="47"/>
                  </a:cubicBezTo>
                  <a:cubicBezTo>
                    <a:pt x="25" y="47"/>
                    <a:pt x="25" y="47"/>
                    <a:pt x="25" y="47"/>
                  </a:cubicBezTo>
                  <a:cubicBezTo>
                    <a:pt x="25" y="47"/>
                    <a:pt x="25" y="47"/>
                    <a:pt x="25" y="47"/>
                  </a:cubicBezTo>
                  <a:cubicBezTo>
                    <a:pt x="25" y="47"/>
                    <a:pt x="26" y="47"/>
                    <a:pt x="26" y="47"/>
                  </a:cubicBezTo>
                  <a:cubicBezTo>
                    <a:pt x="26" y="47"/>
                    <a:pt x="26" y="46"/>
                    <a:pt x="26" y="46"/>
                  </a:cubicBezTo>
                  <a:cubicBezTo>
                    <a:pt x="27" y="46"/>
                    <a:pt x="32" y="45"/>
                    <a:pt x="33" y="44"/>
                  </a:cubicBezTo>
                  <a:cubicBezTo>
                    <a:pt x="33" y="44"/>
                    <a:pt x="33" y="44"/>
                    <a:pt x="33" y="45"/>
                  </a:cubicBezTo>
                  <a:cubicBezTo>
                    <a:pt x="34" y="44"/>
                    <a:pt x="35" y="43"/>
                    <a:pt x="35" y="43"/>
                  </a:cubicBezTo>
                  <a:cubicBezTo>
                    <a:pt x="35" y="43"/>
                    <a:pt x="35" y="42"/>
                    <a:pt x="36" y="42"/>
                  </a:cubicBezTo>
                  <a:cubicBezTo>
                    <a:pt x="36" y="42"/>
                    <a:pt x="38" y="41"/>
                    <a:pt x="39" y="40"/>
                  </a:cubicBezTo>
                  <a:cubicBezTo>
                    <a:pt x="39" y="40"/>
                    <a:pt x="39" y="40"/>
                    <a:pt x="39" y="40"/>
                  </a:cubicBezTo>
                  <a:cubicBezTo>
                    <a:pt x="40" y="39"/>
                    <a:pt x="41" y="38"/>
                    <a:pt x="41" y="37"/>
                  </a:cubicBezTo>
                  <a:cubicBezTo>
                    <a:pt x="41" y="37"/>
                    <a:pt x="43" y="32"/>
                    <a:pt x="43" y="34"/>
                  </a:cubicBezTo>
                  <a:cubicBezTo>
                    <a:pt x="44" y="30"/>
                    <a:pt x="46" y="20"/>
                    <a:pt x="44" y="18"/>
                  </a:cubicBezTo>
                  <a:cubicBezTo>
                    <a:pt x="44" y="19"/>
                    <a:pt x="39" y="9"/>
                    <a:pt x="42" y="13"/>
                  </a:cubicBezTo>
                  <a:close/>
                  <a:moveTo>
                    <a:pt x="1" y="29"/>
                  </a:moveTo>
                  <a:cubicBezTo>
                    <a:pt x="0" y="29"/>
                    <a:pt x="0" y="29"/>
                    <a:pt x="0" y="29"/>
                  </a:cubicBezTo>
                  <a:cubicBezTo>
                    <a:pt x="0" y="29"/>
                    <a:pt x="1" y="29"/>
                    <a:pt x="1" y="29"/>
                  </a:cubicBezTo>
                  <a:close/>
                  <a:moveTo>
                    <a:pt x="2" y="26"/>
                  </a:moveTo>
                  <a:cubicBezTo>
                    <a:pt x="2" y="26"/>
                    <a:pt x="2" y="26"/>
                    <a:pt x="2" y="26"/>
                  </a:cubicBezTo>
                  <a:cubicBezTo>
                    <a:pt x="2" y="27"/>
                    <a:pt x="2" y="27"/>
                    <a:pt x="2" y="26"/>
                  </a:cubicBezTo>
                  <a:close/>
                  <a:moveTo>
                    <a:pt x="13" y="46"/>
                  </a:moveTo>
                  <a:cubicBezTo>
                    <a:pt x="14" y="46"/>
                    <a:pt x="15" y="46"/>
                    <a:pt x="15" y="46"/>
                  </a:cubicBezTo>
                  <a:cubicBezTo>
                    <a:pt x="16" y="46"/>
                    <a:pt x="16" y="46"/>
                    <a:pt x="16" y="46"/>
                  </a:cubicBezTo>
                  <a:cubicBezTo>
                    <a:pt x="15" y="46"/>
                    <a:pt x="14" y="46"/>
                    <a:pt x="13" y="46"/>
                  </a:cubicBezTo>
                  <a:close/>
                  <a:moveTo>
                    <a:pt x="16" y="46"/>
                  </a:moveTo>
                  <a:cubicBezTo>
                    <a:pt x="16" y="46"/>
                    <a:pt x="16" y="46"/>
                    <a:pt x="16" y="46"/>
                  </a:cubicBezTo>
                  <a:cubicBezTo>
                    <a:pt x="16" y="46"/>
                    <a:pt x="16" y="46"/>
                    <a:pt x="16" y="46"/>
                  </a:cubicBezTo>
                  <a:cubicBezTo>
                    <a:pt x="16" y="46"/>
                    <a:pt x="16" y="46"/>
                    <a:pt x="16" y="46"/>
                  </a:cubicBezTo>
                  <a:close/>
                  <a:moveTo>
                    <a:pt x="37" y="41"/>
                  </a:moveTo>
                  <a:cubicBezTo>
                    <a:pt x="38" y="41"/>
                    <a:pt x="38" y="40"/>
                    <a:pt x="38" y="40"/>
                  </a:cubicBezTo>
                  <a:cubicBezTo>
                    <a:pt x="38" y="41"/>
                    <a:pt x="38" y="41"/>
                    <a:pt x="37" y="41"/>
                  </a:cubicBezTo>
                  <a:close/>
                  <a:moveTo>
                    <a:pt x="39" y="40"/>
                  </a:moveTo>
                  <a:cubicBezTo>
                    <a:pt x="39" y="40"/>
                    <a:pt x="39" y="40"/>
                    <a:pt x="39" y="40"/>
                  </a:cubicBezTo>
                  <a:cubicBezTo>
                    <a:pt x="39" y="40"/>
                    <a:pt x="39" y="40"/>
                    <a:pt x="39" y="40"/>
                  </a:cubicBezTo>
                  <a:close/>
                  <a:moveTo>
                    <a:pt x="43" y="27"/>
                  </a:moveTo>
                  <a:cubicBezTo>
                    <a:pt x="42" y="30"/>
                    <a:pt x="41" y="32"/>
                    <a:pt x="41" y="33"/>
                  </a:cubicBezTo>
                  <a:cubicBezTo>
                    <a:pt x="40" y="34"/>
                    <a:pt x="38" y="40"/>
                    <a:pt x="38" y="37"/>
                  </a:cubicBezTo>
                  <a:cubicBezTo>
                    <a:pt x="38" y="37"/>
                    <a:pt x="37" y="40"/>
                    <a:pt x="37" y="39"/>
                  </a:cubicBezTo>
                  <a:cubicBezTo>
                    <a:pt x="36" y="39"/>
                    <a:pt x="34" y="42"/>
                    <a:pt x="34" y="42"/>
                  </a:cubicBezTo>
                  <a:cubicBezTo>
                    <a:pt x="34" y="43"/>
                    <a:pt x="27" y="45"/>
                    <a:pt x="25" y="45"/>
                  </a:cubicBezTo>
                  <a:cubicBezTo>
                    <a:pt x="25" y="45"/>
                    <a:pt x="25" y="45"/>
                    <a:pt x="24" y="45"/>
                  </a:cubicBezTo>
                  <a:cubicBezTo>
                    <a:pt x="23" y="45"/>
                    <a:pt x="22" y="45"/>
                    <a:pt x="22" y="45"/>
                  </a:cubicBezTo>
                  <a:cubicBezTo>
                    <a:pt x="22" y="45"/>
                    <a:pt x="21" y="45"/>
                    <a:pt x="21" y="45"/>
                  </a:cubicBezTo>
                  <a:cubicBezTo>
                    <a:pt x="21" y="45"/>
                    <a:pt x="21" y="45"/>
                    <a:pt x="21" y="45"/>
                  </a:cubicBezTo>
                  <a:cubicBezTo>
                    <a:pt x="21" y="45"/>
                    <a:pt x="12" y="43"/>
                    <a:pt x="11" y="42"/>
                  </a:cubicBezTo>
                  <a:cubicBezTo>
                    <a:pt x="11" y="43"/>
                    <a:pt x="10" y="40"/>
                    <a:pt x="10" y="40"/>
                  </a:cubicBezTo>
                  <a:cubicBezTo>
                    <a:pt x="9" y="40"/>
                    <a:pt x="6" y="38"/>
                    <a:pt x="6" y="37"/>
                  </a:cubicBezTo>
                  <a:cubicBezTo>
                    <a:pt x="5" y="37"/>
                    <a:pt x="5" y="37"/>
                    <a:pt x="5" y="36"/>
                  </a:cubicBezTo>
                  <a:cubicBezTo>
                    <a:pt x="5" y="36"/>
                    <a:pt x="6" y="36"/>
                    <a:pt x="6" y="37"/>
                  </a:cubicBezTo>
                  <a:cubicBezTo>
                    <a:pt x="6" y="36"/>
                    <a:pt x="3" y="32"/>
                    <a:pt x="3" y="31"/>
                  </a:cubicBezTo>
                  <a:cubicBezTo>
                    <a:pt x="3" y="31"/>
                    <a:pt x="3" y="31"/>
                    <a:pt x="3" y="31"/>
                  </a:cubicBezTo>
                  <a:cubicBezTo>
                    <a:pt x="4" y="28"/>
                    <a:pt x="1" y="22"/>
                    <a:pt x="3" y="19"/>
                  </a:cubicBezTo>
                  <a:cubicBezTo>
                    <a:pt x="2" y="14"/>
                    <a:pt x="7" y="10"/>
                    <a:pt x="10" y="7"/>
                  </a:cubicBezTo>
                  <a:cubicBezTo>
                    <a:pt x="10" y="6"/>
                    <a:pt x="16" y="4"/>
                    <a:pt x="16" y="4"/>
                  </a:cubicBezTo>
                  <a:cubicBezTo>
                    <a:pt x="20" y="3"/>
                    <a:pt x="25" y="2"/>
                    <a:pt x="29" y="3"/>
                  </a:cubicBezTo>
                  <a:cubicBezTo>
                    <a:pt x="36" y="6"/>
                    <a:pt x="39" y="11"/>
                    <a:pt x="41" y="18"/>
                  </a:cubicBezTo>
                  <a:cubicBezTo>
                    <a:pt x="43" y="21"/>
                    <a:pt x="43" y="24"/>
                    <a:pt x="43"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1" name="Freeform 776"/>
            <p:cNvSpPr>
              <a:spLocks noEditPoints="1" noChangeArrowheads="1"/>
            </p:cNvSpPr>
            <p:nvPr/>
          </p:nvSpPr>
          <p:spPr bwMode="auto">
            <a:xfrm>
              <a:off x="0" y="0"/>
              <a:ext cx="358775" cy="447675"/>
            </a:xfrm>
            <a:custGeom>
              <a:avLst/>
              <a:gdLst>
                <a:gd name="T0" fmla="*/ 60 w 61"/>
                <a:gd name="T1" fmla="*/ 23 h 76"/>
                <a:gd name="T2" fmla="*/ 46 w 61"/>
                <a:gd name="T3" fmla="*/ 5 h 76"/>
                <a:gd name="T4" fmla="*/ 45 w 61"/>
                <a:gd name="T5" fmla="*/ 5 h 76"/>
                <a:gd name="T6" fmla="*/ 36 w 61"/>
                <a:gd name="T7" fmla="*/ 2 h 76"/>
                <a:gd name="T8" fmla="*/ 36 w 61"/>
                <a:gd name="T9" fmla="*/ 2 h 76"/>
                <a:gd name="T10" fmla="*/ 35 w 61"/>
                <a:gd name="T11" fmla="*/ 1 h 76"/>
                <a:gd name="T12" fmla="*/ 34 w 61"/>
                <a:gd name="T13" fmla="*/ 1 h 76"/>
                <a:gd name="T14" fmla="*/ 34 w 61"/>
                <a:gd name="T15" fmla="*/ 1 h 76"/>
                <a:gd name="T16" fmla="*/ 33 w 61"/>
                <a:gd name="T17" fmla="*/ 1 h 76"/>
                <a:gd name="T18" fmla="*/ 29 w 61"/>
                <a:gd name="T19" fmla="*/ 1 h 76"/>
                <a:gd name="T20" fmla="*/ 25 w 61"/>
                <a:gd name="T21" fmla="*/ 1 h 76"/>
                <a:gd name="T22" fmla="*/ 23 w 61"/>
                <a:gd name="T23" fmla="*/ 1 h 76"/>
                <a:gd name="T24" fmla="*/ 12 w 61"/>
                <a:gd name="T25" fmla="*/ 7 h 76"/>
                <a:gd name="T26" fmla="*/ 8 w 61"/>
                <a:gd name="T27" fmla="*/ 13 h 76"/>
                <a:gd name="T28" fmla="*/ 7 w 61"/>
                <a:gd name="T29" fmla="*/ 13 h 76"/>
                <a:gd name="T30" fmla="*/ 4 w 61"/>
                <a:gd name="T31" fmla="*/ 22 h 76"/>
                <a:gd name="T32" fmla="*/ 19 w 61"/>
                <a:gd name="T33" fmla="*/ 63 h 76"/>
                <a:gd name="T34" fmla="*/ 20 w 61"/>
                <a:gd name="T35" fmla="*/ 63 h 76"/>
                <a:gd name="T36" fmla="*/ 31 w 61"/>
                <a:gd name="T37" fmla="*/ 75 h 76"/>
                <a:gd name="T38" fmla="*/ 31 w 61"/>
                <a:gd name="T39" fmla="*/ 76 h 76"/>
                <a:gd name="T40" fmla="*/ 49 w 61"/>
                <a:gd name="T41" fmla="*/ 56 h 76"/>
                <a:gd name="T42" fmla="*/ 59 w 61"/>
                <a:gd name="T43" fmla="*/ 41 h 76"/>
                <a:gd name="T44" fmla="*/ 3 w 61"/>
                <a:gd name="T45" fmla="*/ 27 h 76"/>
                <a:gd name="T46" fmla="*/ 3 w 61"/>
                <a:gd name="T47" fmla="*/ 29 h 76"/>
                <a:gd name="T48" fmla="*/ 3 w 61"/>
                <a:gd name="T49" fmla="*/ 29 h 76"/>
                <a:gd name="T50" fmla="*/ 57 w 61"/>
                <a:gd name="T51" fmla="*/ 21 h 76"/>
                <a:gd name="T52" fmla="*/ 57 w 61"/>
                <a:gd name="T53" fmla="*/ 20 h 76"/>
                <a:gd name="T54" fmla="*/ 56 w 61"/>
                <a:gd name="T55" fmla="*/ 19 h 76"/>
                <a:gd name="T56" fmla="*/ 58 w 61"/>
                <a:gd name="T57" fmla="*/ 30 h 76"/>
                <a:gd name="T58" fmla="*/ 51 w 61"/>
                <a:gd name="T59" fmla="*/ 49 h 76"/>
                <a:gd name="T60" fmla="*/ 47 w 61"/>
                <a:gd name="T61" fmla="*/ 56 h 76"/>
                <a:gd name="T62" fmla="*/ 47 w 61"/>
                <a:gd name="T63" fmla="*/ 55 h 76"/>
                <a:gd name="T64" fmla="*/ 36 w 61"/>
                <a:gd name="T65" fmla="*/ 66 h 76"/>
                <a:gd name="T66" fmla="*/ 31 w 61"/>
                <a:gd name="T67" fmla="*/ 73 h 76"/>
                <a:gd name="T68" fmla="*/ 13 w 61"/>
                <a:gd name="T69" fmla="*/ 52 h 76"/>
                <a:gd name="T70" fmla="*/ 5 w 61"/>
                <a:gd name="T71" fmla="*/ 28 h 76"/>
                <a:gd name="T72" fmla="*/ 5 w 61"/>
                <a:gd name="T73" fmla="*/ 24 h 76"/>
                <a:gd name="T74" fmla="*/ 15 w 61"/>
                <a:gd name="T75" fmla="*/ 8 h 76"/>
                <a:gd name="T76" fmla="*/ 27 w 61"/>
                <a:gd name="T77" fmla="*/ 2 h 76"/>
                <a:gd name="T78" fmla="*/ 34 w 61"/>
                <a:gd name="T79" fmla="*/ 3 h 76"/>
                <a:gd name="T80" fmla="*/ 36 w 61"/>
                <a:gd name="T81" fmla="*/ 3 h 76"/>
                <a:gd name="T82" fmla="*/ 41 w 61"/>
                <a:gd name="T83" fmla="*/ 4 h 76"/>
                <a:gd name="T84" fmla="*/ 45 w 61"/>
                <a:gd name="T85" fmla="*/ 6 h 76"/>
                <a:gd name="T86" fmla="*/ 50 w 61"/>
                <a:gd name="T87" fmla="*/ 11 h 76"/>
                <a:gd name="T88" fmla="*/ 52 w 61"/>
                <a:gd name="T89" fmla="*/ 13 h 76"/>
                <a:gd name="T90" fmla="*/ 57 w 61"/>
                <a:gd name="T91" fmla="*/ 21 h 76"/>
                <a:gd name="T92" fmla="*/ 58 w 61"/>
                <a:gd name="T93" fmla="*/ 30 h 76"/>
                <a:gd name="T94" fmla="*/ 5 w 61"/>
                <a:gd name="T95"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76">
                  <a:moveTo>
                    <a:pt x="59" y="21"/>
                  </a:moveTo>
                  <a:cubicBezTo>
                    <a:pt x="59" y="21"/>
                    <a:pt x="59" y="23"/>
                    <a:pt x="60" y="23"/>
                  </a:cubicBezTo>
                  <a:cubicBezTo>
                    <a:pt x="60" y="22"/>
                    <a:pt x="58" y="19"/>
                    <a:pt x="58" y="19"/>
                  </a:cubicBezTo>
                  <a:cubicBezTo>
                    <a:pt x="55" y="13"/>
                    <a:pt x="52" y="10"/>
                    <a:pt x="46" y="5"/>
                  </a:cubicBezTo>
                  <a:cubicBezTo>
                    <a:pt x="46" y="5"/>
                    <a:pt x="47" y="6"/>
                    <a:pt x="47" y="6"/>
                  </a:cubicBezTo>
                  <a:cubicBezTo>
                    <a:pt x="47" y="6"/>
                    <a:pt x="46" y="5"/>
                    <a:pt x="45" y="5"/>
                  </a:cubicBezTo>
                  <a:cubicBezTo>
                    <a:pt x="47" y="6"/>
                    <a:pt x="40" y="3"/>
                    <a:pt x="40" y="3"/>
                  </a:cubicBezTo>
                  <a:cubicBezTo>
                    <a:pt x="39" y="2"/>
                    <a:pt x="37" y="2"/>
                    <a:pt x="36" y="2"/>
                  </a:cubicBezTo>
                  <a:cubicBezTo>
                    <a:pt x="36" y="2"/>
                    <a:pt x="36" y="2"/>
                    <a:pt x="37" y="2"/>
                  </a:cubicBezTo>
                  <a:cubicBezTo>
                    <a:pt x="37" y="2"/>
                    <a:pt x="36" y="2"/>
                    <a:pt x="36" y="2"/>
                  </a:cubicBezTo>
                  <a:cubicBezTo>
                    <a:pt x="36" y="1"/>
                    <a:pt x="35" y="2"/>
                    <a:pt x="35" y="1"/>
                  </a:cubicBezTo>
                  <a:cubicBezTo>
                    <a:pt x="35" y="1"/>
                    <a:pt x="35" y="1"/>
                    <a:pt x="35"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1"/>
                  </a:cubicBezTo>
                  <a:cubicBezTo>
                    <a:pt x="33" y="1"/>
                    <a:pt x="33" y="1"/>
                    <a:pt x="33" y="1"/>
                  </a:cubicBezTo>
                  <a:cubicBezTo>
                    <a:pt x="32" y="1"/>
                    <a:pt x="31" y="1"/>
                    <a:pt x="29" y="1"/>
                  </a:cubicBezTo>
                  <a:cubicBezTo>
                    <a:pt x="29" y="1"/>
                    <a:pt x="29" y="1"/>
                    <a:pt x="30" y="0"/>
                  </a:cubicBezTo>
                  <a:cubicBezTo>
                    <a:pt x="29" y="0"/>
                    <a:pt x="27" y="0"/>
                    <a:pt x="25" y="1"/>
                  </a:cubicBezTo>
                  <a:cubicBezTo>
                    <a:pt x="24" y="1"/>
                    <a:pt x="23" y="1"/>
                    <a:pt x="23" y="1"/>
                  </a:cubicBezTo>
                  <a:cubicBezTo>
                    <a:pt x="23" y="1"/>
                    <a:pt x="23" y="1"/>
                    <a:pt x="23" y="1"/>
                  </a:cubicBezTo>
                  <a:cubicBezTo>
                    <a:pt x="20" y="2"/>
                    <a:pt x="16" y="4"/>
                    <a:pt x="15" y="5"/>
                  </a:cubicBezTo>
                  <a:cubicBezTo>
                    <a:pt x="15" y="6"/>
                    <a:pt x="11" y="7"/>
                    <a:pt x="12" y="7"/>
                  </a:cubicBezTo>
                  <a:cubicBezTo>
                    <a:pt x="10" y="9"/>
                    <a:pt x="9" y="13"/>
                    <a:pt x="8" y="13"/>
                  </a:cubicBezTo>
                  <a:cubicBezTo>
                    <a:pt x="8" y="13"/>
                    <a:pt x="8" y="13"/>
                    <a:pt x="8" y="13"/>
                  </a:cubicBezTo>
                  <a:cubicBezTo>
                    <a:pt x="8" y="14"/>
                    <a:pt x="7" y="14"/>
                    <a:pt x="7" y="15"/>
                  </a:cubicBezTo>
                  <a:cubicBezTo>
                    <a:pt x="7" y="15"/>
                    <a:pt x="7" y="13"/>
                    <a:pt x="7" y="13"/>
                  </a:cubicBezTo>
                  <a:cubicBezTo>
                    <a:pt x="7" y="15"/>
                    <a:pt x="4" y="21"/>
                    <a:pt x="4" y="20"/>
                  </a:cubicBezTo>
                  <a:cubicBezTo>
                    <a:pt x="4" y="20"/>
                    <a:pt x="3" y="22"/>
                    <a:pt x="4" y="22"/>
                  </a:cubicBezTo>
                  <a:cubicBezTo>
                    <a:pt x="0" y="28"/>
                    <a:pt x="3" y="37"/>
                    <a:pt x="6" y="43"/>
                  </a:cubicBezTo>
                  <a:cubicBezTo>
                    <a:pt x="9" y="51"/>
                    <a:pt x="14" y="57"/>
                    <a:pt x="19" y="63"/>
                  </a:cubicBezTo>
                  <a:cubicBezTo>
                    <a:pt x="19" y="62"/>
                    <a:pt x="20" y="63"/>
                    <a:pt x="20" y="63"/>
                  </a:cubicBezTo>
                  <a:cubicBezTo>
                    <a:pt x="20" y="63"/>
                    <a:pt x="20" y="63"/>
                    <a:pt x="20" y="63"/>
                  </a:cubicBezTo>
                  <a:cubicBezTo>
                    <a:pt x="21" y="65"/>
                    <a:pt x="23" y="67"/>
                    <a:pt x="25" y="68"/>
                  </a:cubicBezTo>
                  <a:cubicBezTo>
                    <a:pt x="27" y="70"/>
                    <a:pt x="28" y="74"/>
                    <a:pt x="31" y="75"/>
                  </a:cubicBezTo>
                  <a:cubicBezTo>
                    <a:pt x="31" y="75"/>
                    <a:pt x="31" y="75"/>
                    <a:pt x="31" y="75"/>
                  </a:cubicBezTo>
                  <a:cubicBezTo>
                    <a:pt x="32" y="76"/>
                    <a:pt x="31" y="75"/>
                    <a:pt x="31" y="76"/>
                  </a:cubicBezTo>
                  <a:cubicBezTo>
                    <a:pt x="35" y="71"/>
                    <a:pt x="40" y="66"/>
                    <a:pt x="44" y="61"/>
                  </a:cubicBezTo>
                  <a:cubicBezTo>
                    <a:pt x="46" y="60"/>
                    <a:pt x="47" y="58"/>
                    <a:pt x="49" y="56"/>
                  </a:cubicBezTo>
                  <a:cubicBezTo>
                    <a:pt x="49" y="55"/>
                    <a:pt x="53" y="50"/>
                    <a:pt x="53" y="51"/>
                  </a:cubicBezTo>
                  <a:cubicBezTo>
                    <a:pt x="55" y="48"/>
                    <a:pt x="58" y="44"/>
                    <a:pt x="59" y="41"/>
                  </a:cubicBezTo>
                  <a:cubicBezTo>
                    <a:pt x="59" y="34"/>
                    <a:pt x="61" y="28"/>
                    <a:pt x="59" y="21"/>
                  </a:cubicBezTo>
                  <a:close/>
                  <a:moveTo>
                    <a:pt x="3" y="27"/>
                  </a:moveTo>
                  <a:cubicBezTo>
                    <a:pt x="3" y="27"/>
                    <a:pt x="3" y="27"/>
                    <a:pt x="3" y="27"/>
                  </a:cubicBezTo>
                  <a:close/>
                  <a:moveTo>
                    <a:pt x="3" y="29"/>
                  </a:moveTo>
                  <a:cubicBezTo>
                    <a:pt x="3" y="29"/>
                    <a:pt x="3" y="29"/>
                    <a:pt x="3" y="29"/>
                  </a:cubicBezTo>
                  <a:cubicBezTo>
                    <a:pt x="3" y="28"/>
                    <a:pt x="3" y="28"/>
                    <a:pt x="3" y="29"/>
                  </a:cubicBezTo>
                  <a:close/>
                  <a:moveTo>
                    <a:pt x="57" y="21"/>
                  </a:moveTo>
                  <a:cubicBezTo>
                    <a:pt x="57" y="21"/>
                    <a:pt x="57" y="21"/>
                    <a:pt x="57" y="21"/>
                  </a:cubicBezTo>
                  <a:cubicBezTo>
                    <a:pt x="57" y="21"/>
                    <a:pt x="57" y="21"/>
                    <a:pt x="57" y="21"/>
                  </a:cubicBezTo>
                  <a:close/>
                  <a:moveTo>
                    <a:pt x="57" y="20"/>
                  </a:moveTo>
                  <a:cubicBezTo>
                    <a:pt x="57" y="20"/>
                    <a:pt x="57" y="20"/>
                    <a:pt x="57" y="20"/>
                  </a:cubicBezTo>
                  <a:cubicBezTo>
                    <a:pt x="56" y="20"/>
                    <a:pt x="56" y="20"/>
                    <a:pt x="56" y="19"/>
                  </a:cubicBezTo>
                  <a:cubicBezTo>
                    <a:pt x="56" y="20"/>
                    <a:pt x="56" y="20"/>
                    <a:pt x="57" y="20"/>
                  </a:cubicBezTo>
                  <a:close/>
                  <a:moveTo>
                    <a:pt x="58" y="30"/>
                  </a:moveTo>
                  <a:cubicBezTo>
                    <a:pt x="58" y="34"/>
                    <a:pt x="56" y="38"/>
                    <a:pt x="56" y="42"/>
                  </a:cubicBezTo>
                  <a:cubicBezTo>
                    <a:pt x="56" y="42"/>
                    <a:pt x="52" y="50"/>
                    <a:pt x="51" y="49"/>
                  </a:cubicBezTo>
                  <a:cubicBezTo>
                    <a:pt x="51" y="49"/>
                    <a:pt x="52" y="49"/>
                    <a:pt x="52" y="49"/>
                  </a:cubicBezTo>
                  <a:cubicBezTo>
                    <a:pt x="50" y="49"/>
                    <a:pt x="48" y="54"/>
                    <a:pt x="47" y="56"/>
                  </a:cubicBezTo>
                  <a:cubicBezTo>
                    <a:pt x="47" y="55"/>
                    <a:pt x="48" y="54"/>
                    <a:pt x="48" y="54"/>
                  </a:cubicBezTo>
                  <a:cubicBezTo>
                    <a:pt x="48" y="54"/>
                    <a:pt x="47" y="55"/>
                    <a:pt x="47" y="55"/>
                  </a:cubicBezTo>
                  <a:cubicBezTo>
                    <a:pt x="47" y="55"/>
                    <a:pt x="47" y="55"/>
                    <a:pt x="47" y="55"/>
                  </a:cubicBezTo>
                  <a:cubicBezTo>
                    <a:pt x="46" y="59"/>
                    <a:pt x="39" y="64"/>
                    <a:pt x="36" y="66"/>
                  </a:cubicBezTo>
                  <a:cubicBezTo>
                    <a:pt x="39" y="65"/>
                    <a:pt x="35" y="69"/>
                    <a:pt x="35" y="67"/>
                  </a:cubicBezTo>
                  <a:cubicBezTo>
                    <a:pt x="34" y="69"/>
                    <a:pt x="33" y="71"/>
                    <a:pt x="31" y="73"/>
                  </a:cubicBezTo>
                  <a:cubicBezTo>
                    <a:pt x="27" y="68"/>
                    <a:pt x="22" y="61"/>
                    <a:pt x="18" y="57"/>
                  </a:cubicBezTo>
                  <a:cubicBezTo>
                    <a:pt x="18" y="56"/>
                    <a:pt x="14" y="53"/>
                    <a:pt x="13" y="52"/>
                  </a:cubicBezTo>
                  <a:cubicBezTo>
                    <a:pt x="12" y="50"/>
                    <a:pt x="11" y="47"/>
                    <a:pt x="9" y="45"/>
                  </a:cubicBezTo>
                  <a:cubicBezTo>
                    <a:pt x="7" y="41"/>
                    <a:pt x="2" y="33"/>
                    <a:pt x="5" y="28"/>
                  </a:cubicBezTo>
                  <a:cubicBezTo>
                    <a:pt x="4" y="29"/>
                    <a:pt x="4" y="29"/>
                    <a:pt x="4" y="30"/>
                  </a:cubicBezTo>
                  <a:cubicBezTo>
                    <a:pt x="5" y="29"/>
                    <a:pt x="6" y="26"/>
                    <a:pt x="5" y="24"/>
                  </a:cubicBezTo>
                  <a:cubicBezTo>
                    <a:pt x="5" y="24"/>
                    <a:pt x="5" y="26"/>
                    <a:pt x="5" y="26"/>
                  </a:cubicBezTo>
                  <a:cubicBezTo>
                    <a:pt x="3" y="20"/>
                    <a:pt x="11" y="11"/>
                    <a:pt x="15" y="8"/>
                  </a:cubicBezTo>
                  <a:cubicBezTo>
                    <a:pt x="17" y="7"/>
                    <a:pt x="22" y="3"/>
                    <a:pt x="27" y="2"/>
                  </a:cubicBezTo>
                  <a:cubicBezTo>
                    <a:pt x="27" y="2"/>
                    <a:pt x="27" y="2"/>
                    <a:pt x="27" y="2"/>
                  </a:cubicBezTo>
                  <a:cubicBezTo>
                    <a:pt x="27" y="2"/>
                    <a:pt x="29" y="2"/>
                    <a:pt x="30" y="2"/>
                  </a:cubicBezTo>
                  <a:cubicBezTo>
                    <a:pt x="31" y="3"/>
                    <a:pt x="33" y="3"/>
                    <a:pt x="34" y="3"/>
                  </a:cubicBezTo>
                  <a:cubicBezTo>
                    <a:pt x="34" y="3"/>
                    <a:pt x="34" y="3"/>
                    <a:pt x="34" y="3"/>
                  </a:cubicBezTo>
                  <a:cubicBezTo>
                    <a:pt x="33" y="3"/>
                    <a:pt x="36" y="3"/>
                    <a:pt x="36" y="3"/>
                  </a:cubicBezTo>
                  <a:cubicBezTo>
                    <a:pt x="36" y="3"/>
                    <a:pt x="36" y="3"/>
                    <a:pt x="36" y="3"/>
                  </a:cubicBezTo>
                  <a:cubicBezTo>
                    <a:pt x="37" y="3"/>
                    <a:pt x="41" y="5"/>
                    <a:pt x="41" y="4"/>
                  </a:cubicBezTo>
                  <a:cubicBezTo>
                    <a:pt x="41" y="5"/>
                    <a:pt x="46" y="6"/>
                    <a:pt x="46" y="6"/>
                  </a:cubicBezTo>
                  <a:cubicBezTo>
                    <a:pt x="46" y="6"/>
                    <a:pt x="45" y="6"/>
                    <a:pt x="45" y="6"/>
                  </a:cubicBezTo>
                  <a:cubicBezTo>
                    <a:pt x="45" y="7"/>
                    <a:pt x="46" y="7"/>
                    <a:pt x="46" y="7"/>
                  </a:cubicBezTo>
                  <a:cubicBezTo>
                    <a:pt x="48" y="9"/>
                    <a:pt x="50" y="10"/>
                    <a:pt x="50" y="11"/>
                  </a:cubicBezTo>
                  <a:cubicBezTo>
                    <a:pt x="51" y="12"/>
                    <a:pt x="53" y="12"/>
                    <a:pt x="53" y="13"/>
                  </a:cubicBezTo>
                  <a:cubicBezTo>
                    <a:pt x="52" y="12"/>
                    <a:pt x="52" y="13"/>
                    <a:pt x="52" y="13"/>
                  </a:cubicBezTo>
                  <a:cubicBezTo>
                    <a:pt x="56" y="16"/>
                    <a:pt x="54" y="17"/>
                    <a:pt x="56" y="20"/>
                  </a:cubicBezTo>
                  <a:cubicBezTo>
                    <a:pt x="56" y="20"/>
                    <a:pt x="57" y="20"/>
                    <a:pt x="57" y="21"/>
                  </a:cubicBezTo>
                  <a:cubicBezTo>
                    <a:pt x="57" y="22"/>
                    <a:pt x="58" y="25"/>
                    <a:pt x="58" y="24"/>
                  </a:cubicBezTo>
                  <a:cubicBezTo>
                    <a:pt x="59" y="25"/>
                    <a:pt x="58" y="31"/>
                    <a:pt x="58" y="30"/>
                  </a:cubicBezTo>
                  <a:close/>
                  <a:moveTo>
                    <a:pt x="5" y="25"/>
                  </a:moveTo>
                  <a:cubicBezTo>
                    <a:pt x="5" y="26"/>
                    <a:pt x="5" y="26"/>
                    <a:pt x="5" y="26"/>
                  </a:cubicBezTo>
                  <a:cubicBezTo>
                    <a:pt x="5" y="26"/>
                    <a:pt x="5" y="25"/>
                    <a:pt x="5"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2" name="Freeform 777"/>
            <p:cNvSpPr>
              <a:spLocks noChangeArrowheads="1"/>
            </p:cNvSpPr>
            <p:nvPr/>
          </p:nvSpPr>
          <p:spPr bwMode="auto">
            <a:xfrm>
              <a:off x="176213" y="406400"/>
              <a:ext cx="34925" cy="22225"/>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6" y="0"/>
                    <a:pt x="5" y="0"/>
                  </a:cubicBezTo>
                  <a:cubicBezTo>
                    <a:pt x="4" y="1"/>
                    <a:pt x="2" y="2"/>
                    <a:pt x="0" y="3"/>
                  </a:cubicBezTo>
                  <a:cubicBezTo>
                    <a:pt x="0" y="3"/>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3" name="Freeform 778"/>
            <p:cNvSpPr>
              <a:spLocks noChangeArrowheads="1"/>
            </p:cNvSpPr>
            <p:nvPr/>
          </p:nvSpPr>
          <p:spPr bwMode="auto">
            <a:xfrm>
              <a:off x="176213" y="387350"/>
              <a:ext cx="47625" cy="36513"/>
            </a:xfrm>
            <a:custGeom>
              <a:avLst/>
              <a:gdLst>
                <a:gd name="T0" fmla="*/ 7 w 8"/>
                <a:gd name="T1" fmla="*/ 0 h 6"/>
                <a:gd name="T2" fmla="*/ 0 w 8"/>
                <a:gd name="T3" fmla="*/ 6 h 6"/>
                <a:gd name="T4" fmla="*/ 0 w 8"/>
                <a:gd name="T5" fmla="*/ 6 h 6"/>
                <a:gd name="T6" fmla="*/ 8 w 8"/>
                <a:gd name="T7" fmla="*/ 1 h 6"/>
                <a:gd name="T8" fmla="*/ 7 w 8"/>
                <a:gd name="T9" fmla="*/ 0 h 6"/>
              </a:gdLst>
              <a:ahLst/>
              <a:cxnLst>
                <a:cxn ang="0">
                  <a:pos x="T0" y="T1"/>
                </a:cxn>
                <a:cxn ang="0">
                  <a:pos x="T2" y="T3"/>
                </a:cxn>
                <a:cxn ang="0">
                  <a:pos x="T4" y="T5"/>
                </a:cxn>
                <a:cxn ang="0">
                  <a:pos x="T6" y="T7"/>
                </a:cxn>
                <a:cxn ang="0">
                  <a:pos x="T8" y="T9"/>
                </a:cxn>
              </a:cxnLst>
              <a:rect l="0" t="0" r="r" b="b"/>
              <a:pathLst>
                <a:path w="8" h="6">
                  <a:moveTo>
                    <a:pt x="7" y="0"/>
                  </a:moveTo>
                  <a:cubicBezTo>
                    <a:pt x="5" y="2"/>
                    <a:pt x="2" y="4"/>
                    <a:pt x="0" y="6"/>
                  </a:cubicBezTo>
                  <a:cubicBezTo>
                    <a:pt x="0" y="6"/>
                    <a:pt x="0" y="6"/>
                    <a:pt x="0" y="6"/>
                  </a:cubicBezTo>
                  <a:cubicBezTo>
                    <a:pt x="3" y="4"/>
                    <a:pt x="5" y="2"/>
                    <a:pt x="8" y="1"/>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4" name="Freeform 779"/>
            <p:cNvSpPr>
              <a:spLocks noChangeArrowheads="1"/>
            </p:cNvSpPr>
            <p:nvPr/>
          </p:nvSpPr>
          <p:spPr bwMode="auto">
            <a:xfrm>
              <a:off x="158750" y="334963"/>
              <a:ext cx="117475" cy="71438"/>
            </a:xfrm>
            <a:custGeom>
              <a:avLst/>
              <a:gdLst>
                <a:gd name="T0" fmla="*/ 1 w 20"/>
                <a:gd name="T1" fmla="*/ 12 h 12"/>
                <a:gd name="T2" fmla="*/ 20 w 20"/>
                <a:gd name="T3" fmla="*/ 0 h 12"/>
                <a:gd name="T4" fmla="*/ 19 w 20"/>
                <a:gd name="T5" fmla="*/ 0 h 12"/>
                <a:gd name="T6" fmla="*/ 0 w 20"/>
                <a:gd name="T7" fmla="*/ 12 h 12"/>
                <a:gd name="T8" fmla="*/ 1 w 20"/>
                <a:gd name="T9" fmla="*/ 12 h 12"/>
              </a:gdLst>
              <a:ahLst/>
              <a:cxnLst>
                <a:cxn ang="0">
                  <a:pos x="T0" y="T1"/>
                </a:cxn>
                <a:cxn ang="0">
                  <a:pos x="T2" y="T3"/>
                </a:cxn>
                <a:cxn ang="0">
                  <a:pos x="T4" y="T5"/>
                </a:cxn>
                <a:cxn ang="0">
                  <a:pos x="T6" y="T7"/>
                </a:cxn>
                <a:cxn ang="0">
                  <a:pos x="T8" y="T9"/>
                </a:cxn>
              </a:cxnLst>
              <a:rect l="0" t="0" r="r" b="b"/>
              <a:pathLst>
                <a:path w="20" h="12">
                  <a:moveTo>
                    <a:pt x="1" y="12"/>
                  </a:moveTo>
                  <a:cubicBezTo>
                    <a:pt x="7" y="8"/>
                    <a:pt x="13" y="4"/>
                    <a:pt x="20" y="0"/>
                  </a:cubicBezTo>
                  <a:cubicBezTo>
                    <a:pt x="20" y="0"/>
                    <a:pt x="20" y="0"/>
                    <a:pt x="19" y="0"/>
                  </a:cubicBezTo>
                  <a:cubicBezTo>
                    <a:pt x="13" y="4"/>
                    <a:pt x="6" y="8"/>
                    <a:pt x="0" y="12"/>
                  </a:cubicBezTo>
                  <a:cubicBezTo>
                    <a:pt x="0" y="12"/>
                    <a:pt x="0"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5" name="Freeform 780"/>
            <p:cNvSpPr>
              <a:spLocks noChangeArrowheads="1"/>
            </p:cNvSpPr>
            <p:nvPr/>
          </p:nvSpPr>
          <p:spPr bwMode="auto">
            <a:xfrm>
              <a:off x="158750" y="311150"/>
              <a:ext cx="141288" cy="95250"/>
            </a:xfrm>
            <a:custGeom>
              <a:avLst/>
              <a:gdLst>
                <a:gd name="T0" fmla="*/ 23 w 24"/>
                <a:gd name="T1" fmla="*/ 0 h 16"/>
                <a:gd name="T2" fmla="*/ 0 w 24"/>
                <a:gd name="T3" fmla="*/ 15 h 16"/>
                <a:gd name="T4" fmla="*/ 0 w 24"/>
                <a:gd name="T5" fmla="*/ 16 h 16"/>
                <a:gd name="T6" fmla="*/ 24 w 24"/>
                <a:gd name="T7" fmla="*/ 0 h 16"/>
                <a:gd name="T8" fmla="*/ 23 w 24"/>
                <a:gd name="T9" fmla="*/ 0 h 16"/>
              </a:gdLst>
              <a:ahLst/>
              <a:cxnLst>
                <a:cxn ang="0">
                  <a:pos x="T0" y="T1"/>
                </a:cxn>
                <a:cxn ang="0">
                  <a:pos x="T2" y="T3"/>
                </a:cxn>
                <a:cxn ang="0">
                  <a:pos x="T4" y="T5"/>
                </a:cxn>
                <a:cxn ang="0">
                  <a:pos x="T6" y="T7"/>
                </a:cxn>
                <a:cxn ang="0">
                  <a:pos x="T8" y="T9"/>
                </a:cxn>
              </a:cxnLst>
              <a:rect l="0" t="0" r="r" b="b"/>
              <a:pathLst>
                <a:path w="24" h="16">
                  <a:moveTo>
                    <a:pt x="23" y="0"/>
                  </a:moveTo>
                  <a:cubicBezTo>
                    <a:pt x="15" y="5"/>
                    <a:pt x="8" y="10"/>
                    <a:pt x="0" y="15"/>
                  </a:cubicBezTo>
                  <a:cubicBezTo>
                    <a:pt x="0" y="16"/>
                    <a:pt x="0" y="16"/>
                    <a:pt x="0" y="16"/>
                  </a:cubicBezTo>
                  <a:cubicBezTo>
                    <a:pt x="8" y="10"/>
                    <a:pt x="16" y="5"/>
                    <a:pt x="24" y="0"/>
                  </a:cubicBezTo>
                  <a:cubicBezTo>
                    <a:pt x="24" y="0"/>
                    <a:pt x="24"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6" name="Freeform 781"/>
            <p:cNvSpPr>
              <a:spLocks noChangeArrowheads="1"/>
            </p:cNvSpPr>
            <p:nvPr/>
          </p:nvSpPr>
          <p:spPr bwMode="auto">
            <a:xfrm>
              <a:off x="141288" y="282575"/>
              <a:ext cx="176213" cy="104775"/>
            </a:xfrm>
            <a:custGeom>
              <a:avLst/>
              <a:gdLst>
                <a:gd name="T0" fmla="*/ 1 w 30"/>
                <a:gd name="T1" fmla="*/ 18 h 18"/>
                <a:gd name="T2" fmla="*/ 30 w 30"/>
                <a:gd name="T3" fmla="*/ 0 h 18"/>
                <a:gd name="T4" fmla="*/ 30 w 30"/>
                <a:gd name="T5" fmla="*/ 0 h 18"/>
                <a:gd name="T6" fmla="*/ 0 w 30"/>
                <a:gd name="T7" fmla="*/ 18 h 18"/>
                <a:gd name="T8" fmla="*/ 1 w 30"/>
                <a:gd name="T9" fmla="*/ 18 h 18"/>
              </a:gdLst>
              <a:ahLst/>
              <a:cxnLst>
                <a:cxn ang="0">
                  <a:pos x="T0" y="T1"/>
                </a:cxn>
                <a:cxn ang="0">
                  <a:pos x="T2" y="T3"/>
                </a:cxn>
                <a:cxn ang="0">
                  <a:pos x="T4" y="T5"/>
                </a:cxn>
                <a:cxn ang="0">
                  <a:pos x="T6" y="T7"/>
                </a:cxn>
                <a:cxn ang="0">
                  <a:pos x="T8" y="T9"/>
                </a:cxn>
              </a:cxnLst>
              <a:rect l="0" t="0" r="r" b="b"/>
              <a:pathLst>
                <a:path w="30" h="18">
                  <a:moveTo>
                    <a:pt x="1" y="18"/>
                  </a:moveTo>
                  <a:cubicBezTo>
                    <a:pt x="10" y="12"/>
                    <a:pt x="20" y="5"/>
                    <a:pt x="30" y="0"/>
                  </a:cubicBezTo>
                  <a:cubicBezTo>
                    <a:pt x="30" y="0"/>
                    <a:pt x="30" y="0"/>
                    <a:pt x="30" y="0"/>
                  </a:cubicBezTo>
                  <a:cubicBezTo>
                    <a:pt x="20" y="5"/>
                    <a:pt x="10" y="11"/>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7" name="Freeform 782"/>
            <p:cNvSpPr>
              <a:spLocks noChangeArrowheads="1"/>
            </p:cNvSpPr>
            <p:nvPr/>
          </p:nvSpPr>
          <p:spPr bwMode="auto">
            <a:xfrm>
              <a:off x="134938" y="252413"/>
              <a:ext cx="200025" cy="123825"/>
            </a:xfrm>
            <a:custGeom>
              <a:avLst/>
              <a:gdLst>
                <a:gd name="T0" fmla="*/ 33 w 34"/>
                <a:gd name="T1" fmla="*/ 0 h 21"/>
                <a:gd name="T2" fmla="*/ 1 w 34"/>
                <a:gd name="T3" fmla="*/ 21 h 21"/>
                <a:gd name="T4" fmla="*/ 1 w 34"/>
                <a:gd name="T5" fmla="*/ 21 h 21"/>
                <a:gd name="T6" fmla="*/ 34 w 34"/>
                <a:gd name="T7" fmla="*/ 0 h 21"/>
                <a:gd name="T8" fmla="*/ 33 w 34"/>
                <a:gd name="T9" fmla="*/ 0 h 21"/>
              </a:gdLst>
              <a:ahLst/>
              <a:cxnLst>
                <a:cxn ang="0">
                  <a:pos x="T0" y="T1"/>
                </a:cxn>
                <a:cxn ang="0">
                  <a:pos x="T2" y="T3"/>
                </a:cxn>
                <a:cxn ang="0">
                  <a:pos x="T4" y="T5"/>
                </a:cxn>
                <a:cxn ang="0">
                  <a:pos x="T6" y="T7"/>
                </a:cxn>
                <a:cxn ang="0">
                  <a:pos x="T8" y="T9"/>
                </a:cxn>
              </a:cxnLst>
              <a:rect l="0" t="0" r="r" b="b"/>
              <a:pathLst>
                <a:path w="34" h="21">
                  <a:moveTo>
                    <a:pt x="33" y="0"/>
                  </a:moveTo>
                  <a:cubicBezTo>
                    <a:pt x="23" y="8"/>
                    <a:pt x="11" y="14"/>
                    <a:pt x="1" y="21"/>
                  </a:cubicBezTo>
                  <a:cubicBezTo>
                    <a:pt x="0" y="21"/>
                    <a:pt x="1" y="21"/>
                    <a:pt x="1" y="21"/>
                  </a:cubicBezTo>
                  <a:cubicBezTo>
                    <a:pt x="12" y="14"/>
                    <a:pt x="23" y="8"/>
                    <a:pt x="34" y="0"/>
                  </a:cubicBezTo>
                  <a:cubicBezTo>
                    <a:pt x="34" y="0"/>
                    <a:pt x="33" y="0"/>
                    <a:pt x="3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8" name="Freeform 783"/>
            <p:cNvSpPr>
              <a:spLocks noChangeArrowheads="1"/>
            </p:cNvSpPr>
            <p:nvPr/>
          </p:nvSpPr>
          <p:spPr bwMode="auto">
            <a:xfrm>
              <a:off x="123825" y="241300"/>
              <a:ext cx="215900" cy="128588"/>
            </a:xfrm>
            <a:custGeom>
              <a:avLst/>
              <a:gdLst>
                <a:gd name="T0" fmla="*/ 1 w 37"/>
                <a:gd name="T1" fmla="*/ 22 h 22"/>
                <a:gd name="T2" fmla="*/ 36 w 37"/>
                <a:gd name="T3" fmla="*/ 0 h 22"/>
                <a:gd name="T4" fmla="*/ 36 w 37"/>
                <a:gd name="T5" fmla="*/ 0 h 22"/>
                <a:gd name="T6" fmla="*/ 1 w 37"/>
                <a:gd name="T7" fmla="*/ 21 h 22"/>
                <a:gd name="T8" fmla="*/ 1 w 37"/>
                <a:gd name="T9" fmla="*/ 22 h 22"/>
              </a:gdLst>
              <a:ahLst/>
              <a:cxnLst>
                <a:cxn ang="0">
                  <a:pos x="T0" y="T1"/>
                </a:cxn>
                <a:cxn ang="0">
                  <a:pos x="T2" y="T3"/>
                </a:cxn>
                <a:cxn ang="0">
                  <a:pos x="T4" y="T5"/>
                </a:cxn>
                <a:cxn ang="0">
                  <a:pos x="T6" y="T7"/>
                </a:cxn>
                <a:cxn ang="0">
                  <a:pos x="T8" y="T9"/>
                </a:cxn>
              </a:cxnLst>
              <a:rect l="0" t="0" r="r" b="b"/>
              <a:pathLst>
                <a:path w="37" h="22">
                  <a:moveTo>
                    <a:pt x="1" y="22"/>
                  </a:moveTo>
                  <a:cubicBezTo>
                    <a:pt x="13" y="14"/>
                    <a:pt x="24" y="6"/>
                    <a:pt x="36" y="0"/>
                  </a:cubicBezTo>
                  <a:cubicBezTo>
                    <a:pt x="37" y="0"/>
                    <a:pt x="36" y="0"/>
                    <a:pt x="36" y="0"/>
                  </a:cubicBezTo>
                  <a:cubicBezTo>
                    <a:pt x="24" y="6"/>
                    <a:pt x="12" y="14"/>
                    <a:pt x="1" y="21"/>
                  </a:cubicBezTo>
                  <a:cubicBezTo>
                    <a:pt x="0" y="22"/>
                    <a:pt x="1" y="22"/>
                    <a:pt x="1" y="2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9" name="Freeform 784"/>
            <p:cNvSpPr>
              <a:spLocks noChangeArrowheads="1"/>
            </p:cNvSpPr>
            <p:nvPr/>
          </p:nvSpPr>
          <p:spPr bwMode="auto">
            <a:xfrm>
              <a:off x="123825" y="293688"/>
              <a:ext cx="104775" cy="65088"/>
            </a:xfrm>
            <a:custGeom>
              <a:avLst/>
              <a:gdLst>
                <a:gd name="T0" fmla="*/ 17 w 18"/>
                <a:gd name="T1" fmla="*/ 1 h 11"/>
                <a:gd name="T2" fmla="*/ 0 w 18"/>
                <a:gd name="T3" fmla="*/ 11 h 11"/>
                <a:gd name="T4" fmla="*/ 0 w 18"/>
                <a:gd name="T5" fmla="*/ 11 h 11"/>
                <a:gd name="T6" fmla="*/ 17 w 18"/>
                <a:gd name="T7" fmla="*/ 1 h 11"/>
                <a:gd name="T8" fmla="*/ 17 w 18"/>
                <a:gd name="T9" fmla="*/ 1 h 11"/>
              </a:gdLst>
              <a:ahLst/>
              <a:cxnLst>
                <a:cxn ang="0">
                  <a:pos x="T0" y="T1"/>
                </a:cxn>
                <a:cxn ang="0">
                  <a:pos x="T2" y="T3"/>
                </a:cxn>
                <a:cxn ang="0">
                  <a:pos x="T4" y="T5"/>
                </a:cxn>
                <a:cxn ang="0">
                  <a:pos x="T6" y="T7"/>
                </a:cxn>
                <a:cxn ang="0">
                  <a:pos x="T8" y="T9"/>
                </a:cxn>
              </a:cxnLst>
              <a:rect l="0" t="0" r="r" b="b"/>
              <a:pathLst>
                <a:path w="18" h="11">
                  <a:moveTo>
                    <a:pt x="17" y="1"/>
                  </a:moveTo>
                  <a:cubicBezTo>
                    <a:pt x="11" y="4"/>
                    <a:pt x="6" y="8"/>
                    <a:pt x="0" y="11"/>
                  </a:cubicBezTo>
                  <a:cubicBezTo>
                    <a:pt x="0" y="11"/>
                    <a:pt x="0" y="11"/>
                    <a:pt x="0" y="11"/>
                  </a:cubicBezTo>
                  <a:cubicBezTo>
                    <a:pt x="6" y="8"/>
                    <a:pt x="12" y="4"/>
                    <a:pt x="17" y="1"/>
                  </a:cubicBezTo>
                  <a:cubicBezTo>
                    <a:pt x="18" y="0"/>
                    <a:pt x="17" y="0"/>
                    <a:pt x="1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0" name="Freeform 785"/>
            <p:cNvSpPr>
              <a:spLocks noChangeArrowheads="1"/>
            </p:cNvSpPr>
            <p:nvPr/>
          </p:nvSpPr>
          <p:spPr bwMode="auto">
            <a:xfrm>
              <a:off x="269875" y="223838"/>
              <a:ext cx="69850" cy="41275"/>
            </a:xfrm>
            <a:custGeom>
              <a:avLst/>
              <a:gdLst>
                <a:gd name="T0" fmla="*/ 12 w 12"/>
                <a:gd name="T1" fmla="*/ 0 h 7"/>
                <a:gd name="T2" fmla="*/ 1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1" y="7"/>
                  </a:cubicBezTo>
                  <a:cubicBezTo>
                    <a:pt x="0" y="7"/>
                    <a:pt x="1" y="7"/>
                    <a:pt x="1" y="7"/>
                  </a:cubicBezTo>
                  <a:cubicBezTo>
                    <a:pt x="5" y="5"/>
                    <a:pt x="9"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1" name="Freeform 786"/>
            <p:cNvSpPr>
              <a:spLocks noChangeArrowheads="1"/>
            </p:cNvSpPr>
            <p:nvPr/>
          </p:nvSpPr>
          <p:spPr bwMode="auto">
            <a:xfrm>
              <a:off x="300038" y="211138"/>
              <a:ext cx="46038" cy="23813"/>
            </a:xfrm>
            <a:custGeom>
              <a:avLst/>
              <a:gdLst>
                <a:gd name="T0" fmla="*/ 0 w 8"/>
                <a:gd name="T1" fmla="*/ 4 h 4"/>
                <a:gd name="T2" fmla="*/ 7 w 8"/>
                <a:gd name="T3" fmla="*/ 0 h 4"/>
                <a:gd name="T4" fmla="*/ 7 w 8"/>
                <a:gd name="T5" fmla="*/ 0 h 4"/>
                <a:gd name="T6" fmla="*/ 0 w 8"/>
                <a:gd name="T7" fmla="*/ 3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2" y="2"/>
                    <a:pt x="5" y="1"/>
                    <a:pt x="7" y="0"/>
                  </a:cubicBezTo>
                  <a:cubicBezTo>
                    <a:pt x="8" y="0"/>
                    <a:pt x="7" y="0"/>
                    <a:pt x="7" y="0"/>
                  </a:cubicBezTo>
                  <a:cubicBezTo>
                    <a:pt x="5"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2" name="Freeform 787"/>
            <p:cNvSpPr>
              <a:spLocks noChangeArrowheads="1"/>
            </p:cNvSpPr>
            <p:nvPr/>
          </p:nvSpPr>
          <p:spPr bwMode="auto">
            <a:xfrm>
              <a:off x="111125" y="306388"/>
              <a:ext cx="71438"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2" y="0"/>
                  </a:cubicBezTo>
                  <a:cubicBezTo>
                    <a:pt x="12" y="0"/>
                    <a:pt x="12" y="0"/>
                    <a:pt x="12" y="0"/>
                  </a:cubicBezTo>
                  <a:cubicBezTo>
                    <a:pt x="8" y="2"/>
                    <a:pt x="4" y="4"/>
                    <a:pt x="0" y="7"/>
                  </a:cubicBezTo>
                  <a:cubicBezTo>
                    <a:pt x="0" y="7"/>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3" name="Freeform 788"/>
            <p:cNvSpPr>
              <a:spLocks noChangeArrowheads="1"/>
            </p:cNvSpPr>
            <p:nvPr/>
          </p:nvSpPr>
          <p:spPr bwMode="auto">
            <a:xfrm>
              <a:off x="100013" y="300038"/>
              <a:ext cx="65088" cy="41275"/>
            </a:xfrm>
            <a:custGeom>
              <a:avLst/>
              <a:gdLst>
                <a:gd name="T0" fmla="*/ 10 w 11"/>
                <a:gd name="T1" fmla="*/ 0 h 7"/>
                <a:gd name="T2" fmla="*/ 0 w 11"/>
                <a:gd name="T3" fmla="*/ 6 h 7"/>
                <a:gd name="T4" fmla="*/ 1 w 11"/>
                <a:gd name="T5" fmla="*/ 6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4" y="4"/>
                    <a:pt x="0" y="6"/>
                  </a:cubicBezTo>
                  <a:cubicBezTo>
                    <a:pt x="0" y="6"/>
                    <a:pt x="0" y="7"/>
                    <a:pt x="1" y="6"/>
                  </a:cubicBezTo>
                  <a:cubicBezTo>
                    <a:pt x="4"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4" name="Freeform 789"/>
            <p:cNvSpPr>
              <a:spLocks noChangeArrowheads="1"/>
            </p:cNvSpPr>
            <p:nvPr/>
          </p:nvSpPr>
          <p:spPr bwMode="auto">
            <a:xfrm>
              <a:off x="304800" y="176213"/>
              <a:ext cx="41275" cy="28575"/>
            </a:xfrm>
            <a:custGeom>
              <a:avLst/>
              <a:gdLst>
                <a:gd name="T0" fmla="*/ 7 w 7"/>
                <a:gd name="T1" fmla="*/ 1 h 5"/>
                <a:gd name="T2" fmla="*/ 0 w 7"/>
                <a:gd name="T3" fmla="*/ 5 h 5"/>
                <a:gd name="T4" fmla="*/ 1 w 7"/>
                <a:gd name="T5" fmla="*/ 5 h 5"/>
                <a:gd name="T6" fmla="*/ 7 w 7"/>
                <a:gd name="T7" fmla="*/ 1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5" y="2"/>
                    <a:pt x="2" y="3"/>
                    <a:pt x="0" y="5"/>
                  </a:cubicBezTo>
                  <a:cubicBezTo>
                    <a:pt x="0" y="5"/>
                    <a:pt x="1" y="5"/>
                    <a:pt x="1" y="5"/>
                  </a:cubicBezTo>
                  <a:cubicBezTo>
                    <a:pt x="3" y="3"/>
                    <a:pt x="5" y="2"/>
                    <a:pt x="7" y="1"/>
                  </a:cubicBezTo>
                  <a:cubicBezTo>
                    <a:pt x="7" y="0"/>
                    <a:pt x="7" y="0"/>
                    <a:pt x="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5" name="Freeform 790"/>
            <p:cNvSpPr>
              <a:spLocks noChangeArrowheads="1"/>
            </p:cNvSpPr>
            <p:nvPr/>
          </p:nvSpPr>
          <p:spPr bwMode="auto">
            <a:xfrm>
              <a:off x="311150" y="176213"/>
              <a:ext cx="34925" cy="17463"/>
            </a:xfrm>
            <a:custGeom>
              <a:avLst/>
              <a:gdLst>
                <a:gd name="T0" fmla="*/ 0 w 6"/>
                <a:gd name="T1" fmla="*/ 3 h 3"/>
                <a:gd name="T2" fmla="*/ 6 w 6"/>
                <a:gd name="T3" fmla="*/ 0 h 3"/>
                <a:gd name="T4" fmla="*/ 5 w 6"/>
                <a:gd name="T5" fmla="*/ 0 h 3"/>
                <a:gd name="T6" fmla="*/ 0 w 6"/>
                <a:gd name="T7" fmla="*/ 2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5" y="0"/>
                  </a:cubicBezTo>
                  <a:cubicBezTo>
                    <a:pt x="4" y="1"/>
                    <a:pt x="2" y="2"/>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6" name="Freeform 791"/>
            <p:cNvSpPr>
              <a:spLocks noChangeArrowheads="1"/>
            </p:cNvSpPr>
            <p:nvPr/>
          </p:nvSpPr>
          <p:spPr bwMode="auto">
            <a:xfrm>
              <a:off x="88900" y="293688"/>
              <a:ext cx="39688" cy="30163"/>
            </a:xfrm>
            <a:custGeom>
              <a:avLst/>
              <a:gdLst>
                <a:gd name="T0" fmla="*/ 0 w 7"/>
                <a:gd name="T1" fmla="*/ 5 h 5"/>
                <a:gd name="T2" fmla="*/ 7 w 7"/>
                <a:gd name="T3" fmla="*/ 1 h 5"/>
                <a:gd name="T4" fmla="*/ 7 w 7"/>
                <a:gd name="T5" fmla="*/ 1 h 5"/>
                <a:gd name="T6" fmla="*/ 0 w 7"/>
                <a:gd name="T7" fmla="*/ 5 h 5"/>
                <a:gd name="T8" fmla="*/ 0 w 7"/>
                <a:gd name="T9" fmla="*/ 5 h 5"/>
              </a:gdLst>
              <a:ahLst/>
              <a:cxnLst>
                <a:cxn ang="0">
                  <a:pos x="T0" y="T1"/>
                </a:cxn>
                <a:cxn ang="0">
                  <a:pos x="T2" y="T3"/>
                </a:cxn>
                <a:cxn ang="0">
                  <a:pos x="T4" y="T5"/>
                </a:cxn>
                <a:cxn ang="0">
                  <a:pos x="T6" y="T7"/>
                </a:cxn>
                <a:cxn ang="0">
                  <a:pos x="T8" y="T9"/>
                </a:cxn>
              </a:cxnLst>
              <a:rect l="0" t="0" r="r" b="b"/>
              <a:pathLst>
                <a:path w="7" h="5">
                  <a:moveTo>
                    <a:pt x="0" y="5"/>
                  </a:moveTo>
                  <a:cubicBezTo>
                    <a:pt x="3" y="3"/>
                    <a:pt x="5" y="2"/>
                    <a:pt x="7" y="1"/>
                  </a:cubicBezTo>
                  <a:cubicBezTo>
                    <a:pt x="7" y="0"/>
                    <a:pt x="7" y="0"/>
                    <a:pt x="7" y="1"/>
                  </a:cubicBezTo>
                  <a:cubicBezTo>
                    <a:pt x="5" y="2"/>
                    <a:pt x="2"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7" name="Freeform 792"/>
            <p:cNvSpPr>
              <a:spLocks noChangeArrowheads="1"/>
            </p:cNvSpPr>
            <p:nvPr/>
          </p:nvSpPr>
          <p:spPr bwMode="auto">
            <a:xfrm>
              <a:off x="82550" y="293688"/>
              <a:ext cx="46038" cy="23813"/>
            </a:xfrm>
            <a:custGeom>
              <a:avLst/>
              <a:gdLst>
                <a:gd name="T0" fmla="*/ 7 w 8"/>
                <a:gd name="T1" fmla="*/ 0 h 4"/>
                <a:gd name="T2" fmla="*/ 1 w 8"/>
                <a:gd name="T3" fmla="*/ 4 h 4"/>
                <a:gd name="T4" fmla="*/ 1 w 8"/>
                <a:gd name="T5" fmla="*/ 4 h 4"/>
                <a:gd name="T6" fmla="*/ 7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1"/>
                    <a:pt x="7" y="0"/>
                  </a:cubicBezTo>
                  <a:cubicBezTo>
                    <a:pt x="8"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8" name="Freeform 793"/>
            <p:cNvSpPr>
              <a:spLocks noChangeArrowheads="1"/>
            </p:cNvSpPr>
            <p:nvPr/>
          </p:nvSpPr>
          <p:spPr bwMode="auto">
            <a:xfrm>
              <a:off x="311150" y="158750"/>
              <a:ext cx="34925" cy="17463"/>
            </a:xfrm>
            <a:custGeom>
              <a:avLst/>
              <a:gdLst>
                <a:gd name="T0" fmla="*/ 5 w 6"/>
                <a:gd name="T1" fmla="*/ 0 h 3"/>
                <a:gd name="T2" fmla="*/ 0 w 6"/>
                <a:gd name="T3" fmla="*/ 3 h 3"/>
                <a:gd name="T4" fmla="*/ 0 w 6"/>
                <a:gd name="T5" fmla="*/ 3 h 3"/>
                <a:gd name="T6" fmla="*/ 6 w 6"/>
                <a:gd name="T7" fmla="*/ 0 h 3"/>
                <a:gd name="T8" fmla="*/ 5 w 6"/>
                <a:gd name="T9" fmla="*/ 0 h 3"/>
              </a:gdLst>
              <a:ahLst/>
              <a:cxnLst>
                <a:cxn ang="0">
                  <a:pos x="T0" y="T1"/>
                </a:cxn>
                <a:cxn ang="0">
                  <a:pos x="T2" y="T3"/>
                </a:cxn>
                <a:cxn ang="0">
                  <a:pos x="T4" y="T5"/>
                </a:cxn>
                <a:cxn ang="0">
                  <a:pos x="T6" y="T7"/>
                </a:cxn>
                <a:cxn ang="0">
                  <a:pos x="T8" y="T9"/>
                </a:cxn>
              </a:cxnLst>
              <a:rect l="0" t="0" r="r" b="b"/>
              <a:pathLst>
                <a:path w="6" h="3">
                  <a:moveTo>
                    <a:pt x="5" y="0"/>
                  </a:moveTo>
                  <a:cubicBezTo>
                    <a:pt x="3" y="1"/>
                    <a:pt x="2" y="2"/>
                    <a:pt x="0" y="3"/>
                  </a:cubicBezTo>
                  <a:cubicBezTo>
                    <a:pt x="0" y="3"/>
                    <a:pt x="0" y="3"/>
                    <a:pt x="0" y="3"/>
                  </a:cubicBezTo>
                  <a:cubicBezTo>
                    <a:pt x="2" y="2"/>
                    <a:pt x="4" y="1"/>
                    <a:pt x="6" y="0"/>
                  </a:cubicBezTo>
                  <a:cubicBezTo>
                    <a:pt x="6"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9" name="Freeform 794"/>
            <p:cNvSpPr>
              <a:spLocks noChangeArrowheads="1"/>
            </p:cNvSpPr>
            <p:nvPr/>
          </p:nvSpPr>
          <p:spPr bwMode="auto">
            <a:xfrm>
              <a:off x="311150" y="152400"/>
              <a:ext cx="34925" cy="17463"/>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0" name="Freeform 795"/>
            <p:cNvSpPr>
              <a:spLocks noChangeArrowheads="1"/>
            </p:cNvSpPr>
            <p:nvPr/>
          </p:nvSpPr>
          <p:spPr bwMode="auto">
            <a:xfrm>
              <a:off x="76200" y="287338"/>
              <a:ext cx="34925" cy="19050"/>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1" name="Freeform 796"/>
            <p:cNvSpPr>
              <a:spLocks noChangeArrowheads="1"/>
            </p:cNvSpPr>
            <p:nvPr/>
          </p:nvSpPr>
          <p:spPr bwMode="auto">
            <a:xfrm>
              <a:off x="71438" y="276225"/>
              <a:ext cx="39688" cy="30163"/>
            </a:xfrm>
            <a:custGeom>
              <a:avLst/>
              <a:gdLst>
                <a:gd name="T0" fmla="*/ 6 w 7"/>
                <a:gd name="T1" fmla="*/ 1 h 5"/>
                <a:gd name="T2" fmla="*/ 0 w 7"/>
                <a:gd name="T3" fmla="*/ 4 h 5"/>
                <a:gd name="T4" fmla="*/ 1 w 7"/>
                <a:gd name="T5" fmla="*/ 5 h 5"/>
                <a:gd name="T6" fmla="*/ 6 w 7"/>
                <a:gd name="T7" fmla="*/ 1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4" y="2"/>
                    <a:pt x="2" y="3"/>
                    <a:pt x="0" y="4"/>
                  </a:cubicBezTo>
                  <a:cubicBezTo>
                    <a:pt x="0" y="5"/>
                    <a:pt x="1" y="5"/>
                    <a:pt x="1" y="5"/>
                  </a:cubicBezTo>
                  <a:cubicBezTo>
                    <a:pt x="3" y="3"/>
                    <a:pt x="5" y="2"/>
                    <a:pt x="6" y="1"/>
                  </a:cubicBezTo>
                  <a:cubicBezTo>
                    <a:pt x="7" y="1"/>
                    <a:pt x="6" y="0"/>
                    <a:pt x="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2" name="Freeform 797"/>
            <p:cNvSpPr>
              <a:spLocks noChangeArrowheads="1"/>
            </p:cNvSpPr>
            <p:nvPr/>
          </p:nvSpPr>
          <p:spPr bwMode="auto">
            <a:xfrm>
              <a:off x="311150" y="128588"/>
              <a:ext cx="34925" cy="23813"/>
            </a:xfrm>
            <a:custGeom>
              <a:avLst/>
              <a:gdLst>
                <a:gd name="T0" fmla="*/ 5 w 6"/>
                <a:gd name="T1" fmla="*/ 1 h 4"/>
                <a:gd name="T2" fmla="*/ 0 w 6"/>
                <a:gd name="T3" fmla="*/ 4 h 4"/>
                <a:gd name="T4" fmla="*/ 0 w 6"/>
                <a:gd name="T5" fmla="*/ 4 h 4"/>
                <a:gd name="T6" fmla="*/ 6 w 6"/>
                <a:gd name="T7" fmla="*/ 1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cubicBezTo>
                    <a:pt x="4" y="2"/>
                    <a:pt x="2" y="3"/>
                    <a:pt x="0" y="4"/>
                  </a:cubicBezTo>
                  <a:cubicBezTo>
                    <a:pt x="0" y="4"/>
                    <a:pt x="0" y="4"/>
                    <a:pt x="0" y="4"/>
                  </a:cubicBezTo>
                  <a:cubicBezTo>
                    <a:pt x="2" y="3"/>
                    <a:pt x="4" y="2"/>
                    <a:pt x="6" y="1"/>
                  </a:cubicBezTo>
                  <a:cubicBezTo>
                    <a:pt x="6" y="1"/>
                    <a:pt x="5" y="0"/>
                    <a:pt x="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3" name="Freeform 798"/>
            <p:cNvSpPr>
              <a:spLocks noChangeArrowheads="1"/>
            </p:cNvSpPr>
            <p:nvPr/>
          </p:nvSpPr>
          <p:spPr bwMode="auto">
            <a:xfrm>
              <a:off x="304800" y="117475"/>
              <a:ext cx="34925" cy="23813"/>
            </a:xfrm>
            <a:custGeom>
              <a:avLst/>
              <a:gdLst>
                <a:gd name="T0" fmla="*/ 1 w 6"/>
                <a:gd name="T1" fmla="*/ 3 h 4"/>
                <a:gd name="T2" fmla="*/ 6 w 6"/>
                <a:gd name="T3" fmla="*/ 1 h 4"/>
                <a:gd name="T4" fmla="*/ 6 w 6"/>
                <a:gd name="T5" fmla="*/ 0 h 4"/>
                <a:gd name="T6" fmla="*/ 0 w 6"/>
                <a:gd name="T7" fmla="*/ 3 h 4"/>
                <a:gd name="T8" fmla="*/ 1 w 6"/>
                <a:gd name="T9" fmla="*/ 3 h 4"/>
              </a:gdLst>
              <a:ahLst/>
              <a:cxnLst>
                <a:cxn ang="0">
                  <a:pos x="T0" y="T1"/>
                </a:cxn>
                <a:cxn ang="0">
                  <a:pos x="T2" y="T3"/>
                </a:cxn>
                <a:cxn ang="0">
                  <a:pos x="T4" y="T5"/>
                </a:cxn>
                <a:cxn ang="0">
                  <a:pos x="T6" y="T7"/>
                </a:cxn>
                <a:cxn ang="0">
                  <a:pos x="T8" y="T9"/>
                </a:cxn>
              </a:cxnLst>
              <a:rect l="0" t="0" r="r" b="b"/>
              <a:pathLst>
                <a:path w="6" h="4">
                  <a:moveTo>
                    <a:pt x="1" y="3"/>
                  </a:moveTo>
                  <a:cubicBezTo>
                    <a:pt x="2" y="3"/>
                    <a:pt x="4" y="2"/>
                    <a:pt x="6" y="1"/>
                  </a:cubicBezTo>
                  <a:cubicBezTo>
                    <a:pt x="6" y="1"/>
                    <a:pt x="6" y="0"/>
                    <a:pt x="6" y="0"/>
                  </a:cubicBezTo>
                  <a:cubicBezTo>
                    <a:pt x="4"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4" name="Freeform 799"/>
            <p:cNvSpPr>
              <a:spLocks noChangeArrowheads="1"/>
            </p:cNvSpPr>
            <p:nvPr/>
          </p:nvSpPr>
          <p:spPr bwMode="auto">
            <a:xfrm>
              <a:off x="58738" y="265113"/>
              <a:ext cx="30163" cy="17463"/>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0"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5" name="Freeform 800"/>
            <p:cNvSpPr>
              <a:spLocks noChangeArrowheads="1"/>
            </p:cNvSpPr>
            <p:nvPr/>
          </p:nvSpPr>
          <p:spPr bwMode="auto">
            <a:xfrm>
              <a:off x="58738" y="265113"/>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6" name="Freeform 801"/>
            <p:cNvSpPr>
              <a:spLocks noChangeArrowheads="1"/>
            </p:cNvSpPr>
            <p:nvPr/>
          </p:nvSpPr>
          <p:spPr bwMode="auto">
            <a:xfrm>
              <a:off x="300038" y="100013"/>
              <a:ext cx="34925" cy="23813"/>
            </a:xfrm>
            <a:custGeom>
              <a:avLst/>
              <a:gdLst>
                <a:gd name="T0" fmla="*/ 5 w 6"/>
                <a:gd name="T1" fmla="*/ 0 h 4"/>
                <a:gd name="T2" fmla="*/ 1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4" y="1"/>
                    <a:pt x="2" y="2"/>
                    <a:pt x="1" y="3"/>
                  </a:cubicBezTo>
                  <a:cubicBezTo>
                    <a:pt x="0" y="4"/>
                    <a:pt x="1" y="4"/>
                    <a:pt x="1" y="4"/>
                  </a:cubicBezTo>
                  <a:cubicBezTo>
                    <a:pt x="3" y="3"/>
                    <a:pt x="4" y="2"/>
                    <a:pt x="6" y="1"/>
                  </a:cubicBezTo>
                  <a:cubicBezTo>
                    <a:pt x="6" y="0"/>
                    <a:pt x="6"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7" name="Freeform 802"/>
            <p:cNvSpPr>
              <a:spLocks noChangeArrowheads="1"/>
            </p:cNvSpPr>
            <p:nvPr/>
          </p:nvSpPr>
          <p:spPr bwMode="auto">
            <a:xfrm>
              <a:off x="293688" y="100013"/>
              <a:ext cx="34925" cy="17463"/>
            </a:xfrm>
            <a:custGeom>
              <a:avLst/>
              <a:gdLst>
                <a:gd name="T0" fmla="*/ 1 w 6"/>
                <a:gd name="T1" fmla="*/ 2 h 3"/>
                <a:gd name="T2" fmla="*/ 6 w 6"/>
                <a:gd name="T3" fmla="*/ 0 h 3"/>
                <a:gd name="T4" fmla="*/ 6 w 6"/>
                <a:gd name="T5" fmla="*/ 0 h 3"/>
                <a:gd name="T6" fmla="*/ 1 w 6"/>
                <a:gd name="T7" fmla="*/ 2 h 3"/>
                <a:gd name="T8" fmla="*/ 1 w 6"/>
                <a:gd name="T9" fmla="*/ 2 h 3"/>
              </a:gdLst>
              <a:ahLst/>
              <a:cxnLst>
                <a:cxn ang="0">
                  <a:pos x="T0" y="T1"/>
                </a:cxn>
                <a:cxn ang="0">
                  <a:pos x="T2" y="T3"/>
                </a:cxn>
                <a:cxn ang="0">
                  <a:pos x="T4" y="T5"/>
                </a:cxn>
                <a:cxn ang="0">
                  <a:pos x="T6" y="T7"/>
                </a:cxn>
                <a:cxn ang="0">
                  <a:pos x="T8" y="T9"/>
                </a:cxn>
              </a:cxnLst>
              <a:rect l="0" t="0" r="r" b="b"/>
              <a:pathLst>
                <a:path w="6" h="3">
                  <a:moveTo>
                    <a:pt x="1" y="2"/>
                  </a:moveTo>
                  <a:cubicBezTo>
                    <a:pt x="3" y="2"/>
                    <a:pt x="4" y="1"/>
                    <a:pt x="6" y="0"/>
                  </a:cubicBezTo>
                  <a:cubicBezTo>
                    <a:pt x="6" y="0"/>
                    <a:pt x="6" y="0"/>
                    <a:pt x="6" y="0"/>
                  </a:cubicBezTo>
                  <a:cubicBezTo>
                    <a:pt x="4" y="1"/>
                    <a:pt x="2" y="1"/>
                    <a:pt x="1" y="2"/>
                  </a:cubicBezTo>
                  <a:cubicBezTo>
                    <a:pt x="0" y="2"/>
                    <a:pt x="1" y="3"/>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8" name="Freeform 803"/>
            <p:cNvSpPr>
              <a:spLocks noChangeArrowheads="1"/>
            </p:cNvSpPr>
            <p:nvPr/>
          </p:nvSpPr>
          <p:spPr bwMode="auto">
            <a:xfrm>
              <a:off x="47625" y="241300"/>
              <a:ext cx="28575" cy="17463"/>
            </a:xfrm>
            <a:custGeom>
              <a:avLst/>
              <a:gdLst>
                <a:gd name="T0" fmla="*/ 0 w 5"/>
                <a:gd name="T1" fmla="*/ 3 h 3"/>
                <a:gd name="T2" fmla="*/ 5 w 5"/>
                <a:gd name="T3" fmla="*/ 0 h 3"/>
                <a:gd name="T4" fmla="*/ 4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2" y="2"/>
                    <a:pt x="3" y="1"/>
                    <a:pt x="5" y="0"/>
                  </a:cubicBezTo>
                  <a:cubicBezTo>
                    <a:pt x="5" y="0"/>
                    <a:pt x="4" y="0"/>
                    <a:pt x="4" y="0"/>
                  </a:cubicBezTo>
                  <a:cubicBezTo>
                    <a:pt x="3" y="1"/>
                    <a:pt x="1"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9" name="Freeform 804"/>
            <p:cNvSpPr>
              <a:spLocks noChangeArrowheads="1"/>
            </p:cNvSpPr>
            <p:nvPr/>
          </p:nvSpPr>
          <p:spPr bwMode="auto">
            <a:xfrm>
              <a:off x="41275" y="234950"/>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0" name="Freeform 805"/>
            <p:cNvSpPr>
              <a:spLocks noChangeArrowheads="1"/>
            </p:cNvSpPr>
            <p:nvPr/>
          </p:nvSpPr>
          <p:spPr bwMode="auto">
            <a:xfrm>
              <a:off x="282575" y="76200"/>
              <a:ext cx="28575" cy="17463"/>
            </a:xfrm>
            <a:custGeom>
              <a:avLst/>
              <a:gdLst>
                <a:gd name="T0" fmla="*/ 5 w 5"/>
                <a:gd name="T1" fmla="*/ 0 h 3"/>
                <a:gd name="T2" fmla="*/ 0 w 5"/>
                <a:gd name="T3" fmla="*/ 3 h 3"/>
                <a:gd name="T4" fmla="*/ 1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3" y="1"/>
                    <a:pt x="2" y="2"/>
                    <a:pt x="0" y="3"/>
                  </a:cubicBezTo>
                  <a:cubicBezTo>
                    <a:pt x="0" y="3"/>
                    <a:pt x="1" y="3"/>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1" name="Freeform 806"/>
            <p:cNvSpPr>
              <a:spLocks noChangeArrowheads="1"/>
            </p:cNvSpPr>
            <p:nvPr/>
          </p:nvSpPr>
          <p:spPr bwMode="auto">
            <a:xfrm>
              <a:off x="276225" y="69850"/>
              <a:ext cx="34925" cy="12700"/>
            </a:xfrm>
            <a:custGeom>
              <a:avLst/>
              <a:gdLst>
                <a:gd name="T0" fmla="*/ 1 w 6"/>
                <a:gd name="T1" fmla="*/ 2 h 2"/>
                <a:gd name="T2" fmla="*/ 6 w 6"/>
                <a:gd name="T3" fmla="*/ 0 h 2"/>
                <a:gd name="T4" fmla="*/ 5 w 6"/>
                <a:gd name="T5" fmla="*/ 0 h 2"/>
                <a:gd name="T6" fmla="*/ 0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0"/>
                    <a:pt x="2" y="1"/>
                    <a:pt x="0"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2" name="Freeform 807"/>
            <p:cNvSpPr>
              <a:spLocks noChangeArrowheads="1"/>
            </p:cNvSpPr>
            <p:nvPr/>
          </p:nvSpPr>
          <p:spPr bwMode="auto">
            <a:xfrm>
              <a:off x="30163" y="204788"/>
              <a:ext cx="28575" cy="23813"/>
            </a:xfrm>
            <a:custGeom>
              <a:avLst/>
              <a:gdLst>
                <a:gd name="T0" fmla="*/ 1 w 5"/>
                <a:gd name="T1" fmla="*/ 3 h 4"/>
                <a:gd name="T2" fmla="*/ 5 w 5"/>
                <a:gd name="T3" fmla="*/ 1 h 4"/>
                <a:gd name="T4" fmla="*/ 5 w 5"/>
                <a:gd name="T5" fmla="*/ 0 h 4"/>
                <a:gd name="T6" fmla="*/ 0 w 5"/>
                <a:gd name="T7" fmla="*/ 3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2" y="2"/>
                    <a:pt x="4" y="2"/>
                    <a:pt x="5" y="1"/>
                  </a:cubicBezTo>
                  <a:cubicBezTo>
                    <a:pt x="5" y="0"/>
                    <a:pt x="5" y="0"/>
                    <a:pt x="5" y="0"/>
                  </a:cubicBezTo>
                  <a:cubicBezTo>
                    <a:pt x="3"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3" name="Freeform 809"/>
            <p:cNvSpPr>
              <a:spLocks noChangeArrowheads="1"/>
            </p:cNvSpPr>
            <p:nvPr/>
          </p:nvSpPr>
          <p:spPr bwMode="auto">
            <a:xfrm>
              <a:off x="30163" y="200025"/>
              <a:ext cx="28575" cy="23812"/>
            </a:xfrm>
            <a:custGeom>
              <a:avLst/>
              <a:gdLst>
                <a:gd name="T0" fmla="*/ 5 w 5"/>
                <a:gd name="T1" fmla="*/ 0 h 4"/>
                <a:gd name="T2" fmla="*/ 0 w 5"/>
                <a:gd name="T3" fmla="*/ 3 h 4"/>
                <a:gd name="T4" fmla="*/ 1 w 5"/>
                <a:gd name="T5" fmla="*/ 3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3" y="1"/>
                    <a:pt x="2" y="2"/>
                    <a:pt x="0" y="3"/>
                  </a:cubicBezTo>
                  <a:cubicBezTo>
                    <a:pt x="0" y="3"/>
                    <a:pt x="1" y="4"/>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4" name="Freeform 810"/>
            <p:cNvSpPr>
              <a:spLocks noChangeArrowheads="1"/>
            </p:cNvSpPr>
            <p:nvPr/>
          </p:nvSpPr>
          <p:spPr bwMode="auto">
            <a:xfrm>
              <a:off x="263526" y="52387"/>
              <a:ext cx="30163"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5"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5" name="Freeform 811"/>
            <p:cNvSpPr>
              <a:spLocks noChangeArrowheads="1"/>
            </p:cNvSpPr>
            <p:nvPr/>
          </p:nvSpPr>
          <p:spPr bwMode="auto">
            <a:xfrm>
              <a:off x="263526" y="52387"/>
              <a:ext cx="30163" cy="17462"/>
            </a:xfrm>
            <a:custGeom>
              <a:avLst/>
              <a:gdLst>
                <a:gd name="T0" fmla="*/ 0 w 5"/>
                <a:gd name="T1" fmla="*/ 2 h 3"/>
                <a:gd name="T2" fmla="*/ 5 w 5"/>
                <a:gd name="T3" fmla="*/ 0 h 3"/>
                <a:gd name="T4" fmla="*/ 4 w 5"/>
                <a:gd name="T5" fmla="*/ 0 h 3"/>
                <a:gd name="T6" fmla="*/ 0 w 5"/>
                <a:gd name="T7" fmla="*/ 2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cubicBezTo>
                    <a:pt x="2" y="2"/>
                    <a:pt x="3" y="1"/>
                    <a:pt x="5" y="0"/>
                  </a:cubicBezTo>
                  <a:cubicBezTo>
                    <a:pt x="5" y="0"/>
                    <a:pt x="5" y="0"/>
                    <a:pt x="4" y="0"/>
                  </a:cubicBezTo>
                  <a:cubicBezTo>
                    <a:pt x="3" y="1"/>
                    <a:pt x="2" y="1"/>
                    <a:pt x="0" y="2"/>
                  </a:cubicBezTo>
                  <a:cubicBezTo>
                    <a:pt x="0" y="2"/>
                    <a:pt x="0" y="3"/>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6" name="Freeform 812"/>
            <p:cNvSpPr>
              <a:spLocks noChangeArrowheads="1"/>
            </p:cNvSpPr>
            <p:nvPr/>
          </p:nvSpPr>
          <p:spPr bwMode="auto">
            <a:xfrm>
              <a:off x="23813" y="182562"/>
              <a:ext cx="34925" cy="17462"/>
            </a:xfrm>
            <a:custGeom>
              <a:avLst/>
              <a:gdLst>
                <a:gd name="T0" fmla="*/ 1 w 6"/>
                <a:gd name="T1" fmla="*/ 3 h 3"/>
                <a:gd name="T2" fmla="*/ 6 w 6"/>
                <a:gd name="T3" fmla="*/ 1 h 3"/>
                <a:gd name="T4" fmla="*/ 5 w 6"/>
                <a:gd name="T5" fmla="*/ 0 h 3"/>
                <a:gd name="T6" fmla="*/ 1 w 6"/>
                <a:gd name="T7" fmla="*/ 3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2" y="2"/>
                    <a:pt x="4" y="2"/>
                    <a:pt x="6" y="1"/>
                  </a:cubicBezTo>
                  <a:cubicBezTo>
                    <a:pt x="6"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7" name="Freeform 813"/>
            <p:cNvSpPr>
              <a:spLocks noChangeArrowheads="1"/>
            </p:cNvSpPr>
            <p:nvPr/>
          </p:nvSpPr>
          <p:spPr bwMode="auto">
            <a:xfrm>
              <a:off x="17463" y="163512"/>
              <a:ext cx="41275" cy="23812"/>
            </a:xfrm>
            <a:custGeom>
              <a:avLst/>
              <a:gdLst>
                <a:gd name="T0" fmla="*/ 6 w 7"/>
                <a:gd name="T1" fmla="*/ 0 h 4"/>
                <a:gd name="T2" fmla="*/ 1 w 7"/>
                <a:gd name="T3" fmla="*/ 4 h 4"/>
                <a:gd name="T4" fmla="*/ 1 w 7"/>
                <a:gd name="T5" fmla="*/ 4 h 4"/>
                <a:gd name="T6" fmla="*/ 7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2"/>
                    <a:pt x="2" y="3"/>
                    <a:pt x="1" y="4"/>
                  </a:cubicBezTo>
                  <a:cubicBezTo>
                    <a:pt x="0" y="4"/>
                    <a:pt x="1" y="4"/>
                    <a:pt x="1" y="4"/>
                  </a:cubicBezTo>
                  <a:cubicBezTo>
                    <a:pt x="3" y="3"/>
                    <a:pt x="5" y="2"/>
                    <a:pt x="7"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8" name="Freeform 814"/>
            <p:cNvSpPr>
              <a:spLocks noChangeArrowheads="1"/>
            </p:cNvSpPr>
            <p:nvPr/>
          </p:nvSpPr>
          <p:spPr bwMode="auto">
            <a:xfrm>
              <a:off x="234951" y="34925"/>
              <a:ext cx="28575"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9" name="Freeform 815"/>
            <p:cNvSpPr>
              <a:spLocks noChangeArrowheads="1"/>
            </p:cNvSpPr>
            <p:nvPr/>
          </p:nvSpPr>
          <p:spPr bwMode="auto">
            <a:xfrm>
              <a:off x="223838" y="28575"/>
              <a:ext cx="34925" cy="17462"/>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0" name="Freeform 816"/>
            <p:cNvSpPr>
              <a:spLocks noChangeArrowheads="1"/>
            </p:cNvSpPr>
            <p:nvPr/>
          </p:nvSpPr>
          <p:spPr bwMode="auto">
            <a:xfrm>
              <a:off x="23813" y="146050"/>
              <a:ext cx="34925" cy="23812"/>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5" y="0"/>
                    <a:pt x="5" y="0"/>
                  </a:cubicBezTo>
                  <a:cubicBezTo>
                    <a:pt x="3" y="1"/>
                    <a:pt x="2" y="2"/>
                    <a:pt x="0" y="3"/>
                  </a:cubicBezTo>
                  <a:cubicBezTo>
                    <a:pt x="0" y="4"/>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1" name="Freeform 817"/>
            <p:cNvSpPr>
              <a:spLocks noChangeArrowheads="1"/>
            </p:cNvSpPr>
            <p:nvPr/>
          </p:nvSpPr>
          <p:spPr bwMode="auto">
            <a:xfrm>
              <a:off x="23813" y="123825"/>
              <a:ext cx="41275" cy="28575"/>
            </a:xfrm>
            <a:custGeom>
              <a:avLst/>
              <a:gdLst>
                <a:gd name="T0" fmla="*/ 6 w 7"/>
                <a:gd name="T1" fmla="*/ 0 h 5"/>
                <a:gd name="T2" fmla="*/ 0 w 7"/>
                <a:gd name="T3" fmla="*/ 5 h 5"/>
                <a:gd name="T4" fmla="*/ 1 w 7"/>
                <a:gd name="T5" fmla="*/ 5 h 5"/>
                <a:gd name="T6" fmla="*/ 6 w 7"/>
                <a:gd name="T7" fmla="*/ 1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4" y="2"/>
                    <a:pt x="2" y="3"/>
                    <a:pt x="0" y="5"/>
                  </a:cubicBezTo>
                  <a:cubicBezTo>
                    <a:pt x="0" y="5"/>
                    <a:pt x="0" y="5"/>
                    <a:pt x="1" y="5"/>
                  </a:cubicBezTo>
                  <a:cubicBezTo>
                    <a:pt x="2" y="3"/>
                    <a:pt x="4" y="2"/>
                    <a:pt x="6" y="1"/>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2" name="Freeform 818"/>
            <p:cNvSpPr>
              <a:spLocks noChangeArrowheads="1"/>
            </p:cNvSpPr>
            <p:nvPr/>
          </p:nvSpPr>
          <p:spPr bwMode="auto">
            <a:xfrm>
              <a:off x="187326" y="17462"/>
              <a:ext cx="47625" cy="23812"/>
            </a:xfrm>
            <a:custGeom>
              <a:avLst/>
              <a:gdLst>
                <a:gd name="T0" fmla="*/ 7 w 8"/>
                <a:gd name="T1" fmla="*/ 0 h 4"/>
                <a:gd name="T2" fmla="*/ 1 w 8"/>
                <a:gd name="T3" fmla="*/ 4 h 4"/>
                <a:gd name="T4" fmla="*/ 1 w 8"/>
                <a:gd name="T5" fmla="*/ 4 h 4"/>
                <a:gd name="T6" fmla="*/ 8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2"/>
                    <a:pt x="8" y="0"/>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3" name="Freeform 819"/>
            <p:cNvSpPr>
              <a:spLocks noChangeArrowheads="1"/>
            </p:cNvSpPr>
            <p:nvPr/>
          </p:nvSpPr>
          <p:spPr bwMode="auto">
            <a:xfrm>
              <a:off x="187326" y="17462"/>
              <a:ext cx="47625" cy="23812"/>
            </a:xfrm>
            <a:custGeom>
              <a:avLst/>
              <a:gdLst>
                <a:gd name="T0" fmla="*/ 0 w 8"/>
                <a:gd name="T1" fmla="*/ 4 h 4"/>
                <a:gd name="T2" fmla="*/ 8 w 8"/>
                <a:gd name="T3" fmla="*/ 0 h 4"/>
                <a:gd name="T4" fmla="*/ 7 w 8"/>
                <a:gd name="T5" fmla="*/ 0 h 4"/>
                <a:gd name="T6" fmla="*/ 0 w 8"/>
                <a:gd name="T7" fmla="*/ 4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3"/>
                    <a:pt x="5" y="2"/>
                    <a:pt x="8" y="0"/>
                  </a:cubicBezTo>
                  <a:cubicBezTo>
                    <a:pt x="8" y="0"/>
                    <a:pt x="8" y="0"/>
                    <a:pt x="7" y="0"/>
                  </a:cubicBezTo>
                  <a:cubicBezTo>
                    <a:pt x="5" y="1"/>
                    <a:pt x="3"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4" name="Freeform 820"/>
            <p:cNvSpPr>
              <a:spLocks noChangeArrowheads="1"/>
            </p:cNvSpPr>
            <p:nvPr/>
          </p:nvSpPr>
          <p:spPr bwMode="auto">
            <a:xfrm>
              <a:off x="30163" y="111125"/>
              <a:ext cx="41275" cy="30162"/>
            </a:xfrm>
            <a:custGeom>
              <a:avLst/>
              <a:gdLst>
                <a:gd name="T0" fmla="*/ 0 w 7"/>
                <a:gd name="T1" fmla="*/ 4 h 5"/>
                <a:gd name="T2" fmla="*/ 6 w 7"/>
                <a:gd name="T3" fmla="*/ 0 h 5"/>
                <a:gd name="T4" fmla="*/ 6 w 7"/>
                <a:gd name="T5" fmla="*/ 0 h 5"/>
                <a:gd name="T6" fmla="*/ 0 w 7"/>
                <a:gd name="T7" fmla="*/ 4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2" y="3"/>
                    <a:pt x="4" y="2"/>
                    <a:pt x="6" y="0"/>
                  </a:cubicBezTo>
                  <a:cubicBezTo>
                    <a:pt x="7" y="0"/>
                    <a:pt x="6" y="0"/>
                    <a:pt x="6" y="0"/>
                  </a:cubicBezTo>
                  <a:cubicBezTo>
                    <a:pt x="4" y="2"/>
                    <a:pt x="2" y="3"/>
                    <a:pt x="0" y="4"/>
                  </a:cubicBezTo>
                  <a:cubicBezTo>
                    <a:pt x="0" y="4"/>
                    <a:pt x="0" y="5"/>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5" name="Freeform 821"/>
            <p:cNvSpPr>
              <a:spLocks noChangeArrowheads="1"/>
            </p:cNvSpPr>
            <p:nvPr/>
          </p:nvSpPr>
          <p:spPr bwMode="auto">
            <a:xfrm>
              <a:off x="34926" y="63500"/>
              <a:ext cx="71438" cy="47625"/>
            </a:xfrm>
            <a:custGeom>
              <a:avLst/>
              <a:gdLst>
                <a:gd name="T0" fmla="*/ 12 w 12"/>
                <a:gd name="T1" fmla="*/ 0 h 8"/>
                <a:gd name="T2" fmla="*/ 1 w 12"/>
                <a:gd name="T3" fmla="*/ 8 h 8"/>
                <a:gd name="T4" fmla="*/ 1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1" y="8"/>
                  </a:cubicBezTo>
                  <a:cubicBezTo>
                    <a:pt x="0" y="8"/>
                    <a:pt x="1" y="8"/>
                    <a:pt x="1" y="8"/>
                  </a:cubicBezTo>
                  <a:cubicBezTo>
                    <a:pt x="5"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6" name="Freeform 822"/>
            <p:cNvSpPr>
              <a:spLocks noChangeArrowheads="1"/>
            </p:cNvSpPr>
            <p:nvPr/>
          </p:nvSpPr>
          <p:spPr bwMode="auto">
            <a:xfrm>
              <a:off x="106363" y="11112"/>
              <a:ext cx="87313" cy="52387"/>
            </a:xfrm>
            <a:custGeom>
              <a:avLst/>
              <a:gdLst>
                <a:gd name="T0" fmla="*/ 15 w 15"/>
                <a:gd name="T1" fmla="*/ 0 h 9"/>
                <a:gd name="T2" fmla="*/ 1 w 15"/>
                <a:gd name="T3" fmla="*/ 8 h 9"/>
                <a:gd name="T4" fmla="*/ 1 w 15"/>
                <a:gd name="T5" fmla="*/ 8 h 9"/>
                <a:gd name="T6" fmla="*/ 15 w 15"/>
                <a:gd name="T7" fmla="*/ 0 h 9"/>
                <a:gd name="T8" fmla="*/ 15 w 15"/>
                <a:gd name="T9" fmla="*/ 0 h 9"/>
              </a:gdLst>
              <a:ahLst/>
              <a:cxnLst>
                <a:cxn ang="0">
                  <a:pos x="T0" y="T1"/>
                </a:cxn>
                <a:cxn ang="0">
                  <a:pos x="T2" y="T3"/>
                </a:cxn>
                <a:cxn ang="0">
                  <a:pos x="T4" y="T5"/>
                </a:cxn>
                <a:cxn ang="0">
                  <a:pos x="T6" y="T7"/>
                </a:cxn>
                <a:cxn ang="0">
                  <a:pos x="T8" y="T9"/>
                </a:cxn>
              </a:cxnLst>
              <a:rect l="0" t="0" r="r" b="b"/>
              <a:pathLst>
                <a:path w="15" h="9">
                  <a:moveTo>
                    <a:pt x="15" y="0"/>
                  </a:moveTo>
                  <a:cubicBezTo>
                    <a:pt x="10" y="2"/>
                    <a:pt x="5" y="5"/>
                    <a:pt x="1" y="8"/>
                  </a:cubicBezTo>
                  <a:cubicBezTo>
                    <a:pt x="0" y="8"/>
                    <a:pt x="1" y="9"/>
                    <a:pt x="1" y="8"/>
                  </a:cubicBezTo>
                  <a:cubicBezTo>
                    <a:pt x="6" y="5"/>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7" name="Freeform 823"/>
            <p:cNvSpPr>
              <a:spLocks noChangeArrowheads="1"/>
            </p:cNvSpPr>
            <p:nvPr/>
          </p:nvSpPr>
          <p:spPr bwMode="auto">
            <a:xfrm>
              <a:off x="123826" y="4762"/>
              <a:ext cx="76200" cy="47625"/>
            </a:xfrm>
            <a:custGeom>
              <a:avLst/>
              <a:gdLst>
                <a:gd name="T0" fmla="*/ 1 w 13"/>
                <a:gd name="T1" fmla="*/ 8 h 8"/>
                <a:gd name="T2" fmla="*/ 13 w 13"/>
                <a:gd name="T3" fmla="*/ 1 h 8"/>
                <a:gd name="T4" fmla="*/ 13 w 13"/>
                <a:gd name="T5" fmla="*/ 1 h 8"/>
                <a:gd name="T6" fmla="*/ 0 w 13"/>
                <a:gd name="T7" fmla="*/ 8 h 8"/>
                <a:gd name="T8" fmla="*/ 1 w 13"/>
                <a:gd name="T9" fmla="*/ 8 h 8"/>
              </a:gdLst>
              <a:ahLst/>
              <a:cxnLst>
                <a:cxn ang="0">
                  <a:pos x="T0" y="T1"/>
                </a:cxn>
                <a:cxn ang="0">
                  <a:pos x="T2" y="T3"/>
                </a:cxn>
                <a:cxn ang="0">
                  <a:pos x="T4" y="T5"/>
                </a:cxn>
                <a:cxn ang="0">
                  <a:pos x="T6" y="T7"/>
                </a:cxn>
                <a:cxn ang="0">
                  <a:pos x="T8" y="T9"/>
                </a:cxn>
              </a:cxnLst>
              <a:rect l="0" t="0" r="r" b="b"/>
              <a:pathLst>
                <a:path w="13" h="8">
                  <a:moveTo>
                    <a:pt x="1" y="8"/>
                  </a:moveTo>
                  <a:cubicBezTo>
                    <a:pt x="5" y="6"/>
                    <a:pt x="9" y="3"/>
                    <a:pt x="13" y="1"/>
                  </a:cubicBezTo>
                  <a:cubicBezTo>
                    <a:pt x="13" y="1"/>
                    <a:pt x="13" y="0"/>
                    <a:pt x="13" y="1"/>
                  </a:cubicBezTo>
                  <a:cubicBezTo>
                    <a:pt x="9" y="3"/>
                    <a:pt x="4" y="6"/>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8" name="Freeform 824"/>
            <p:cNvSpPr>
              <a:spLocks noChangeArrowheads="1"/>
            </p:cNvSpPr>
            <p:nvPr/>
          </p:nvSpPr>
          <p:spPr bwMode="auto">
            <a:xfrm>
              <a:off x="47626" y="63500"/>
              <a:ext cx="58738" cy="36512"/>
            </a:xfrm>
            <a:custGeom>
              <a:avLst/>
              <a:gdLst>
                <a:gd name="T0" fmla="*/ 0 w 10"/>
                <a:gd name="T1" fmla="*/ 6 h 6"/>
                <a:gd name="T2" fmla="*/ 10 w 10"/>
                <a:gd name="T3" fmla="*/ 0 h 6"/>
                <a:gd name="T4" fmla="*/ 10 w 10"/>
                <a:gd name="T5" fmla="*/ 0 h 6"/>
                <a:gd name="T6" fmla="*/ 0 w 10"/>
                <a:gd name="T7" fmla="*/ 5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4"/>
                    <a:pt x="7" y="2"/>
                    <a:pt x="10" y="0"/>
                  </a:cubicBezTo>
                  <a:cubicBezTo>
                    <a:pt x="10" y="0"/>
                    <a:pt x="10" y="0"/>
                    <a:pt x="10" y="0"/>
                  </a:cubicBezTo>
                  <a:cubicBezTo>
                    <a:pt x="7" y="2"/>
                    <a:pt x="3" y="4"/>
                    <a:pt x="0" y="5"/>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9" name="Freeform 825"/>
            <p:cNvSpPr>
              <a:spLocks noChangeArrowheads="1"/>
            </p:cNvSpPr>
            <p:nvPr/>
          </p:nvSpPr>
          <p:spPr bwMode="auto">
            <a:xfrm>
              <a:off x="65088" y="4762"/>
              <a:ext cx="87313" cy="58737"/>
            </a:xfrm>
            <a:custGeom>
              <a:avLst/>
              <a:gdLst>
                <a:gd name="T0" fmla="*/ 15 w 15"/>
                <a:gd name="T1" fmla="*/ 0 h 10"/>
                <a:gd name="T2" fmla="*/ 0 w 15"/>
                <a:gd name="T3" fmla="*/ 10 h 10"/>
                <a:gd name="T4" fmla="*/ 1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1"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200" name="Group 782"/>
          <p:cNvGrpSpPr/>
          <p:nvPr/>
        </p:nvGrpSpPr>
        <p:grpSpPr bwMode="auto">
          <a:xfrm>
            <a:off x="1484684" y="3630518"/>
            <a:ext cx="402364" cy="502065"/>
            <a:chOff x="0" y="0"/>
            <a:chExt cx="358775" cy="447675"/>
          </a:xfrm>
        </p:grpSpPr>
        <p:sp>
          <p:nvSpPr>
            <p:cNvPr id="201" name="Freeform 775"/>
            <p:cNvSpPr>
              <a:spLocks noEditPoints="1" noChangeArrowheads="1"/>
            </p:cNvSpPr>
            <p:nvPr/>
          </p:nvSpPr>
          <p:spPr bwMode="auto">
            <a:xfrm>
              <a:off x="52388" y="34925"/>
              <a:ext cx="269875" cy="282575"/>
            </a:xfrm>
            <a:custGeom>
              <a:avLst/>
              <a:gdLst>
                <a:gd name="T0" fmla="*/ 42 w 46"/>
                <a:gd name="T1" fmla="*/ 13 h 48"/>
                <a:gd name="T2" fmla="*/ 34 w 46"/>
                <a:gd name="T3" fmla="*/ 4 h 48"/>
                <a:gd name="T4" fmla="*/ 10 w 46"/>
                <a:gd name="T5" fmla="*/ 4 h 48"/>
                <a:gd name="T6" fmla="*/ 1 w 46"/>
                <a:gd name="T7" fmla="*/ 27 h 48"/>
                <a:gd name="T8" fmla="*/ 1 w 46"/>
                <a:gd name="T9" fmla="*/ 30 h 48"/>
                <a:gd name="T10" fmla="*/ 4 w 46"/>
                <a:gd name="T11" fmla="*/ 36 h 48"/>
                <a:gd name="T12" fmla="*/ 15 w 46"/>
                <a:gd name="T13" fmla="*/ 46 h 48"/>
                <a:gd name="T14" fmla="*/ 13 w 46"/>
                <a:gd name="T15" fmla="*/ 46 h 48"/>
                <a:gd name="T16" fmla="*/ 12 w 46"/>
                <a:gd name="T17" fmla="*/ 46 h 48"/>
                <a:gd name="T18" fmla="*/ 12 w 46"/>
                <a:gd name="T19" fmla="*/ 46 h 48"/>
                <a:gd name="T20" fmla="*/ 12 w 46"/>
                <a:gd name="T21" fmla="*/ 46 h 48"/>
                <a:gd name="T22" fmla="*/ 19 w 46"/>
                <a:gd name="T23" fmla="*/ 46 h 48"/>
                <a:gd name="T24" fmla="*/ 19 w 46"/>
                <a:gd name="T25" fmla="*/ 47 h 48"/>
                <a:gd name="T26" fmla="*/ 22 w 46"/>
                <a:gd name="T27" fmla="*/ 47 h 48"/>
                <a:gd name="T28" fmla="*/ 22 w 46"/>
                <a:gd name="T29" fmla="*/ 47 h 48"/>
                <a:gd name="T30" fmla="*/ 22 w 46"/>
                <a:gd name="T31" fmla="*/ 47 h 48"/>
                <a:gd name="T32" fmla="*/ 23 w 46"/>
                <a:gd name="T33" fmla="*/ 47 h 48"/>
                <a:gd name="T34" fmla="*/ 24 w 46"/>
                <a:gd name="T35" fmla="*/ 47 h 48"/>
                <a:gd name="T36" fmla="*/ 25 w 46"/>
                <a:gd name="T37" fmla="*/ 47 h 48"/>
                <a:gd name="T38" fmla="*/ 25 w 46"/>
                <a:gd name="T39" fmla="*/ 47 h 48"/>
                <a:gd name="T40" fmla="*/ 26 w 46"/>
                <a:gd name="T41" fmla="*/ 46 h 48"/>
                <a:gd name="T42" fmla="*/ 33 w 46"/>
                <a:gd name="T43" fmla="*/ 45 h 48"/>
                <a:gd name="T44" fmla="*/ 36 w 46"/>
                <a:gd name="T45" fmla="*/ 42 h 48"/>
                <a:gd name="T46" fmla="*/ 39 w 46"/>
                <a:gd name="T47" fmla="*/ 40 h 48"/>
                <a:gd name="T48" fmla="*/ 43 w 46"/>
                <a:gd name="T49" fmla="*/ 34 h 48"/>
                <a:gd name="T50" fmla="*/ 42 w 46"/>
                <a:gd name="T51" fmla="*/ 13 h 48"/>
                <a:gd name="T52" fmla="*/ 0 w 46"/>
                <a:gd name="T53" fmla="*/ 29 h 48"/>
                <a:gd name="T54" fmla="*/ 2 w 46"/>
                <a:gd name="T55" fmla="*/ 26 h 48"/>
                <a:gd name="T56" fmla="*/ 2 w 46"/>
                <a:gd name="T57" fmla="*/ 26 h 48"/>
                <a:gd name="T58" fmla="*/ 15 w 46"/>
                <a:gd name="T59" fmla="*/ 46 h 48"/>
                <a:gd name="T60" fmla="*/ 13 w 46"/>
                <a:gd name="T61" fmla="*/ 46 h 48"/>
                <a:gd name="T62" fmla="*/ 16 w 46"/>
                <a:gd name="T63" fmla="*/ 46 h 48"/>
                <a:gd name="T64" fmla="*/ 16 w 46"/>
                <a:gd name="T65" fmla="*/ 46 h 48"/>
                <a:gd name="T66" fmla="*/ 38 w 46"/>
                <a:gd name="T67" fmla="*/ 40 h 48"/>
                <a:gd name="T68" fmla="*/ 39 w 46"/>
                <a:gd name="T69" fmla="*/ 40 h 48"/>
                <a:gd name="T70" fmla="*/ 39 w 46"/>
                <a:gd name="T71" fmla="*/ 40 h 48"/>
                <a:gd name="T72" fmla="*/ 41 w 46"/>
                <a:gd name="T73" fmla="*/ 33 h 48"/>
                <a:gd name="T74" fmla="*/ 37 w 46"/>
                <a:gd name="T75" fmla="*/ 39 h 48"/>
                <a:gd name="T76" fmla="*/ 25 w 46"/>
                <a:gd name="T77" fmla="*/ 45 h 48"/>
                <a:gd name="T78" fmla="*/ 22 w 46"/>
                <a:gd name="T79" fmla="*/ 45 h 48"/>
                <a:gd name="T80" fmla="*/ 21 w 46"/>
                <a:gd name="T81" fmla="*/ 45 h 48"/>
                <a:gd name="T82" fmla="*/ 10 w 46"/>
                <a:gd name="T83" fmla="*/ 40 h 48"/>
                <a:gd name="T84" fmla="*/ 5 w 46"/>
                <a:gd name="T85" fmla="*/ 36 h 48"/>
                <a:gd name="T86" fmla="*/ 3 w 46"/>
                <a:gd name="T87" fmla="*/ 31 h 48"/>
                <a:gd name="T88" fmla="*/ 3 w 46"/>
                <a:gd name="T89" fmla="*/ 19 h 48"/>
                <a:gd name="T90" fmla="*/ 16 w 46"/>
                <a:gd name="T91" fmla="*/ 4 h 48"/>
                <a:gd name="T92" fmla="*/ 41 w 46"/>
                <a:gd name="T9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8">
                  <a:moveTo>
                    <a:pt x="42" y="13"/>
                  </a:moveTo>
                  <a:cubicBezTo>
                    <a:pt x="42" y="13"/>
                    <a:pt x="42" y="13"/>
                    <a:pt x="42" y="13"/>
                  </a:cubicBezTo>
                  <a:cubicBezTo>
                    <a:pt x="39" y="11"/>
                    <a:pt x="39" y="7"/>
                    <a:pt x="37" y="5"/>
                  </a:cubicBezTo>
                  <a:cubicBezTo>
                    <a:pt x="37" y="6"/>
                    <a:pt x="33" y="2"/>
                    <a:pt x="34" y="4"/>
                  </a:cubicBezTo>
                  <a:cubicBezTo>
                    <a:pt x="30" y="3"/>
                    <a:pt x="26" y="0"/>
                    <a:pt x="21" y="1"/>
                  </a:cubicBezTo>
                  <a:cubicBezTo>
                    <a:pt x="18" y="1"/>
                    <a:pt x="11" y="2"/>
                    <a:pt x="10" y="4"/>
                  </a:cubicBezTo>
                  <a:cubicBezTo>
                    <a:pt x="8" y="3"/>
                    <a:pt x="4" y="10"/>
                    <a:pt x="3" y="11"/>
                  </a:cubicBezTo>
                  <a:cubicBezTo>
                    <a:pt x="0" y="15"/>
                    <a:pt x="2" y="22"/>
                    <a:pt x="1" y="27"/>
                  </a:cubicBezTo>
                  <a:cubicBezTo>
                    <a:pt x="1" y="27"/>
                    <a:pt x="1" y="26"/>
                    <a:pt x="1" y="26"/>
                  </a:cubicBezTo>
                  <a:cubicBezTo>
                    <a:pt x="0" y="26"/>
                    <a:pt x="0" y="29"/>
                    <a:pt x="1" y="30"/>
                  </a:cubicBezTo>
                  <a:cubicBezTo>
                    <a:pt x="1" y="30"/>
                    <a:pt x="1" y="29"/>
                    <a:pt x="1" y="29"/>
                  </a:cubicBezTo>
                  <a:cubicBezTo>
                    <a:pt x="2" y="31"/>
                    <a:pt x="2" y="34"/>
                    <a:pt x="4" y="36"/>
                  </a:cubicBezTo>
                  <a:cubicBezTo>
                    <a:pt x="5" y="39"/>
                    <a:pt x="8" y="44"/>
                    <a:pt x="12" y="45"/>
                  </a:cubicBezTo>
                  <a:cubicBezTo>
                    <a:pt x="13" y="45"/>
                    <a:pt x="14" y="45"/>
                    <a:pt x="15" y="46"/>
                  </a:cubicBezTo>
                  <a:cubicBezTo>
                    <a:pt x="15" y="46"/>
                    <a:pt x="14" y="46"/>
                    <a:pt x="14" y="46"/>
                  </a:cubicBezTo>
                  <a:cubicBezTo>
                    <a:pt x="14" y="46"/>
                    <a:pt x="13" y="46"/>
                    <a:pt x="13" y="46"/>
                  </a:cubicBezTo>
                  <a:cubicBezTo>
                    <a:pt x="13" y="45"/>
                    <a:pt x="12" y="45"/>
                    <a:pt x="12" y="45"/>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6"/>
                    <a:pt x="12" y="46"/>
                  </a:cubicBezTo>
                  <a:cubicBezTo>
                    <a:pt x="13" y="48"/>
                    <a:pt x="16" y="47"/>
                    <a:pt x="18" y="46"/>
                  </a:cubicBezTo>
                  <a:cubicBezTo>
                    <a:pt x="18" y="46"/>
                    <a:pt x="18" y="46"/>
                    <a:pt x="19" y="46"/>
                  </a:cubicBezTo>
                  <a:cubicBezTo>
                    <a:pt x="19" y="47"/>
                    <a:pt x="19" y="47"/>
                    <a:pt x="19" y="47"/>
                  </a:cubicBezTo>
                  <a:cubicBezTo>
                    <a:pt x="19" y="47"/>
                    <a:pt x="19" y="47"/>
                    <a:pt x="19" y="47"/>
                  </a:cubicBezTo>
                  <a:cubicBezTo>
                    <a:pt x="19" y="47"/>
                    <a:pt x="19" y="47"/>
                    <a:pt x="20" y="47"/>
                  </a:cubicBezTo>
                  <a:cubicBezTo>
                    <a:pt x="20" y="47"/>
                    <a:pt x="21" y="47"/>
                    <a:pt x="22" y="47"/>
                  </a:cubicBezTo>
                  <a:cubicBezTo>
                    <a:pt x="22" y="47"/>
                    <a:pt x="22" y="47"/>
                    <a:pt x="22" y="47"/>
                  </a:cubicBezTo>
                  <a:cubicBezTo>
                    <a:pt x="22" y="47"/>
                    <a:pt x="22" y="47"/>
                    <a:pt x="22" y="47"/>
                  </a:cubicBezTo>
                  <a:cubicBezTo>
                    <a:pt x="22" y="47"/>
                    <a:pt x="22" y="47"/>
                    <a:pt x="23" y="47"/>
                  </a:cubicBezTo>
                  <a:cubicBezTo>
                    <a:pt x="22" y="47"/>
                    <a:pt x="22" y="47"/>
                    <a:pt x="22" y="47"/>
                  </a:cubicBezTo>
                  <a:cubicBezTo>
                    <a:pt x="22" y="47"/>
                    <a:pt x="22" y="47"/>
                    <a:pt x="22" y="47"/>
                  </a:cubicBezTo>
                  <a:cubicBezTo>
                    <a:pt x="22" y="47"/>
                    <a:pt x="23" y="47"/>
                    <a:pt x="23" y="47"/>
                  </a:cubicBezTo>
                  <a:cubicBezTo>
                    <a:pt x="23" y="47"/>
                    <a:pt x="23" y="47"/>
                    <a:pt x="23" y="46"/>
                  </a:cubicBezTo>
                  <a:cubicBezTo>
                    <a:pt x="24" y="47"/>
                    <a:pt x="24" y="47"/>
                    <a:pt x="24" y="47"/>
                  </a:cubicBezTo>
                  <a:cubicBezTo>
                    <a:pt x="24" y="47"/>
                    <a:pt x="24" y="47"/>
                    <a:pt x="24" y="47"/>
                  </a:cubicBezTo>
                  <a:cubicBezTo>
                    <a:pt x="24" y="47"/>
                    <a:pt x="25" y="47"/>
                    <a:pt x="25" y="47"/>
                  </a:cubicBezTo>
                  <a:cubicBezTo>
                    <a:pt x="25" y="47"/>
                    <a:pt x="25" y="47"/>
                    <a:pt x="25" y="47"/>
                  </a:cubicBezTo>
                  <a:cubicBezTo>
                    <a:pt x="25" y="47"/>
                    <a:pt x="25" y="47"/>
                    <a:pt x="25" y="47"/>
                  </a:cubicBezTo>
                  <a:cubicBezTo>
                    <a:pt x="25" y="47"/>
                    <a:pt x="26" y="47"/>
                    <a:pt x="26" y="47"/>
                  </a:cubicBezTo>
                  <a:cubicBezTo>
                    <a:pt x="26" y="47"/>
                    <a:pt x="26" y="46"/>
                    <a:pt x="26" y="46"/>
                  </a:cubicBezTo>
                  <a:cubicBezTo>
                    <a:pt x="27" y="46"/>
                    <a:pt x="32" y="45"/>
                    <a:pt x="33" y="44"/>
                  </a:cubicBezTo>
                  <a:cubicBezTo>
                    <a:pt x="33" y="44"/>
                    <a:pt x="33" y="44"/>
                    <a:pt x="33" y="45"/>
                  </a:cubicBezTo>
                  <a:cubicBezTo>
                    <a:pt x="34" y="44"/>
                    <a:pt x="35" y="43"/>
                    <a:pt x="35" y="43"/>
                  </a:cubicBezTo>
                  <a:cubicBezTo>
                    <a:pt x="35" y="43"/>
                    <a:pt x="35" y="42"/>
                    <a:pt x="36" y="42"/>
                  </a:cubicBezTo>
                  <a:cubicBezTo>
                    <a:pt x="36" y="42"/>
                    <a:pt x="38" y="41"/>
                    <a:pt x="39" y="40"/>
                  </a:cubicBezTo>
                  <a:cubicBezTo>
                    <a:pt x="39" y="40"/>
                    <a:pt x="39" y="40"/>
                    <a:pt x="39" y="40"/>
                  </a:cubicBezTo>
                  <a:cubicBezTo>
                    <a:pt x="40" y="39"/>
                    <a:pt x="41" y="38"/>
                    <a:pt x="41" y="37"/>
                  </a:cubicBezTo>
                  <a:cubicBezTo>
                    <a:pt x="41" y="37"/>
                    <a:pt x="43" y="32"/>
                    <a:pt x="43" y="34"/>
                  </a:cubicBezTo>
                  <a:cubicBezTo>
                    <a:pt x="44" y="30"/>
                    <a:pt x="46" y="20"/>
                    <a:pt x="44" y="18"/>
                  </a:cubicBezTo>
                  <a:cubicBezTo>
                    <a:pt x="44" y="19"/>
                    <a:pt x="39" y="9"/>
                    <a:pt x="42" y="13"/>
                  </a:cubicBezTo>
                  <a:close/>
                  <a:moveTo>
                    <a:pt x="1" y="29"/>
                  </a:moveTo>
                  <a:cubicBezTo>
                    <a:pt x="0" y="29"/>
                    <a:pt x="0" y="29"/>
                    <a:pt x="0" y="29"/>
                  </a:cubicBezTo>
                  <a:cubicBezTo>
                    <a:pt x="0" y="29"/>
                    <a:pt x="1" y="29"/>
                    <a:pt x="1" y="29"/>
                  </a:cubicBezTo>
                  <a:close/>
                  <a:moveTo>
                    <a:pt x="2" y="26"/>
                  </a:moveTo>
                  <a:cubicBezTo>
                    <a:pt x="2" y="26"/>
                    <a:pt x="2" y="26"/>
                    <a:pt x="2" y="26"/>
                  </a:cubicBezTo>
                  <a:cubicBezTo>
                    <a:pt x="2" y="27"/>
                    <a:pt x="2" y="27"/>
                    <a:pt x="2" y="26"/>
                  </a:cubicBezTo>
                  <a:close/>
                  <a:moveTo>
                    <a:pt x="13" y="46"/>
                  </a:moveTo>
                  <a:cubicBezTo>
                    <a:pt x="14" y="46"/>
                    <a:pt x="15" y="46"/>
                    <a:pt x="15" y="46"/>
                  </a:cubicBezTo>
                  <a:cubicBezTo>
                    <a:pt x="16" y="46"/>
                    <a:pt x="16" y="46"/>
                    <a:pt x="16" y="46"/>
                  </a:cubicBezTo>
                  <a:cubicBezTo>
                    <a:pt x="15" y="46"/>
                    <a:pt x="14" y="46"/>
                    <a:pt x="13" y="46"/>
                  </a:cubicBezTo>
                  <a:close/>
                  <a:moveTo>
                    <a:pt x="16" y="46"/>
                  </a:moveTo>
                  <a:cubicBezTo>
                    <a:pt x="16" y="46"/>
                    <a:pt x="16" y="46"/>
                    <a:pt x="16" y="46"/>
                  </a:cubicBezTo>
                  <a:cubicBezTo>
                    <a:pt x="16" y="46"/>
                    <a:pt x="16" y="46"/>
                    <a:pt x="16" y="46"/>
                  </a:cubicBezTo>
                  <a:cubicBezTo>
                    <a:pt x="16" y="46"/>
                    <a:pt x="16" y="46"/>
                    <a:pt x="16" y="46"/>
                  </a:cubicBezTo>
                  <a:close/>
                  <a:moveTo>
                    <a:pt x="37" y="41"/>
                  </a:moveTo>
                  <a:cubicBezTo>
                    <a:pt x="38" y="41"/>
                    <a:pt x="38" y="40"/>
                    <a:pt x="38" y="40"/>
                  </a:cubicBezTo>
                  <a:cubicBezTo>
                    <a:pt x="38" y="41"/>
                    <a:pt x="38" y="41"/>
                    <a:pt x="37" y="41"/>
                  </a:cubicBezTo>
                  <a:close/>
                  <a:moveTo>
                    <a:pt x="39" y="40"/>
                  </a:moveTo>
                  <a:cubicBezTo>
                    <a:pt x="39" y="40"/>
                    <a:pt x="39" y="40"/>
                    <a:pt x="39" y="40"/>
                  </a:cubicBezTo>
                  <a:cubicBezTo>
                    <a:pt x="39" y="40"/>
                    <a:pt x="39" y="40"/>
                    <a:pt x="39" y="40"/>
                  </a:cubicBezTo>
                  <a:close/>
                  <a:moveTo>
                    <a:pt x="43" y="27"/>
                  </a:moveTo>
                  <a:cubicBezTo>
                    <a:pt x="42" y="30"/>
                    <a:pt x="41" y="32"/>
                    <a:pt x="41" y="33"/>
                  </a:cubicBezTo>
                  <a:cubicBezTo>
                    <a:pt x="40" y="34"/>
                    <a:pt x="38" y="40"/>
                    <a:pt x="38" y="37"/>
                  </a:cubicBezTo>
                  <a:cubicBezTo>
                    <a:pt x="38" y="37"/>
                    <a:pt x="37" y="40"/>
                    <a:pt x="37" y="39"/>
                  </a:cubicBezTo>
                  <a:cubicBezTo>
                    <a:pt x="36" y="39"/>
                    <a:pt x="34" y="42"/>
                    <a:pt x="34" y="42"/>
                  </a:cubicBezTo>
                  <a:cubicBezTo>
                    <a:pt x="34" y="43"/>
                    <a:pt x="27" y="45"/>
                    <a:pt x="25" y="45"/>
                  </a:cubicBezTo>
                  <a:cubicBezTo>
                    <a:pt x="25" y="45"/>
                    <a:pt x="25" y="45"/>
                    <a:pt x="24" y="45"/>
                  </a:cubicBezTo>
                  <a:cubicBezTo>
                    <a:pt x="23" y="45"/>
                    <a:pt x="22" y="45"/>
                    <a:pt x="22" y="45"/>
                  </a:cubicBezTo>
                  <a:cubicBezTo>
                    <a:pt x="22" y="45"/>
                    <a:pt x="21" y="45"/>
                    <a:pt x="21" y="45"/>
                  </a:cubicBezTo>
                  <a:cubicBezTo>
                    <a:pt x="21" y="45"/>
                    <a:pt x="21" y="45"/>
                    <a:pt x="21" y="45"/>
                  </a:cubicBezTo>
                  <a:cubicBezTo>
                    <a:pt x="21" y="45"/>
                    <a:pt x="12" y="43"/>
                    <a:pt x="11" y="42"/>
                  </a:cubicBezTo>
                  <a:cubicBezTo>
                    <a:pt x="11" y="43"/>
                    <a:pt x="10" y="40"/>
                    <a:pt x="10" y="40"/>
                  </a:cubicBezTo>
                  <a:cubicBezTo>
                    <a:pt x="9" y="40"/>
                    <a:pt x="6" y="38"/>
                    <a:pt x="6" y="37"/>
                  </a:cubicBezTo>
                  <a:cubicBezTo>
                    <a:pt x="5" y="37"/>
                    <a:pt x="5" y="37"/>
                    <a:pt x="5" y="36"/>
                  </a:cubicBezTo>
                  <a:cubicBezTo>
                    <a:pt x="5" y="36"/>
                    <a:pt x="6" y="36"/>
                    <a:pt x="6" y="37"/>
                  </a:cubicBezTo>
                  <a:cubicBezTo>
                    <a:pt x="6" y="36"/>
                    <a:pt x="3" y="32"/>
                    <a:pt x="3" y="31"/>
                  </a:cubicBezTo>
                  <a:cubicBezTo>
                    <a:pt x="3" y="31"/>
                    <a:pt x="3" y="31"/>
                    <a:pt x="3" y="31"/>
                  </a:cubicBezTo>
                  <a:cubicBezTo>
                    <a:pt x="4" y="28"/>
                    <a:pt x="1" y="22"/>
                    <a:pt x="3" y="19"/>
                  </a:cubicBezTo>
                  <a:cubicBezTo>
                    <a:pt x="2" y="14"/>
                    <a:pt x="7" y="10"/>
                    <a:pt x="10" y="7"/>
                  </a:cubicBezTo>
                  <a:cubicBezTo>
                    <a:pt x="10" y="6"/>
                    <a:pt x="16" y="4"/>
                    <a:pt x="16" y="4"/>
                  </a:cubicBezTo>
                  <a:cubicBezTo>
                    <a:pt x="20" y="3"/>
                    <a:pt x="25" y="2"/>
                    <a:pt x="29" y="3"/>
                  </a:cubicBezTo>
                  <a:cubicBezTo>
                    <a:pt x="36" y="6"/>
                    <a:pt x="39" y="11"/>
                    <a:pt x="41" y="18"/>
                  </a:cubicBezTo>
                  <a:cubicBezTo>
                    <a:pt x="43" y="21"/>
                    <a:pt x="43" y="24"/>
                    <a:pt x="43"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2" name="Freeform 776"/>
            <p:cNvSpPr>
              <a:spLocks noEditPoints="1" noChangeArrowheads="1"/>
            </p:cNvSpPr>
            <p:nvPr/>
          </p:nvSpPr>
          <p:spPr bwMode="auto">
            <a:xfrm>
              <a:off x="0" y="0"/>
              <a:ext cx="358775" cy="447675"/>
            </a:xfrm>
            <a:custGeom>
              <a:avLst/>
              <a:gdLst>
                <a:gd name="T0" fmla="*/ 60 w 61"/>
                <a:gd name="T1" fmla="*/ 23 h 76"/>
                <a:gd name="T2" fmla="*/ 46 w 61"/>
                <a:gd name="T3" fmla="*/ 5 h 76"/>
                <a:gd name="T4" fmla="*/ 45 w 61"/>
                <a:gd name="T5" fmla="*/ 5 h 76"/>
                <a:gd name="T6" fmla="*/ 36 w 61"/>
                <a:gd name="T7" fmla="*/ 2 h 76"/>
                <a:gd name="T8" fmla="*/ 36 w 61"/>
                <a:gd name="T9" fmla="*/ 2 h 76"/>
                <a:gd name="T10" fmla="*/ 35 w 61"/>
                <a:gd name="T11" fmla="*/ 1 h 76"/>
                <a:gd name="T12" fmla="*/ 34 w 61"/>
                <a:gd name="T13" fmla="*/ 1 h 76"/>
                <a:gd name="T14" fmla="*/ 34 w 61"/>
                <a:gd name="T15" fmla="*/ 1 h 76"/>
                <a:gd name="T16" fmla="*/ 33 w 61"/>
                <a:gd name="T17" fmla="*/ 1 h 76"/>
                <a:gd name="T18" fmla="*/ 29 w 61"/>
                <a:gd name="T19" fmla="*/ 1 h 76"/>
                <a:gd name="T20" fmla="*/ 25 w 61"/>
                <a:gd name="T21" fmla="*/ 1 h 76"/>
                <a:gd name="T22" fmla="*/ 23 w 61"/>
                <a:gd name="T23" fmla="*/ 1 h 76"/>
                <a:gd name="T24" fmla="*/ 12 w 61"/>
                <a:gd name="T25" fmla="*/ 7 h 76"/>
                <a:gd name="T26" fmla="*/ 8 w 61"/>
                <a:gd name="T27" fmla="*/ 13 h 76"/>
                <a:gd name="T28" fmla="*/ 7 w 61"/>
                <a:gd name="T29" fmla="*/ 13 h 76"/>
                <a:gd name="T30" fmla="*/ 4 w 61"/>
                <a:gd name="T31" fmla="*/ 22 h 76"/>
                <a:gd name="T32" fmla="*/ 19 w 61"/>
                <a:gd name="T33" fmla="*/ 63 h 76"/>
                <a:gd name="T34" fmla="*/ 20 w 61"/>
                <a:gd name="T35" fmla="*/ 63 h 76"/>
                <a:gd name="T36" fmla="*/ 31 w 61"/>
                <a:gd name="T37" fmla="*/ 75 h 76"/>
                <a:gd name="T38" fmla="*/ 31 w 61"/>
                <a:gd name="T39" fmla="*/ 76 h 76"/>
                <a:gd name="T40" fmla="*/ 49 w 61"/>
                <a:gd name="T41" fmla="*/ 56 h 76"/>
                <a:gd name="T42" fmla="*/ 59 w 61"/>
                <a:gd name="T43" fmla="*/ 41 h 76"/>
                <a:gd name="T44" fmla="*/ 3 w 61"/>
                <a:gd name="T45" fmla="*/ 27 h 76"/>
                <a:gd name="T46" fmla="*/ 3 w 61"/>
                <a:gd name="T47" fmla="*/ 29 h 76"/>
                <a:gd name="T48" fmla="*/ 3 w 61"/>
                <a:gd name="T49" fmla="*/ 29 h 76"/>
                <a:gd name="T50" fmla="*/ 57 w 61"/>
                <a:gd name="T51" fmla="*/ 21 h 76"/>
                <a:gd name="T52" fmla="*/ 57 w 61"/>
                <a:gd name="T53" fmla="*/ 20 h 76"/>
                <a:gd name="T54" fmla="*/ 56 w 61"/>
                <a:gd name="T55" fmla="*/ 19 h 76"/>
                <a:gd name="T56" fmla="*/ 58 w 61"/>
                <a:gd name="T57" fmla="*/ 30 h 76"/>
                <a:gd name="T58" fmla="*/ 51 w 61"/>
                <a:gd name="T59" fmla="*/ 49 h 76"/>
                <a:gd name="T60" fmla="*/ 47 w 61"/>
                <a:gd name="T61" fmla="*/ 56 h 76"/>
                <a:gd name="T62" fmla="*/ 47 w 61"/>
                <a:gd name="T63" fmla="*/ 55 h 76"/>
                <a:gd name="T64" fmla="*/ 36 w 61"/>
                <a:gd name="T65" fmla="*/ 66 h 76"/>
                <a:gd name="T66" fmla="*/ 31 w 61"/>
                <a:gd name="T67" fmla="*/ 73 h 76"/>
                <a:gd name="T68" fmla="*/ 13 w 61"/>
                <a:gd name="T69" fmla="*/ 52 h 76"/>
                <a:gd name="T70" fmla="*/ 5 w 61"/>
                <a:gd name="T71" fmla="*/ 28 h 76"/>
                <a:gd name="T72" fmla="*/ 5 w 61"/>
                <a:gd name="T73" fmla="*/ 24 h 76"/>
                <a:gd name="T74" fmla="*/ 15 w 61"/>
                <a:gd name="T75" fmla="*/ 8 h 76"/>
                <a:gd name="T76" fmla="*/ 27 w 61"/>
                <a:gd name="T77" fmla="*/ 2 h 76"/>
                <a:gd name="T78" fmla="*/ 34 w 61"/>
                <a:gd name="T79" fmla="*/ 3 h 76"/>
                <a:gd name="T80" fmla="*/ 36 w 61"/>
                <a:gd name="T81" fmla="*/ 3 h 76"/>
                <a:gd name="T82" fmla="*/ 41 w 61"/>
                <a:gd name="T83" fmla="*/ 4 h 76"/>
                <a:gd name="T84" fmla="*/ 45 w 61"/>
                <a:gd name="T85" fmla="*/ 6 h 76"/>
                <a:gd name="T86" fmla="*/ 50 w 61"/>
                <a:gd name="T87" fmla="*/ 11 h 76"/>
                <a:gd name="T88" fmla="*/ 52 w 61"/>
                <a:gd name="T89" fmla="*/ 13 h 76"/>
                <a:gd name="T90" fmla="*/ 57 w 61"/>
                <a:gd name="T91" fmla="*/ 21 h 76"/>
                <a:gd name="T92" fmla="*/ 58 w 61"/>
                <a:gd name="T93" fmla="*/ 30 h 76"/>
                <a:gd name="T94" fmla="*/ 5 w 61"/>
                <a:gd name="T95"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76">
                  <a:moveTo>
                    <a:pt x="59" y="21"/>
                  </a:moveTo>
                  <a:cubicBezTo>
                    <a:pt x="59" y="21"/>
                    <a:pt x="59" y="23"/>
                    <a:pt x="60" y="23"/>
                  </a:cubicBezTo>
                  <a:cubicBezTo>
                    <a:pt x="60" y="22"/>
                    <a:pt x="58" y="19"/>
                    <a:pt x="58" y="19"/>
                  </a:cubicBezTo>
                  <a:cubicBezTo>
                    <a:pt x="55" y="13"/>
                    <a:pt x="52" y="10"/>
                    <a:pt x="46" y="5"/>
                  </a:cubicBezTo>
                  <a:cubicBezTo>
                    <a:pt x="46" y="5"/>
                    <a:pt x="47" y="6"/>
                    <a:pt x="47" y="6"/>
                  </a:cubicBezTo>
                  <a:cubicBezTo>
                    <a:pt x="47" y="6"/>
                    <a:pt x="46" y="5"/>
                    <a:pt x="45" y="5"/>
                  </a:cubicBezTo>
                  <a:cubicBezTo>
                    <a:pt x="47" y="6"/>
                    <a:pt x="40" y="3"/>
                    <a:pt x="40" y="3"/>
                  </a:cubicBezTo>
                  <a:cubicBezTo>
                    <a:pt x="39" y="2"/>
                    <a:pt x="37" y="2"/>
                    <a:pt x="36" y="2"/>
                  </a:cubicBezTo>
                  <a:cubicBezTo>
                    <a:pt x="36" y="2"/>
                    <a:pt x="36" y="2"/>
                    <a:pt x="37" y="2"/>
                  </a:cubicBezTo>
                  <a:cubicBezTo>
                    <a:pt x="37" y="2"/>
                    <a:pt x="36" y="2"/>
                    <a:pt x="36" y="2"/>
                  </a:cubicBezTo>
                  <a:cubicBezTo>
                    <a:pt x="36" y="1"/>
                    <a:pt x="35" y="2"/>
                    <a:pt x="35" y="1"/>
                  </a:cubicBezTo>
                  <a:cubicBezTo>
                    <a:pt x="35" y="1"/>
                    <a:pt x="35" y="1"/>
                    <a:pt x="35"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1"/>
                  </a:cubicBezTo>
                  <a:cubicBezTo>
                    <a:pt x="33" y="1"/>
                    <a:pt x="33" y="1"/>
                    <a:pt x="33" y="1"/>
                  </a:cubicBezTo>
                  <a:cubicBezTo>
                    <a:pt x="32" y="1"/>
                    <a:pt x="31" y="1"/>
                    <a:pt x="29" y="1"/>
                  </a:cubicBezTo>
                  <a:cubicBezTo>
                    <a:pt x="29" y="1"/>
                    <a:pt x="29" y="1"/>
                    <a:pt x="30" y="0"/>
                  </a:cubicBezTo>
                  <a:cubicBezTo>
                    <a:pt x="29" y="0"/>
                    <a:pt x="27" y="0"/>
                    <a:pt x="25" y="1"/>
                  </a:cubicBezTo>
                  <a:cubicBezTo>
                    <a:pt x="24" y="1"/>
                    <a:pt x="23" y="1"/>
                    <a:pt x="23" y="1"/>
                  </a:cubicBezTo>
                  <a:cubicBezTo>
                    <a:pt x="23" y="1"/>
                    <a:pt x="23" y="1"/>
                    <a:pt x="23" y="1"/>
                  </a:cubicBezTo>
                  <a:cubicBezTo>
                    <a:pt x="20" y="2"/>
                    <a:pt x="16" y="4"/>
                    <a:pt x="15" y="5"/>
                  </a:cubicBezTo>
                  <a:cubicBezTo>
                    <a:pt x="15" y="6"/>
                    <a:pt x="11" y="7"/>
                    <a:pt x="12" y="7"/>
                  </a:cubicBezTo>
                  <a:cubicBezTo>
                    <a:pt x="10" y="9"/>
                    <a:pt x="9" y="13"/>
                    <a:pt x="8" y="13"/>
                  </a:cubicBezTo>
                  <a:cubicBezTo>
                    <a:pt x="8" y="13"/>
                    <a:pt x="8" y="13"/>
                    <a:pt x="8" y="13"/>
                  </a:cubicBezTo>
                  <a:cubicBezTo>
                    <a:pt x="8" y="14"/>
                    <a:pt x="7" y="14"/>
                    <a:pt x="7" y="15"/>
                  </a:cubicBezTo>
                  <a:cubicBezTo>
                    <a:pt x="7" y="15"/>
                    <a:pt x="7" y="13"/>
                    <a:pt x="7" y="13"/>
                  </a:cubicBezTo>
                  <a:cubicBezTo>
                    <a:pt x="7" y="15"/>
                    <a:pt x="4" y="21"/>
                    <a:pt x="4" y="20"/>
                  </a:cubicBezTo>
                  <a:cubicBezTo>
                    <a:pt x="4" y="20"/>
                    <a:pt x="3" y="22"/>
                    <a:pt x="4" y="22"/>
                  </a:cubicBezTo>
                  <a:cubicBezTo>
                    <a:pt x="0" y="28"/>
                    <a:pt x="3" y="37"/>
                    <a:pt x="6" y="43"/>
                  </a:cubicBezTo>
                  <a:cubicBezTo>
                    <a:pt x="9" y="51"/>
                    <a:pt x="14" y="57"/>
                    <a:pt x="19" y="63"/>
                  </a:cubicBezTo>
                  <a:cubicBezTo>
                    <a:pt x="19" y="62"/>
                    <a:pt x="20" y="63"/>
                    <a:pt x="20" y="63"/>
                  </a:cubicBezTo>
                  <a:cubicBezTo>
                    <a:pt x="20" y="63"/>
                    <a:pt x="20" y="63"/>
                    <a:pt x="20" y="63"/>
                  </a:cubicBezTo>
                  <a:cubicBezTo>
                    <a:pt x="21" y="65"/>
                    <a:pt x="23" y="67"/>
                    <a:pt x="25" y="68"/>
                  </a:cubicBezTo>
                  <a:cubicBezTo>
                    <a:pt x="27" y="70"/>
                    <a:pt x="28" y="74"/>
                    <a:pt x="31" y="75"/>
                  </a:cubicBezTo>
                  <a:cubicBezTo>
                    <a:pt x="31" y="75"/>
                    <a:pt x="31" y="75"/>
                    <a:pt x="31" y="75"/>
                  </a:cubicBezTo>
                  <a:cubicBezTo>
                    <a:pt x="32" y="76"/>
                    <a:pt x="31" y="75"/>
                    <a:pt x="31" y="76"/>
                  </a:cubicBezTo>
                  <a:cubicBezTo>
                    <a:pt x="35" y="71"/>
                    <a:pt x="40" y="66"/>
                    <a:pt x="44" y="61"/>
                  </a:cubicBezTo>
                  <a:cubicBezTo>
                    <a:pt x="46" y="60"/>
                    <a:pt x="47" y="58"/>
                    <a:pt x="49" y="56"/>
                  </a:cubicBezTo>
                  <a:cubicBezTo>
                    <a:pt x="49" y="55"/>
                    <a:pt x="53" y="50"/>
                    <a:pt x="53" y="51"/>
                  </a:cubicBezTo>
                  <a:cubicBezTo>
                    <a:pt x="55" y="48"/>
                    <a:pt x="58" y="44"/>
                    <a:pt x="59" y="41"/>
                  </a:cubicBezTo>
                  <a:cubicBezTo>
                    <a:pt x="59" y="34"/>
                    <a:pt x="61" y="28"/>
                    <a:pt x="59" y="21"/>
                  </a:cubicBezTo>
                  <a:close/>
                  <a:moveTo>
                    <a:pt x="3" y="27"/>
                  </a:moveTo>
                  <a:cubicBezTo>
                    <a:pt x="3" y="27"/>
                    <a:pt x="3" y="27"/>
                    <a:pt x="3" y="27"/>
                  </a:cubicBezTo>
                  <a:close/>
                  <a:moveTo>
                    <a:pt x="3" y="29"/>
                  </a:moveTo>
                  <a:cubicBezTo>
                    <a:pt x="3" y="29"/>
                    <a:pt x="3" y="29"/>
                    <a:pt x="3" y="29"/>
                  </a:cubicBezTo>
                  <a:cubicBezTo>
                    <a:pt x="3" y="28"/>
                    <a:pt x="3" y="28"/>
                    <a:pt x="3" y="29"/>
                  </a:cubicBezTo>
                  <a:close/>
                  <a:moveTo>
                    <a:pt x="57" y="21"/>
                  </a:moveTo>
                  <a:cubicBezTo>
                    <a:pt x="57" y="21"/>
                    <a:pt x="57" y="21"/>
                    <a:pt x="57" y="21"/>
                  </a:cubicBezTo>
                  <a:cubicBezTo>
                    <a:pt x="57" y="21"/>
                    <a:pt x="57" y="21"/>
                    <a:pt x="57" y="21"/>
                  </a:cubicBezTo>
                  <a:close/>
                  <a:moveTo>
                    <a:pt x="57" y="20"/>
                  </a:moveTo>
                  <a:cubicBezTo>
                    <a:pt x="57" y="20"/>
                    <a:pt x="57" y="20"/>
                    <a:pt x="57" y="20"/>
                  </a:cubicBezTo>
                  <a:cubicBezTo>
                    <a:pt x="56" y="20"/>
                    <a:pt x="56" y="20"/>
                    <a:pt x="56" y="19"/>
                  </a:cubicBezTo>
                  <a:cubicBezTo>
                    <a:pt x="56" y="20"/>
                    <a:pt x="56" y="20"/>
                    <a:pt x="57" y="20"/>
                  </a:cubicBezTo>
                  <a:close/>
                  <a:moveTo>
                    <a:pt x="58" y="30"/>
                  </a:moveTo>
                  <a:cubicBezTo>
                    <a:pt x="58" y="34"/>
                    <a:pt x="56" y="38"/>
                    <a:pt x="56" y="42"/>
                  </a:cubicBezTo>
                  <a:cubicBezTo>
                    <a:pt x="56" y="42"/>
                    <a:pt x="52" y="50"/>
                    <a:pt x="51" y="49"/>
                  </a:cubicBezTo>
                  <a:cubicBezTo>
                    <a:pt x="51" y="49"/>
                    <a:pt x="52" y="49"/>
                    <a:pt x="52" y="49"/>
                  </a:cubicBezTo>
                  <a:cubicBezTo>
                    <a:pt x="50" y="49"/>
                    <a:pt x="48" y="54"/>
                    <a:pt x="47" y="56"/>
                  </a:cubicBezTo>
                  <a:cubicBezTo>
                    <a:pt x="47" y="55"/>
                    <a:pt x="48" y="54"/>
                    <a:pt x="48" y="54"/>
                  </a:cubicBezTo>
                  <a:cubicBezTo>
                    <a:pt x="48" y="54"/>
                    <a:pt x="47" y="55"/>
                    <a:pt x="47" y="55"/>
                  </a:cubicBezTo>
                  <a:cubicBezTo>
                    <a:pt x="47" y="55"/>
                    <a:pt x="47" y="55"/>
                    <a:pt x="47" y="55"/>
                  </a:cubicBezTo>
                  <a:cubicBezTo>
                    <a:pt x="46" y="59"/>
                    <a:pt x="39" y="64"/>
                    <a:pt x="36" y="66"/>
                  </a:cubicBezTo>
                  <a:cubicBezTo>
                    <a:pt x="39" y="65"/>
                    <a:pt x="35" y="69"/>
                    <a:pt x="35" y="67"/>
                  </a:cubicBezTo>
                  <a:cubicBezTo>
                    <a:pt x="34" y="69"/>
                    <a:pt x="33" y="71"/>
                    <a:pt x="31" y="73"/>
                  </a:cubicBezTo>
                  <a:cubicBezTo>
                    <a:pt x="27" y="68"/>
                    <a:pt x="22" y="61"/>
                    <a:pt x="18" y="57"/>
                  </a:cubicBezTo>
                  <a:cubicBezTo>
                    <a:pt x="18" y="56"/>
                    <a:pt x="14" y="53"/>
                    <a:pt x="13" y="52"/>
                  </a:cubicBezTo>
                  <a:cubicBezTo>
                    <a:pt x="12" y="50"/>
                    <a:pt x="11" y="47"/>
                    <a:pt x="9" y="45"/>
                  </a:cubicBezTo>
                  <a:cubicBezTo>
                    <a:pt x="7" y="41"/>
                    <a:pt x="2" y="33"/>
                    <a:pt x="5" y="28"/>
                  </a:cubicBezTo>
                  <a:cubicBezTo>
                    <a:pt x="4" y="29"/>
                    <a:pt x="4" y="29"/>
                    <a:pt x="4" y="30"/>
                  </a:cubicBezTo>
                  <a:cubicBezTo>
                    <a:pt x="5" y="29"/>
                    <a:pt x="6" y="26"/>
                    <a:pt x="5" y="24"/>
                  </a:cubicBezTo>
                  <a:cubicBezTo>
                    <a:pt x="5" y="24"/>
                    <a:pt x="5" y="26"/>
                    <a:pt x="5" y="26"/>
                  </a:cubicBezTo>
                  <a:cubicBezTo>
                    <a:pt x="3" y="20"/>
                    <a:pt x="11" y="11"/>
                    <a:pt x="15" y="8"/>
                  </a:cubicBezTo>
                  <a:cubicBezTo>
                    <a:pt x="17" y="7"/>
                    <a:pt x="22" y="3"/>
                    <a:pt x="27" y="2"/>
                  </a:cubicBezTo>
                  <a:cubicBezTo>
                    <a:pt x="27" y="2"/>
                    <a:pt x="27" y="2"/>
                    <a:pt x="27" y="2"/>
                  </a:cubicBezTo>
                  <a:cubicBezTo>
                    <a:pt x="27" y="2"/>
                    <a:pt x="29" y="2"/>
                    <a:pt x="30" y="2"/>
                  </a:cubicBezTo>
                  <a:cubicBezTo>
                    <a:pt x="31" y="3"/>
                    <a:pt x="33" y="3"/>
                    <a:pt x="34" y="3"/>
                  </a:cubicBezTo>
                  <a:cubicBezTo>
                    <a:pt x="34" y="3"/>
                    <a:pt x="34" y="3"/>
                    <a:pt x="34" y="3"/>
                  </a:cubicBezTo>
                  <a:cubicBezTo>
                    <a:pt x="33" y="3"/>
                    <a:pt x="36" y="3"/>
                    <a:pt x="36" y="3"/>
                  </a:cubicBezTo>
                  <a:cubicBezTo>
                    <a:pt x="36" y="3"/>
                    <a:pt x="36" y="3"/>
                    <a:pt x="36" y="3"/>
                  </a:cubicBezTo>
                  <a:cubicBezTo>
                    <a:pt x="37" y="3"/>
                    <a:pt x="41" y="5"/>
                    <a:pt x="41" y="4"/>
                  </a:cubicBezTo>
                  <a:cubicBezTo>
                    <a:pt x="41" y="5"/>
                    <a:pt x="46" y="6"/>
                    <a:pt x="46" y="6"/>
                  </a:cubicBezTo>
                  <a:cubicBezTo>
                    <a:pt x="46" y="6"/>
                    <a:pt x="45" y="6"/>
                    <a:pt x="45" y="6"/>
                  </a:cubicBezTo>
                  <a:cubicBezTo>
                    <a:pt x="45" y="7"/>
                    <a:pt x="46" y="7"/>
                    <a:pt x="46" y="7"/>
                  </a:cubicBezTo>
                  <a:cubicBezTo>
                    <a:pt x="48" y="9"/>
                    <a:pt x="50" y="10"/>
                    <a:pt x="50" y="11"/>
                  </a:cubicBezTo>
                  <a:cubicBezTo>
                    <a:pt x="51" y="12"/>
                    <a:pt x="53" y="12"/>
                    <a:pt x="53" y="13"/>
                  </a:cubicBezTo>
                  <a:cubicBezTo>
                    <a:pt x="52" y="12"/>
                    <a:pt x="52" y="13"/>
                    <a:pt x="52" y="13"/>
                  </a:cubicBezTo>
                  <a:cubicBezTo>
                    <a:pt x="56" y="16"/>
                    <a:pt x="54" y="17"/>
                    <a:pt x="56" y="20"/>
                  </a:cubicBezTo>
                  <a:cubicBezTo>
                    <a:pt x="56" y="20"/>
                    <a:pt x="57" y="20"/>
                    <a:pt x="57" y="21"/>
                  </a:cubicBezTo>
                  <a:cubicBezTo>
                    <a:pt x="57" y="22"/>
                    <a:pt x="58" y="25"/>
                    <a:pt x="58" y="24"/>
                  </a:cubicBezTo>
                  <a:cubicBezTo>
                    <a:pt x="59" y="25"/>
                    <a:pt x="58" y="31"/>
                    <a:pt x="58" y="30"/>
                  </a:cubicBezTo>
                  <a:close/>
                  <a:moveTo>
                    <a:pt x="5" y="25"/>
                  </a:moveTo>
                  <a:cubicBezTo>
                    <a:pt x="5" y="26"/>
                    <a:pt x="5" y="26"/>
                    <a:pt x="5" y="26"/>
                  </a:cubicBezTo>
                  <a:cubicBezTo>
                    <a:pt x="5" y="26"/>
                    <a:pt x="5" y="25"/>
                    <a:pt x="5"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3" name="Freeform 777"/>
            <p:cNvSpPr>
              <a:spLocks noChangeArrowheads="1"/>
            </p:cNvSpPr>
            <p:nvPr/>
          </p:nvSpPr>
          <p:spPr bwMode="auto">
            <a:xfrm>
              <a:off x="176213" y="406400"/>
              <a:ext cx="34925" cy="22225"/>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6" y="0"/>
                    <a:pt x="5" y="0"/>
                  </a:cubicBezTo>
                  <a:cubicBezTo>
                    <a:pt x="4" y="1"/>
                    <a:pt x="2" y="2"/>
                    <a:pt x="0" y="3"/>
                  </a:cubicBezTo>
                  <a:cubicBezTo>
                    <a:pt x="0" y="3"/>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4" name="Freeform 778"/>
            <p:cNvSpPr>
              <a:spLocks noChangeArrowheads="1"/>
            </p:cNvSpPr>
            <p:nvPr/>
          </p:nvSpPr>
          <p:spPr bwMode="auto">
            <a:xfrm>
              <a:off x="176213" y="387350"/>
              <a:ext cx="47625" cy="36513"/>
            </a:xfrm>
            <a:custGeom>
              <a:avLst/>
              <a:gdLst>
                <a:gd name="T0" fmla="*/ 7 w 8"/>
                <a:gd name="T1" fmla="*/ 0 h 6"/>
                <a:gd name="T2" fmla="*/ 0 w 8"/>
                <a:gd name="T3" fmla="*/ 6 h 6"/>
                <a:gd name="T4" fmla="*/ 0 w 8"/>
                <a:gd name="T5" fmla="*/ 6 h 6"/>
                <a:gd name="T6" fmla="*/ 8 w 8"/>
                <a:gd name="T7" fmla="*/ 1 h 6"/>
                <a:gd name="T8" fmla="*/ 7 w 8"/>
                <a:gd name="T9" fmla="*/ 0 h 6"/>
              </a:gdLst>
              <a:ahLst/>
              <a:cxnLst>
                <a:cxn ang="0">
                  <a:pos x="T0" y="T1"/>
                </a:cxn>
                <a:cxn ang="0">
                  <a:pos x="T2" y="T3"/>
                </a:cxn>
                <a:cxn ang="0">
                  <a:pos x="T4" y="T5"/>
                </a:cxn>
                <a:cxn ang="0">
                  <a:pos x="T6" y="T7"/>
                </a:cxn>
                <a:cxn ang="0">
                  <a:pos x="T8" y="T9"/>
                </a:cxn>
              </a:cxnLst>
              <a:rect l="0" t="0" r="r" b="b"/>
              <a:pathLst>
                <a:path w="8" h="6">
                  <a:moveTo>
                    <a:pt x="7" y="0"/>
                  </a:moveTo>
                  <a:cubicBezTo>
                    <a:pt x="5" y="2"/>
                    <a:pt x="2" y="4"/>
                    <a:pt x="0" y="6"/>
                  </a:cubicBezTo>
                  <a:cubicBezTo>
                    <a:pt x="0" y="6"/>
                    <a:pt x="0" y="6"/>
                    <a:pt x="0" y="6"/>
                  </a:cubicBezTo>
                  <a:cubicBezTo>
                    <a:pt x="3" y="4"/>
                    <a:pt x="5" y="2"/>
                    <a:pt x="8" y="1"/>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5" name="Freeform 779"/>
            <p:cNvSpPr>
              <a:spLocks noChangeArrowheads="1"/>
            </p:cNvSpPr>
            <p:nvPr/>
          </p:nvSpPr>
          <p:spPr bwMode="auto">
            <a:xfrm>
              <a:off x="158750" y="334963"/>
              <a:ext cx="117475" cy="71438"/>
            </a:xfrm>
            <a:custGeom>
              <a:avLst/>
              <a:gdLst>
                <a:gd name="T0" fmla="*/ 1 w 20"/>
                <a:gd name="T1" fmla="*/ 12 h 12"/>
                <a:gd name="T2" fmla="*/ 20 w 20"/>
                <a:gd name="T3" fmla="*/ 0 h 12"/>
                <a:gd name="T4" fmla="*/ 19 w 20"/>
                <a:gd name="T5" fmla="*/ 0 h 12"/>
                <a:gd name="T6" fmla="*/ 0 w 20"/>
                <a:gd name="T7" fmla="*/ 12 h 12"/>
                <a:gd name="T8" fmla="*/ 1 w 20"/>
                <a:gd name="T9" fmla="*/ 12 h 12"/>
              </a:gdLst>
              <a:ahLst/>
              <a:cxnLst>
                <a:cxn ang="0">
                  <a:pos x="T0" y="T1"/>
                </a:cxn>
                <a:cxn ang="0">
                  <a:pos x="T2" y="T3"/>
                </a:cxn>
                <a:cxn ang="0">
                  <a:pos x="T4" y="T5"/>
                </a:cxn>
                <a:cxn ang="0">
                  <a:pos x="T6" y="T7"/>
                </a:cxn>
                <a:cxn ang="0">
                  <a:pos x="T8" y="T9"/>
                </a:cxn>
              </a:cxnLst>
              <a:rect l="0" t="0" r="r" b="b"/>
              <a:pathLst>
                <a:path w="20" h="12">
                  <a:moveTo>
                    <a:pt x="1" y="12"/>
                  </a:moveTo>
                  <a:cubicBezTo>
                    <a:pt x="7" y="8"/>
                    <a:pt x="13" y="4"/>
                    <a:pt x="20" y="0"/>
                  </a:cubicBezTo>
                  <a:cubicBezTo>
                    <a:pt x="20" y="0"/>
                    <a:pt x="20" y="0"/>
                    <a:pt x="19" y="0"/>
                  </a:cubicBezTo>
                  <a:cubicBezTo>
                    <a:pt x="13" y="4"/>
                    <a:pt x="6" y="8"/>
                    <a:pt x="0" y="12"/>
                  </a:cubicBezTo>
                  <a:cubicBezTo>
                    <a:pt x="0" y="12"/>
                    <a:pt x="0"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6" name="Freeform 780"/>
            <p:cNvSpPr>
              <a:spLocks noChangeArrowheads="1"/>
            </p:cNvSpPr>
            <p:nvPr/>
          </p:nvSpPr>
          <p:spPr bwMode="auto">
            <a:xfrm>
              <a:off x="158750" y="311150"/>
              <a:ext cx="141288" cy="95250"/>
            </a:xfrm>
            <a:custGeom>
              <a:avLst/>
              <a:gdLst>
                <a:gd name="T0" fmla="*/ 23 w 24"/>
                <a:gd name="T1" fmla="*/ 0 h 16"/>
                <a:gd name="T2" fmla="*/ 0 w 24"/>
                <a:gd name="T3" fmla="*/ 15 h 16"/>
                <a:gd name="T4" fmla="*/ 0 w 24"/>
                <a:gd name="T5" fmla="*/ 16 h 16"/>
                <a:gd name="T6" fmla="*/ 24 w 24"/>
                <a:gd name="T7" fmla="*/ 0 h 16"/>
                <a:gd name="T8" fmla="*/ 23 w 24"/>
                <a:gd name="T9" fmla="*/ 0 h 16"/>
              </a:gdLst>
              <a:ahLst/>
              <a:cxnLst>
                <a:cxn ang="0">
                  <a:pos x="T0" y="T1"/>
                </a:cxn>
                <a:cxn ang="0">
                  <a:pos x="T2" y="T3"/>
                </a:cxn>
                <a:cxn ang="0">
                  <a:pos x="T4" y="T5"/>
                </a:cxn>
                <a:cxn ang="0">
                  <a:pos x="T6" y="T7"/>
                </a:cxn>
                <a:cxn ang="0">
                  <a:pos x="T8" y="T9"/>
                </a:cxn>
              </a:cxnLst>
              <a:rect l="0" t="0" r="r" b="b"/>
              <a:pathLst>
                <a:path w="24" h="16">
                  <a:moveTo>
                    <a:pt x="23" y="0"/>
                  </a:moveTo>
                  <a:cubicBezTo>
                    <a:pt x="15" y="5"/>
                    <a:pt x="8" y="10"/>
                    <a:pt x="0" y="15"/>
                  </a:cubicBezTo>
                  <a:cubicBezTo>
                    <a:pt x="0" y="16"/>
                    <a:pt x="0" y="16"/>
                    <a:pt x="0" y="16"/>
                  </a:cubicBezTo>
                  <a:cubicBezTo>
                    <a:pt x="8" y="10"/>
                    <a:pt x="16" y="5"/>
                    <a:pt x="24" y="0"/>
                  </a:cubicBezTo>
                  <a:cubicBezTo>
                    <a:pt x="24" y="0"/>
                    <a:pt x="24"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7" name="Freeform 781"/>
            <p:cNvSpPr>
              <a:spLocks noChangeArrowheads="1"/>
            </p:cNvSpPr>
            <p:nvPr/>
          </p:nvSpPr>
          <p:spPr bwMode="auto">
            <a:xfrm>
              <a:off x="141288" y="282575"/>
              <a:ext cx="176213" cy="104775"/>
            </a:xfrm>
            <a:custGeom>
              <a:avLst/>
              <a:gdLst>
                <a:gd name="T0" fmla="*/ 1 w 30"/>
                <a:gd name="T1" fmla="*/ 18 h 18"/>
                <a:gd name="T2" fmla="*/ 30 w 30"/>
                <a:gd name="T3" fmla="*/ 0 h 18"/>
                <a:gd name="T4" fmla="*/ 30 w 30"/>
                <a:gd name="T5" fmla="*/ 0 h 18"/>
                <a:gd name="T6" fmla="*/ 0 w 30"/>
                <a:gd name="T7" fmla="*/ 18 h 18"/>
                <a:gd name="T8" fmla="*/ 1 w 30"/>
                <a:gd name="T9" fmla="*/ 18 h 18"/>
              </a:gdLst>
              <a:ahLst/>
              <a:cxnLst>
                <a:cxn ang="0">
                  <a:pos x="T0" y="T1"/>
                </a:cxn>
                <a:cxn ang="0">
                  <a:pos x="T2" y="T3"/>
                </a:cxn>
                <a:cxn ang="0">
                  <a:pos x="T4" y="T5"/>
                </a:cxn>
                <a:cxn ang="0">
                  <a:pos x="T6" y="T7"/>
                </a:cxn>
                <a:cxn ang="0">
                  <a:pos x="T8" y="T9"/>
                </a:cxn>
              </a:cxnLst>
              <a:rect l="0" t="0" r="r" b="b"/>
              <a:pathLst>
                <a:path w="30" h="18">
                  <a:moveTo>
                    <a:pt x="1" y="18"/>
                  </a:moveTo>
                  <a:cubicBezTo>
                    <a:pt x="10" y="12"/>
                    <a:pt x="20" y="5"/>
                    <a:pt x="30" y="0"/>
                  </a:cubicBezTo>
                  <a:cubicBezTo>
                    <a:pt x="30" y="0"/>
                    <a:pt x="30" y="0"/>
                    <a:pt x="30" y="0"/>
                  </a:cubicBezTo>
                  <a:cubicBezTo>
                    <a:pt x="20" y="5"/>
                    <a:pt x="10" y="11"/>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8" name="Freeform 782"/>
            <p:cNvSpPr>
              <a:spLocks noChangeArrowheads="1"/>
            </p:cNvSpPr>
            <p:nvPr/>
          </p:nvSpPr>
          <p:spPr bwMode="auto">
            <a:xfrm>
              <a:off x="134938" y="252413"/>
              <a:ext cx="200025" cy="123825"/>
            </a:xfrm>
            <a:custGeom>
              <a:avLst/>
              <a:gdLst>
                <a:gd name="T0" fmla="*/ 33 w 34"/>
                <a:gd name="T1" fmla="*/ 0 h 21"/>
                <a:gd name="T2" fmla="*/ 1 w 34"/>
                <a:gd name="T3" fmla="*/ 21 h 21"/>
                <a:gd name="T4" fmla="*/ 1 w 34"/>
                <a:gd name="T5" fmla="*/ 21 h 21"/>
                <a:gd name="T6" fmla="*/ 34 w 34"/>
                <a:gd name="T7" fmla="*/ 0 h 21"/>
                <a:gd name="T8" fmla="*/ 33 w 34"/>
                <a:gd name="T9" fmla="*/ 0 h 21"/>
              </a:gdLst>
              <a:ahLst/>
              <a:cxnLst>
                <a:cxn ang="0">
                  <a:pos x="T0" y="T1"/>
                </a:cxn>
                <a:cxn ang="0">
                  <a:pos x="T2" y="T3"/>
                </a:cxn>
                <a:cxn ang="0">
                  <a:pos x="T4" y="T5"/>
                </a:cxn>
                <a:cxn ang="0">
                  <a:pos x="T6" y="T7"/>
                </a:cxn>
                <a:cxn ang="0">
                  <a:pos x="T8" y="T9"/>
                </a:cxn>
              </a:cxnLst>
              <a:rect l="0" t="0" r="r" b="b"/>
              <a:pathLst>
                <a:path w="34" h="21">
                  <a:moveTo>
                    <a:pt x="33" y="0"/>
                  </a:moveTo>
                  <a:cubicBezTo>
                    <a:pt x="23" y="8"/>
                    <a:pt x="11" y="14"/>
                    <a:pt x="1" y="21"/>
                  </a:cubicBezTo>
                  <a:cubicBezTo>
                    <a:pt x="0" y="21"/>
                    <a:pt x="1" y="21"/>
                    <a:pt x="1" y="21"/>
                  </a:cubicBezTo>
                  <a:cubicBezTo>
                    <a:pt x="12" y="14"/>
                    <a:pt x="23" y="8"/>
                    <a:pt x="34" y="0"/>
                  </a:cubicBezTo>
                  <a:cubicBezTo>
                    <a:pt x="34" y="0"/>
                    <a:pt x="33" y="0"/>
                    <a:pt x="3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9" name="Freeform 783"/>
            <p:cNvSpPr>
              <a:spLocks noChangeArrowheads="1"/>
            </p:cNvSpPr>
            <p:nvPr/>
          </p:nvSpPr>
          <p:spPr bwMode="auto">
            <a:xfrm>
              <a:off x="123825" y="241300"/>
              <a:ext cx="215900" cy="128588"/>
            </a:xfrm>
            <a:custGeom>
              <a:avLst/>
              <a:gdLst>
                <a:gd name="T0" fmla="*/ 1 w 37"/>
                <a:gd name="T1" fmla="*/ 22 h 22"/>
                <a:gd name="T2" fmla="*/ 36 w 37"/>
                <a:gd name="T3" fmla="*/ 0 h 22"/>
                <a:gd name="T4" fmla="*/ 36 w 37"/>
                <a:gd name="T5" fmla="*/ 0 h 22"/>
                <a:gd name="T6" fmla="*/ 1 w 37"/>
                <a:gd name="T7" fmla="*/ 21 h 22"/>
                <a:gd name="T8" fmla="*/ 1 w 37"/>
                <a:gd name="T9" fmla="*/ 22 h 22"/>
              </a:gdLst>
              <a:ahLst/>
              <a:cxnLst>
                <a:cxn ang="0">
                  <a:pos x="T0" y="T1"/>
                </a:cxn>
                <a:cxn ang="0">
                  <a:pos x="T2" y="T3"/>
                </a:cxn>
                <a:cxn ang="0">
                  <a:pos x="T4" y="T5"/>
                </a:cxn>
                <a:cxn ang="0">
                  <a:pos x="T6" y="T7"/>
                </a:cxn>
                <a:cxn ang="0">
                  <a:pos x="T8" y="T9"/>
                </a:cxn>
              </a:cxnLst>
              <a:rect l="0" t="0" r="r" b="b"/>
              <a:pathLst>
                <a:path w="37" h="22">
                  <a:moveTo>
                    <a:pt x="1" y="22"/>
                  </a:moveTo>
                  <a:cubicBezTo>
                    <a:pt x="13" y="14"/>
                    <a:pt x="24" y="6"/>
                    <a:pt x="36" y="0"/>
                  </a:cubicBezTo>
                  <a:cubicBezTo>
                    <a:pt x="37" y="0"/>
                    <a:pt x="36" y="0"/>
                    <a:pt x="36" y="0"/>
                  </a:cubicBezTo>
                  <a:cubicBezTo>
                    <a:pt x="24" y="6"/>
                    <a:pt x="12" y="14"/>
                    <a:pt x="1" y="21"/>
                  </a:cubicBezTo>
                  <a:cubicBezTo>
                    <a:pt x="0" y="22"/>
                    <a:pt x="1" y="22"/>
                    <a:pt x="1" y="2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0" name="Freeform 784"/>
            <p:cNvSpPr>
              <a:spLocks noChangeArrowheads="1"/>
            </p:cNvSpPr>
            <p:nvPr/>
          </p:nvSpPr>
          <p:spPr bwMode="auto">
            <a:xfrm>
              <a:off x="123825" y="293688"/>
              <a:ext cx="104775" cy="65088"/>
            </a:xfrm>
            <a:custGeom>
              <a:avLst/>
              <a:gdLst>
                <a:gd name="T0" fmla="*/ 17 w 18"/>
                <a:gd name="T1" fmla="*/ 1 h 11"/>
                <a:gd name="T2" fmla="*/ 0 w 18"/>
                <a:gd name="T3" fmla="*/ 11 h 11"/>
                <a:gd name="T4" fmla="*/ 0 w 18"/>
                <a:gd name="T5" fmla="*/ 11 h 11"/>
                <a:gd name="T6" fmla="*/ 17 w 18"/>
                <a:gd name="T7" fmla="*/ 1 h 11"/>
                <a:gd name="T8" fmla="*/ 17 w 18"/>
                <a:gd name="T9" fmla="*/ 1 h 11"/>
              </a:gdLst>
              <a:ahLst/>
              <a:cxnLst>
                <a:cxn ang="0">
                  <a:pos x="T0" y="T1"/>
                </a:cxn>
                <a:cxn ang="0">
                  <a:pos x="T2" y="T3"/>
                </a:cxn>
                <a:cxn ang="0">
                  <a:pos x="T4" y="T5"/>
                </a:cxn>
                <a:cxn ang="0">
                  <a:pos x="T6" y="T7"/>
                </a:cxn>
                <a:cxn ang="0">
                  <a:pos x="T8" y="T9"/>
                </a:cxn>
              </a:cxnLst>
              <a:rect l="0" t="0" r="r" b="b"/>
              <a:pathLst>
                <a:path w="18" h="11">
                  <a:moveTo>
                    <a:pt x="17" y="1"/>
                  </a:moveTo>
                  <a:cubicBezTo>
                    <a:pt x="11" y="4"/>
                    <a:pt x="6" y="8"/>
                    <a:pt x="0" y="11"/>
                  </a:cubicBezTo>
                  <a:cubicBezTo>
                    <a:pt x="0" y="11"/>
                    <a:pt x="0" y="11"/>
                    <a:pt x="0" y="11"/>
                  </a:cubicBezTo>
                  <a:cubicBezTo>
                    <a:pt x="6" y="8"/>
                    <a:pt x="12" y="4"/>
                    <a:pt x="17" y="1"/>
                  </a:cubicBezTo>
                  <a:cubicBezTo>
                    <a:pt x="18" y="0"/>
                    <a:pt x="17" y="0"/>
                    <a:pt x="1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1" name="Freeform 785"/>
            <p:cNvSpPr>
              <a:spLocks noChangeArrowheads="1"/>
            </p:cNvSpPr>
            <p:nvPr/>
          </p:nvSpPr>
          <p:spPr bwMode="auto">
            <a:xfrm>
              <a:off x="269875" y="223838"/>
              <a:ext cx="69850" cy="41275"/>
            </a:xfrm>
            <a:custGeom>
              <a:avLst/>
              <a:gdLst>
                <a:gd name="T0" fmla="*/ 12 w 12"/>
                <a:gd name="T1" fmla="*/ 0 h 7"/>
                <a:gd name="T2" fmla="*/ 1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1" y="7"/>
                  </a:cubicBezTo>
                  <a:cubicBezTo>
                    <a:pt x="0" y="7"/>
                    <a:pt x="1" y="7"/>
                    <a:pt x="1" y="7"/>
                  </a:cubicBezTo>
                  <a:cubicBezTo>
                    <a:pt x="5" y="5"/>
                    <a:pt x="9"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2" name="Freeform 786"/>
            <p:cNvSpPr>
              <a:spLocks noChangeArrowheads="1"/>
            </p:cNvSpPr>
            <p:nvPr/>
          </p:nvSpPr>
          <p:spPr bwMode="auto">
            <a:xfrm>
              <a:off x="300038" y="211138"/>
              <a:ext cx="46038" cy="23813"/>
            </a:xfrm>
            <a:custGeom>
              <a:avLst/>
              <a:gdLst>
                <a:gd name="T0" fmla="*/ 0 w 8"/>
                <a:gd name="T1" fmla="*/ 4 h 4"/>
                <a:gd name="T2" fmla="*/ 7 w 8"/>
                <a:gd name="T3" fmla="*/ 0 h 4"/>
                <a:gd name="T4" fmla="*/ 7 w 8"/>
                <a:gd name="T5" fmla="*/ 0 h 4"/>
                <a:gd name="T6" fmla="*/ 0 w 8"/>
                <a:gd name="T7" fmla="*/ 3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2" y="2"/>
                    <a:pt x="5" y="1"/>
                    <a:pt x="7" y="0"/>
                  </a:cubicBezTo>
                  <a:cubicBezTo>
                    <a:pt x="8" y="0"/>
                    <a:pt x="7" y="0"/>
                    <a:pt x="7" y="0"/>
                  </a:cubicBezTo>
                  <a:cubicBezTo>
                    <a:pt x="5"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3" name="Freeform 787"/>
            <p:cNvSpPr>
              <a:spLocks noChangeArrowheads="1"/>
            </p:cNvSpPr>
            <p:nvPr/>
          </p:nvSpPr>
          <p:spPr bwMode="auto">
            <a:xfrm>
              <a:off x="111125" y="306388"/>
              <a:ext cx="71438"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2" y="0"/>
                  </a:cubicBezTo>
                  <a:cubicBezTo>
                    <a:pt x="12" y="0"/>
                    <a:pt x="12" y="0"/>
                    <a:pt x="12" y="0"/>
                  </a:cubicBezTo>
                  <a:cubicBezTo>
                    <a:pt x="8" y="2"/>
                    <a:pt x="4" y="4"/>
                    <a:pt x="0" y="7"/>
                  </a:cubicBezTo>
                  <a:cubicBezTo>
                    <a:pt x="0" y="7"/>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4" name="Freeform 788"/>
            <p:cNvSpPr>
              <a:spLocks noChangeArrowheads="1"/>
            </p:cNvSpPr>
            <p:nvPr/>
          </p:nvSpPr>
          <p:spPr bwMode="auto">
            <a:xfrm>
              <a:off x="100013" y="300038"/>
              <a:ext cx="65088" cy="41275"/>
            </a:xfrm>
            <a:custGeom>
              <a:avLst/>
              <a:gdLst>
                <a:gd name="T0" fmla="*/ 10 w 11"/>
                <a:gd name="T1" fmla="*/ 0 h 7"/>
                <a:gd name="T2" fmla="*/ 0 w 11"/>
                <a:gd name="T3" fmla="*/ 6 h 7"/>
                <a:gd name="T4" fmla="*/ 1 w 11"/>
                <a:gd name="T5" fmla="*/ 6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4" y="4"/>
                    <a:pt x="0" y="6"/>
                  </a:cubicBezTo>
                  <a:cubicBezTo>
                    <a:pt x="0" y="6"/>
                    <a:pt x="0" y="7"/>
                    <a:pt x="1" y="6"/>
                  </a:cubicBezTo>
                  <a:cubicBezTo>
                    <a:pt x="4"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5" name="Freeform 789"/>
            <p:cNvSpPr>
              <a:spLocks noChangeArrowheads="1"/>
            </p:cNvSpPr>
            <p:nvPr/>
          </p:nvSpPr>
          <p:spPr bwMode="auto">
            <a:xfrm>
              <a:off x="304800" y="176213"/>
              <a:ext cx="41275" cy="28575"/>
            </a:xfrm>
            <a:custGeom>
              <a:avLst/>
              <a:gdLst>
                <a:gd name="T0" fmla="*/ 7 w 7"/>
                <a:gd name="T1" fmla="*/ 1 h 5"/>
                <a:gd name="T2" fmla="*/ 0 w 7"/>
                <a:gd name="T3" fmla="*/ 5 h 5"/>
                <a:gd name="T4" fmla="*/ 1 w 7"/>
                <a:gd name="T5" fmla="*/ 5 h 5"/>
                <a:gd name="T6" fmla="*/ 7 w 7"/>
                <a:gd name="T7" fmla="*/ 1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5" y="2"/>
                    <a:pt x="2" y="3"/>
                    <a:pt x="0" y="5"/>
                  </a:cubicBezTo>
                  <a:cubicBezTo>
                    <a:pt x="0" y="5"/>
                    <a:pt x="1" y="5"/>
                    <a:pt x="1" y="5"/>
                  </a:cubicBezTo>
                  <a:cubicBezTo>
                    <a:pt x="3" y="3"/>
                    <a:pt x="5" y="2"/>
                    <a:pt x="7" y="1"/>
                  </a:cubicBezTo>
                  <a:cubicBezTo>
                    <a:pt x="7" y="0"/>
                    <a:pt x="7" y="0"/>
                    <a:pt x="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6" name="Freeform 790"/>
            <p:cNvSpPr>
              <a:spLocks noChangeArrowheads="1"/>
            </p:cNvSpPr>
            <p:nvPr/>
          </p:nvSpPr>
          <p:spPr bwMode="auto">
            <a:xfrm>
              <a:off x="311150" y="176213"/>
              <a:ext cx="34925" cy="17463"/>
            </a:xfrm>
            <a:custGeom>
              <a:avLst/>
              <a:gdLst>
                <a:gd name="T0" fmla="*/ 0 w 6"/>
                <a:gd name="T1" fmla="*/ 3 h 3"/>
                <a:gd name="T2" fmla="*/ 6 w 6"/>
                <a:gd name="T3" fmla="*/ 0 h 3"/>
                <a:gd name="T4" fmla="*/ 5 w 6"/>
                <a:gd name="T5" fmla="*/ 0 h 3"/>
                <a:gd name="T6" fmla="*/ 0 w 6"/>
                <a:gd name="T7" fmla="*/ 2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5" y="0"/>
                  </a:cubicBezTo>
                  <a:cubicBezTo>
                    <a:pt x="4" y="1"/>
                    <a:pt x="2" y="2"/>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7" name="Freeform 791"/>
            <p:cNvSpPr>
              <a:spLocks noChangeArrowheads="1"/>
            </p:cNvSpPr>
            <p:nvPr/>
          </p:nvSpPr>
          <p:spPr bwMode="auto">
            <a:xfrm>
              <a:off x="88900" y="293688"/>
              <a:ext cx="39688" cy="30163"/>
            </a:xfrm>
            <a:custGeom>
              <a:avLst/>
              <a:gdLst>
                <a:gd name="T0" fmla="*/ 0 w 7"/>
                <a:gd name="T1" fmla="*/ 5 h 5"/>
                <a:gd name="T2" fmla="*/ 7 w 7"/>
                <a:gd name="T3" fmla="*/ 1 h 5"/>
                <a:gd name="T4" fmla="*/ 7 w 7"/>
                <a:gd name="T5" fmla="*/ 1 h 5"/>
                <a:gd name="T6" fmla="*/ 0 w 7"/>
                <a:gd name="T7" fmla="*/ 5 h 5"/>
                <a:gd name="T8" fmla="*/ 0 w 7"/>
                <a:gd name="T9" fmla="*/ 5 h 5"/>
              </a:gdLst>
              <a:ahLst/>
              <a:cxnLst>
                <a:cxn ang="0">
                  <a:pos x="T0" y="T1"/>
                </a:cxn>
                <a:cxn ang="0">
                  <a:pos x="T2" y="T3"/>
                </a:cxn>
                <a:cxn ang="0">
                  <a:pos x="T4" y="T5"/>
                </a:cxn>
                <a:cxn ang="0">
                  <a:pos x="T6" y="T7"/>
                </a:cxn>
                <a:cxn ang="0">
                  <a:pos x="T8" y="T9"/>
                </a:cxn>
              </a:cxnLst>
              <a:rect l="0" t="0" r="r" b="b"/>
              <a:pathLst>
                <a:path w="7" h="5">
                  <a:moveTo>
                    <a:pt x="0" y="5"/>
                  </a:moveTo>
                  <a:cubicBezTo>
                    <a:pt x="3" y="3"/>
                    <a:pt x="5" y="2"/>
                    <a:pt x="7" y="1"/>
                  </a:cubicBezTo>
                  <a:cubicBezTo>
                    <a:pt x="7" y="0"/>
                    <a:pt x="7" y="0"/>
                    <a:pt x="7" y="1"/>
                  </a:cubicBezTo>
                  <a:cubicBezTo>
                    <a:pt x="5" y="2"/>
                    <a:pt x="2"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8" name="Freeform 792"/>
            <p:cNvSpPr>
              <a:spLocks noChangeArrowheads="1"/>
            </p:cNvSpPr>
            <p:nvPr/>
          </p:nvSpPr>
          <p:spPr bwMode="auto">
            <a:xfrm>
              <a:off x="82550" y="293688"/>
              <a:ext cx="46038" cy="23813"/>
            </a:xfrm>
            <a:custGeom>
              <a:avLst/>
              <a:gdLst>
                <a:gd name="T0" fmla="*/ 7 w 8"/>
                <a:gd name="T1" fmla="*/ 0 h 4"/>
                <a:gd name="T2" fmla="*/ 1 w 8"/>
                <a:gd name="T3" fmla="*/ 4 h 4"/>
                <a:gd name="T4" fmla="*/ 1 w 8"/>
                <a:gd name="T5" fmla="*/ 4 h 4"/>
                <a:gd name="T6" fmla="*/ 7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1"/>
                    <a:pt x="7" y="0"/>
                  </a:cubicBezTo>
                  <a:cubicBezTo>
                    <a:pt x="8"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9" name="Freeform 793"/>
            <p:cNvSpPr>
              <a:spLocks noChangeArrowheads="1"/>
            </p:cNvSpPr>
            <p:nvPr/>
          </p:nvSpPr>
          <p:spPr bwMode="auto">
            <a:xfrm>
              <a:off x="311150" y="158750"/>
              <a:ext cx="34925" cy="17463"/>
            </a:xfrm>
            <a:custGeom>
              <a:avLst/>
              <a:gdLst>
                <a:gd name="T0" fmla="*/ 5 w 6"/>
                <a:gd name="T1" fmla="*/ 0 h 3"/>
                <a:gd name="T2" fmla="*/ 0 w 6"/>
                <a:gd name="T3" fmla="*/ 3 h 3"/>
                <a:gd name="T4" fmla="*/ 0 w 6"/>
                <a:gd name="T5" fmla="*/ 3 h 3"/>
                <a:gd name="T6" fmla="*/ 6 w 6"/>
                <a:gd name="T7" fmla="*/ 0 h 3"/>
                <a:gd name="T8" fmla="*/ 5 w 6"/>
                <a:gd name="T9" fmla="*/ 0 h 3"/>
              </a:gdLst>
              <a:ahLst/>
              <a:cxnLst>
                <a:cxn ang="0">
                  <a:pos x="T0" y="T1"/>
                </a:cxn>
                <a:cxn ang="0">
                  <a:pos x="T2" y="T3"/>
                </a:cxn>
                <a:cxn ang="0">
                  <a:pos x="T4" y="T5"/>
                </a:cxn>
                <a:cxn ang="0">
                  <a:pos x="T6" y="T7"/>
                </a:cxn>
                <a:cxn ang="0">
                  <a:pos x="T8" y="T9"/>
                </a:cxn>
              </a:cxnLst>
              <a:rect l="0" t="0" r="r" b="b"/>
              <a:pathLst>
                <a:path w="6" h="3">
                  <a:moveTo>
                    <a:pt x="5" y="0"/>
                  </a:moveTo>
                  <a:cubicBezTo>
                    <a:pt x="3" y="1"/>
                    <a:pt x="2" y="2"/>
                    <a:pt x="0" y="3"/>
                  </a:cubicBezTo>
                  <a:cubicBezTo>
                    <a:pt x="0" y="3"/>
                    <a:pt x="0" y="3"/>
                    <a:pt x="0" y="3"/>
                  </a:cubicBezTo>
                  <a:cubicBezTo>
                    <a:pt x="2" y="2"/>
                    <a:pt x="4" y="1"/>
                    <a:pt x="6" y="0"/>
                  </a:cubicBezTo>
                  <a:cubicBezTo>
                    <a:pt x="6"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0" name="Freeform 794"/>
            <p:cNvSpPr>
              <a:spLocks noChangeArrowheads="1"/>
            </p:cNvSpPr>
            <p:nvPr/>
          </p:nvSpPr>
          <p:spPr bwMode="auto">
            <a:xfrm>
              <a:off x="311150" y="152400"/>
              <a:ext cx="34925" cy="17463"/>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1" name="Freeform 795"/>
            <p:cNvSpPr>
              <a:spLocks noChangeArrowheads="1"/>
            </p:cNvSpPr>
            <p:nvPr/>
          </p:nvSpPr>
          <p:spPr bwMode="auto">
            <a:xfrm>
              <a:off x="76200" y="287338"/>
              <a:ext cx="34925" cy="19050"/>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2" name="Freeform 796"/>
            <p:cNvSpPr>
              <a:spLocks noChangeArrowheads="1"/>
            </p:cNvSpPr>
            <p:nvPr/>
          </p:nvSpPr>
          <p:spPr bwMode="auto">
            <a:xfrm>
              <a:off x="71438" y="276225"/>
              <a:ext cx="39688" cy="30163"/>
            </a:xfrm>
            <a:custGeom>
              <a:avLst/>
              <a:gdLst>
                <a:gd name="T0" fmla="*/ 6 w 7"/>
                <a:gd name="T1" fmla="*/ 1 h 5"/>
                <a:gd name="T2" fmla="*/ 0 w 7"/>
                <a:gd name="T3" fmla="*/ 4 h 5"/>
                <a:gd name="T4" fmla="*/ 1 w 7"/>
                <a:gd name="T5" fmla="*/ 5 h 5"/>
                <a:gd name="T6" fmla="*/ 6 w 7"/>
                <a:gd name="T7" fmla="*/ 1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4" y="2"/>
                    <a:pt x="2" y="3"/>
                    <a:pt x="0" y="4"/>
                  </a:cubicBezTo>
                  <a:cubicBezTo>
                    <a:pt x="0" y="5"/>
                    <a:pt x="1" y="5"/>
                    <a:pt x="1" y="5"/>
                  </a:cubicBezTo>
                  <a:cubicBezTo>
                    <a:pt x="3" y="3"/>
                    <a:pt x="5" y="2"/>
                    <a:pt x="6" y="1"/>
                  </a:cubicBezTo>
                  <a:cubicBezTo>
                    <a:pt x="7" y="1"/>
                    <a:pt x="6" y="0"/>
                    <a:pt x="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3" name="Freeform 797"/>
            <p:cNvSpPr>
              <a:spLocks noChangeArrowheads="1"/>
            </p:cNvSpPr>
            <p:nvPr/>
          </p:nvSpPr>
          <p:spPr bwMode="auto">
            <a:xfrm>
              <a:off x="311150" y="128588"/>
              <a:ext cx="34925" cy="23813"/>
            </a:xfrm>
            <a:custGeom>
              <a:avLst/>
              <a:gdLst>
                <a:gd name="T0" fmla="*/ 5 w 6"/>
                <a:gd name="T1" fmla="*/ 1 h 4"/>
                <a:gd name="T2" fmla="*/ 0 w 6"/>
                <a:gd name="T3" fmla="*/ 4 h 4"/>
                <a:gd name="T4" fmla="*/ 0 w 6"/>
                <a:gd name="T5" fmla="*/ 4 h 4"/>
                <a:gd name="T6" fmla="*/ 6 w 6"/>
                <a:gd name="T7" fmla="*/ 1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cubicBezTo>
                    <a:pt x="4" y="2"/>
                    <a:pt x="2" y="3"/>
                    <a:pt x="0" y="4"/>
                  </a:cubicBezTo>
                  <a:cubicBezTo>
                    <a:pt x="0" y="4"/>
                    <a:pt x="0" y="4"/>
                    <a:pt x="0" y="4"/>
                  </a:cubicBezTo>
                  <a:cubicBezTo>
                    <a:pt x="2" y="3"/>
                    <a:pt x="4" y="2"/>
                    <a:pt x="6" y="1"/>
                  </a:cubicBezTo>
                  <a:cubicBezTo>
                    <a:pt x="6" y="1"/>
                    <a:pt x="5" y="0"/>
                    <a:pt x="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4" name="Freeform 798"/>
            <p:cNvSpPr>
              <a:spLocks noChangeArrowheads="1"/>
            </p:cNvSpPr>
            <p:nvPr/>
          </p:nvSpPr>
          <p:spPr bwMode="auto">
            <a:xfrm>
              <a:off x="304800" y="117475"/>
              <a:ext cx="34925" cy="23813"/>
            </a:xfrm>
            <a:custGeom>
              <a:avLst/>
              <a:gdLst>
                <a:gd name="T0" fmla="*/ 1 w 6"/>
                <a:gd name="T1" fmla="*/ 3 h 4"/>
                <a:gd name="T2" fmla="*/ 6 w 6"/>
                <a:gd name="T3" fmla="*/ 1 h 4"/>
                <a:gd name="T4" fmla="*/ 6 w 6"/>
                <a:gd name="T5" fmla="*/ 0 h 4"/>
                <a:gd name="T6" fmla="*/ 0 w 6"/>
                <a:gd name="T7" fmla="*/ 3 h 4"/>
                <a:gd name="T8" fmla="*/ 1 w 6"/>
                <a:gd name="T9" fmla="*/ 3 h 4"/>
              </a:gdLst>
              <a:ahLst/>
              <a:cxnLst>
                <a:cxn ang="0">
                  <a:pos x="T0" y="T1"/>
                </a:cxn>
                <a:cxn ang="0">
                  <a:pos x="T2" y="T3"/>
                </a:cxn>
                <a:cxn ang="0">
                  <a:pos x="T4" y="T5"/>
                </a:cxn>
                <a:cxn ang="0">
                  <a:pos x="T6" y="T7"/>
                </a:cxn>
                <a:cxn ang="0">
                  <a:pos x="T8" y="T9"/>
                </a:cxn>
              </a:cxnLst>
              <a:rect l="0" t="0" r="r" b="b"/>
              <a:pathLst>
                <a:path w="6" h="4">
                  <a:moveTo>
                    <a:pt x="1" y="3"/>
                  </a:moveTo>
                  <a:cubicBezTo>
                    <a:pt x="2" y="3"/>
                    <a:pt x="4" y="2"/>
                    <a:pt x="6" y="1"/>
                  </a:cubicBezTo>
                  <a:cubicBezTo>
                    <a:pt x="6" y="1"/>
                    <a:pt x="6" y="0"/>
                    <a:pt x="6" y="0"/>
                  </a:cubicBezTo>
                  <a:cubicBezTo>
                    <a:pt x="4"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5" name="Freeform 799"/>
            <p:cNvSpPr>
              <a:spLocks noChangeArrowheads="1"/>
            </p:cNvSpPr>
            <p:nvPr/>
          </p:nvSpPr>
          <p:spPr bwMode="auto">
            <a:xfrm>
              <a:off x="58738" y="265113"/>
              <a:ext cx="30163" cy="17463"/>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0"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6" name="Freeform 800"/>
            <p:cNvSpPr>
              <a:spLocks noChangeArrowheads="1"/>
            </p:cNvSpPr>
            <p:nvPr/>
          </p:nvSpPr>
          <p:spPr bwMode="auto">
            <a:xfrm>
              <a:off x="58738" y="265113"/>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7" name="Freeform 801"/>
            <p:cNvSpPr>
              <a:spLocks noChangeArrowheads="1"/>
            </p:cNvSpPr>
            <p:nvPr/>
          </p:nvSpPr>
          <p:spPr bwMode="auto">
            <a:xfrm>
              <a:off x="300038" y="100013"/>
              <a:ext cx="34925" cy="23813"/>
            </a:xfrm>
            <a:custGeom>
              <a:avLst/>
              <a:gdLst>
                <a:gd name="T0" fmla="*/ 5 w 6"/>
                <a:gd name="T1" fmla="*/ 0 h 4"/>
                <a:gd name="T2" fmla="*/ 1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4" y="1"/>
                    <a:pt x="2" y="2"/>
                    <a:pt x="1" y="3"/>
                  </a:cubicBezTo>
                  <a:cubicBezTo>
                    <a:pt x="0" y="4"/>
                    <a:pt x="1" y="4"/>
                    <a:pt x="1" y="4"/>
                  </a:cubicBezTo>
                  <a:cubicBezTo>
                    <a:pt x="3" y="3"/>
                    <a:pt x="4" y="2"/>
                    <a:pt x="6" y="1"/>
                  </a:cubicBezTo>
                  <a:cubicBezTo>
                    <a:pt x="6" y="0"/>
                    <a:pt x="6"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8" name="Freeform 802"/>
            <p:cNvSpPr>
              <a:spLocks noChangeArrowheads="1"/>
            </p:cNvSpPr>
            <p:nvPr/>
          </p:nvSpPr>
          <p:spPr bwMode="auto">
            <a:xfrm>
              <a:off x="293688" y="100013"/>
              <a:ext cx="34925" cy="17463"/>
            </a:xfrm>
            <a:custGeom>
              <a:avLst/>
              <a:gdLst>
                <a:gd name="T0" fmla="*/ 1 w 6"/>
                <a:gd name="T1" fmla="*/ 2 h 3"/>
                <a:gd name="T2" fmla="*/ 6 w 6"/>
                <a:gd name="T3" fmla="*/ 0 h 3"/>
                <a:gd name="T4" fmla="*/ 6 w 6"/>
                <a:gd name="T5" fmla="*/ 0 h 3"/>
                <a:gd name="T6" fmla="*/ 1 w 6"/>
                <a:gd name="T7" fmla="*/ 2 h 3"/>
                <a:gd name="T8" fmla="*/ 1 w 6"/>
                <a:gd name="T9" fmla="*/ 2 h 3"/>
              </a:gdLst>
              <a:ahLst/>
              <a:cxnLst>
                <a:cxn ang="0">
                  <a:pos x="T0" y="T1"/>
                </a:cxn>
                <a:cxn ang="0">
                  <a:pos x="T2" y="T3"/>
                </a:cxn>
                <a:cxn ang="0">
                  <a:pos x="T4" y="T5"/>
                </a:cxn>
                <a:cxn ang="0">
                  <a:pos x="T6" y="T7"/>
                </a:cxn>
                <a:cxn ang="0">
                  <a:pos x="T8" y="T9"/>
                </a:cxn>
              </a:cxnLst>
              <a:rect l="0" t="0" r="r" b="b"/>
              <a:pathLst>
                <a:path w="6" h="3">
                  <a:moveTo>
                    <a:pt x="1" y="2"/>
                  </a:moveTo>
                  <a:cubicBezTo>
                    <a:pt x="3" y="2"/>
                    <a:pt x="4" y="1"/>
                    <a:pt x="6" y="0"/>
                  </a:cubicBezTo>
                  <a:cubicBezTo>
                    <a:pt x="6" y="0"/>
                    <a:pt x="6" y="0"/>
                    <a:pt x="6" y="0"/>
                  </a:cubicBezTo>
                  <a:cubicBezTo>
                    <a:pt x="4" y="1"/>
                    <a:pt x="2" y="1"/>
                    <a:pt x="1" y="2"/>
                  </a:cubicBezTo>
                  <a:cubicBezTo>
                    <a:pt x="0" y="2"/>
                    <a:pt x="1" y="3"/>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9" name="Freeform 803"/>
            <p:cNvSpPr>
              <a:spLocks noChangeArrowheads="1"/>
            </p:cNvSpPr>
            <p:nvPr/>
          </p:nvSpPr>
          <p:spPr bwMode="auto">
            <a:xfrm>
              <a:off x="47625" y="241300"/>
              <a:ext cx="28575" cy="17463"/>
            </a:xfrm>
            <a:custGeom>
              <a:avLst/>
              <a:gdLst>
                <a:gd name="T0" fmla="*/ 0 w 5"/>
                <a:gd name="T1" fmla="*/ 3 h 3"/>
                <a:gd name="T2" fmla="*/ 5 w 5"/>
                <a:gd name="T3" fmla="*/ 0 h 3"/>
                <a:gd name="T4" fmla="*/ 4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2" y="2"/>
                    <a:pt x="3" y="1"/>
                    <a:pt x="5" y="0"/>
                  </a:cubicBezTo>
                  <a:cubicBezTo>
                    <a:pt x="5" y="0"/>
                    <a:pt x="4" y="0"/>
                    <a:pt x="4" y="0"/>
                  </a:cubicBezTo>
                  <a:cubicBezTo>
                    <a:pt x="3" y="1"/>
                    <a:pt x="1"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0" name="Freeform 804"/>
            <p:cNvSpPr>
              <a:spLocks noChangeArrowheads="1"/>
            </p:cNvSpPr>
            <p:nvPr/>
          </p:nvSpPr>
          <p:spPr bwMode="auto">
            <a:xfrm>
              <a:off x="41275" y="234950"/>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1" name="Freeform 805"/>
            <p:cNvSpPr>
              <a:spLocks noChangeArrowheads="1"/>
            </p:cNvSpPr>
            <p:nvPr/>
          </p:nvSpPr>
          <p:spPr bwMode="auto">
            <a:xfrm>
              <a:off x="282575" y="76200"/>
              <a:ext cx="28575" cy="17463"/>
            </a:xfrm>
            <a:custGeom>
              <a:avLst/>
              <a:gdLst>
                <a:gd name="T0" fmla="*/ 5 w 5"/>
                <a:gd name="T1" fmla="*/ 0 h 3"/>
                <a:gd name="T2" fmla="*/ 0 w 5"/>
                <a:gd name="T3" fmla="*/ 3 h 3"/>
                <a:gd name="T4" fmla="*/ 1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3" y="1"/>
                    <a:pt x="2" y="2"/>
                    <a:pt x="0" y="3"/>
                  </a:cubicBezTo>
                  <a:cubicBezTo>
                    <a:pt x="0" y="3"/>
                    <a:pt x="1" y="3"/>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2" name="Freeform 806"/>
            <p:cNvSpPr>
              <a:spLocks noChangeArrowheads="1"/>
            </p:cNvSpPr>
            <p:nvPr/>
          </p:nvSpPr>
          <p:spPr bwMode="auto">
            <a:xfrm>
              <a:off x="276225" y="69850"/>
              <a:ext cx="34925" cy="12700"/>
            </a:xfrm>
            <a:custGeom>
              <a:avLst/>
              <a:gdLst>
                <a:gd name="T0" fmla="*/ 1 w 6"/>
                <a:gd name="T1" fmla="*/ 2 h 2"/>
                <a:gd name="T2" fmla="*/ 6 w 6"/>
                <a:gd name="T3" fmla="*/ 0 h 2"/>
                <a:gd name="T4" fmla="*/ 5 w 6"/>
                <a:gd name="T5" fmla="*/ 0 h 2"/>
                <a:gd name="T6" fmla="*/ 0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0"/>
                    <a:pt x="2" y="1"/>
                    <a:pt x="0"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3" name="Freeform 807"/>
            <p:cNvSpPr>
              <a:spLocks noChangeArrowheads="1"/>
            </p:cNvSpPr>
            <p:nvPr/>
          </p:nvSpPr>
          <p:spPr bwMode="auto">
            <a:xfrm>
              <a:off x="30163" y="204788"/>
              <a:ext cx="28575" cy="23813"/>
            </a:xfrm>
            <a:custGeom>
              <a:avLst/>
              <a:gdLst>
                <a:gd name="T0" fmla="*/ 1 w 5"/>
                <a:gd name="T1" fmla="*/ 3 h 4"/>
                <a:gd name="T2" fmla="*/ 5 w 5"/>
                <a:gd name="T3" fmla="*/ 1 h 4"/>
                <a:gd name="T4" fmla="*/ 5 w 5"/>
                <a:gd name="T5" fmla="*/ 0 h 4"/>
                <a:gd name="T6" fmla="*/ 0 w 5"/>
                <a:gd name="T7" fmla="*/ 3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2" y="2"/>
                    <a:pt x="4" y="2"/>
                    <a:pt x="5" y="1"/>
                  </a:cubicBezTo>
                  <a:cubicBezTo>
                    <a:pt x="5" y="0"/>
                    <a:pt x="5" y="0"/>
                    <a:pt x="5" y="0"/>
                  </a:cubicBezTo>
                  <a:cubicBezTo>
                    <a:pt x="3"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4" name="Freeform 809"/>
            <p:cNvSpPr>
              <a:spLocks noChangeArrowheads="1"/>
            </p:cNvSpPr>
            <p:nvPr/>
          </p:nvSpPr>
          <p:spPr bwMode="auto">
            <a:xfrm>
              <a:off x="30163" y="200025"/>
              <a:ext cx="28575" cy="23812"/>
            </a:xfrm>
            <a:custGeom>
              <a:avLst/>
              <a:gdLst>
                <a:gd name="T0" fmla="*/ 5 w 5"/>
                <a:gd name="T1" fmla="*/ 0 h 4"/>
                <a:gd name="T2" fmla="*/ 0 w 5"/>
                <a:gd name="T3" fmla="*/ 3 h 4"/>
                <a:gd name="T4" fmla="*/ 1 w 5"/>
                <a:gd name="T5" fmla="*/ 3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3" y="1"/>
                    <a:pt x="2" y="2"/>
                    <a:pt x="0" y="3"/>
                  </a:cubicBezTo>
                  <a:cubicBezTo>
                    <a:pt x="0" y="3"/>
                    <a:pt x="1" y="4"/>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5" name="Freeform 810"/>
            <p:cNvSpPr>
              <a:spLocks noChangeArrowheads="1"/>
            </p:cNvSpPr>
            <p:nvPr/>
          </p:nvSpPr>
          <p:spPr bwMode="auto">
            <a:xfrm>
              <a:off x="263526" y="52387"/>
              <a:ext cx="30163"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5"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6" name="Freeform 811"/>
            <p:cNvSpPr>
              <a:spLocks noChangeArrowheads="1"/>
            </p:cNvSpPr>
            <p:nvPr/>
          </p:nvSpPr>
          <p:spPr bwMode="auto">
            <a:xfrm>
              <a:off x="263526" y="52387"/>
              <a:ext cx="30163" cy="17462"/>
            </a:xfrm>
            <a:custGeom>
              <a:avLst/>
              <a:gdLst>
                <a:gd name="T0" fmla="*/ 0 w 5"/>
                <a:gd name="T1" fmla="*/ 2 h 3"/>
                <a:gd name="T2" fmla="*/ 5 w 5"/>
                <a:gd name="T3" fmla="*/ 0 h 3"/>
                <a:gd name="T4" fmla="*/ 4 w 5"/>
                <a:gd name="T5" fmla="*/ 0 h 3"/>
                <a:gd name="T6" fmla="*/ 0 w 5"/>
                <a:gd name="T7" fmla="*/ 2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cubicBezTo>
                    <a:pt x="2" y="2"/>
                    <a:pt x="3" y="1"/>
                    <a:pt x="5" y="0"/>
                  </a:cubicBezTo>
                  <a:cubicBezTo>
                    <a:pt x="5" y="0"/>
                    <a:pt x="5" y="0"/>
                    <a:pt x="4" y="0"/>
                  </a:cubicBezTo>
                  <a:cubicBezTo>
                    <a:pt x="3" y="1"/>
                    <a:pt x="2" y="1"/>
                    <a:pt x="0" y="2"/>
                  </a:cubicBezTo>
                  <a:cubicBezTo>
                    <a:pt x="0" y="2"/>
                    <a:pt x="0" y="3"/>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7" name="Freeform 812"/>
            <p:cNvSpPr>
              <a:spLocks noChangeArrowheads="1"/>
            </p:cNvSpPr>
            <p:nvPr/>
          </p:nvSpPr>
          <p:spPr bwMode="auto">
            <a:xfrm>
              <a:off x="23813" y="182562"/>
              <a:ext cx="34925" cy="17462"/>
            </a:xfrm>
            <a:custGeom>
              <a:avLst/>
              <a:gdLst>
                <a:gd name="T0" fmla="*/ 1 w 6"/>
                <a:gd name="T1" fmla="*/ 3 h 3"/>
                <a:gd name="T2" fmla="*/ 6 w 6"/>
                <a:gd name="T3" fmla="*/ 1 h 3"/>
                <a:gd name="T4" fmla="*/ 5 w 6"/>
                <a:gd name="T5" fmla="*/ 0 h 3"/>
                <a:gd name="T6" fmla="*/ 1 w 6"/>
                <a:gd name="T7" fmla="*/ 3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2" y="2"/>
                    <a:pt x="4" y="2"/>
                    <a:pt x="6" y="1"/>
                  </a:cubicBezTo>
                  <a:cubicBezTo>
                    <a:pt x="6"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8" name="Freeform 813"/>
            <p:cNvSpPr>
              <a:spLocks noChangeArrowheads="1"/>
            </p:cNvSpPr>
            <p:nvPr/>
          </p:nvSpPr>
          <p:spPr bwMode="auto">
            <a:xfrm>
              <a:off x="17463" y="163512"/>
              <a:ext cx="41275" cy="23812"/>
            </a:xfrm>
            <a:custGeom>
              <a:avLst/>
              <a:gdLst>
                <a:gd name="T0" fmla="*/ 6 w 7"/>
                <a:gd name="T1" fmla="*/ 0 h 4"/>
                <a:gd name="T2" fmla="*/ 1 w 7"/>
                <a:gd name="T3" fmla="*/ 4 h 4"/>
                <a:gd name="T4" fmla="*/ 1 w 7"/>
                <a:gd name="T5" fmla="*/ 4 h 4"/>
                <a:gd name="T6" fmla="*/ 7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2"/>
                    <a:pt x="2" y="3"/>
                    <a:pt x="1" y="4"/>
                  </a:cubicBezTo>
                  <a:cubicBezTo>
                    <a:pt x="0" y="4"/>
                    <a:pt x="1" y="4"/>
                    <a:pt x="1" y="4"/>
                  </a:cubicBezTo>
                  <a:cubicBezTo>
                    <a:pt x="3" y="3"/>
                    <a:pt x="5" y="2"/>
                    <a:pt x="7"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9" name="Freeform 814"/>
            <p:cNvSpPr>
              <a:spLocks noChangeArrowheads="1"/>
            </p:cNvSpPr>
            <p:nvPr/>
          </p:nvSpPr>
          <p:spPr bwMode="auto">
            <a:xfrm>
              <a:off x="234951" y="34925"/>
              <a:ext cx="28575"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0" name="Freeform 815"/>
            <p:cNvSpPr>
              <a:spLocks noChangeArrowheads="1"/>
            </p:cNvSpPr>
            <p:nvPr/>
          </p:nvSpPr>
          <p:spPr bwMode="auto">
            <a:xfrm>
              <a:off x="223838" y="28575"/>
              <a:ext cx="34925" cy="17462"/>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1" name="Freeform 816"/>
            <p:cNvSpPr>
              <a:spLocks noChangeArrowheads="1"/>
            </p:cNvSpPr>
            <p:nvPr/>
          </p:nvSpPr>
          <p:spPr bwMode="auto">
            <a:xfrm>
              <a:off x="23813" y="146050"/>
              <a:ext cx="34925" cy="23812"/>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5" y="0"/>
                    <a:pt x="5" y="0"/>
                  </a:cubicBezTo>
                  <a:cubicBezTo>
                    <a:pt x="3" y="1"/>
                    <a:pt x="2" y="2"/>
                    <a:pt x="0" y="3"/>
                  </a:cubicBezTo>
                  <a:cubicBezTo>
                    <a:pt x="0" y="4"/>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2" name="Freeform 817"/>
            <p:cNvSpPr>
              <a:spLocks noChangeArrowheads="1"/>
            </p:cNvSpPr>
            <p:nvPr/>
          </p:nvSpPr>
          <p:spPr bwMode="auto">
            <a:xfrm>
              <a:off x="23813" y="123825"/>
              <a:ext cx="41275" cy="28575"/>
            </a:xfrm>
            <a:custGeom>
              <a:avLst/>
              <a:gdLst>
                <a:gd name="T0" fmla="*/ 6 w 7"/>
                <a:gd name="T1" fmla="*/ 0 h 5"/>
                <a:gd name="T2" fmla="*/ 0 w 7"/>
                <a:gd name="T3" fmla="*/ 5 h 5"/>
                <a:gd name="T4" fmla="*/ 1 w 7"/>
                <a:gd name="T5" fmla="*/ 5 h 5"/>
                <a:gd name="T6" fmla="*/ 6 w 7"/>
                <a:gd name="T7" fmla="*/ 1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4" y="2"/>
                    <a:pt x="2" y="3"/>
                    <a:pt x="0" y="5"/>
                  </a:cubicBezTo>
                  <a:cubicBezTo>
                    <a:pt x="0" y="5"/>
                    <a:pt x="0" y="5"/>
                    <a:pt x="1" y="5"/>
                  </a:cubicBezTo>
                  <a:cubicBezTo>
                    <a:pt x="2" y="3"/>
                    <a:pt x="4" y="2"/>
                    <a:pt x="6" y="1"/>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3" name="Freeform 818"/>
            <p:cNvSpPr>
              <a:spLocks noChangeArrowheads="1"/>
            </p:cNvSpPr>
            <p:nvPr/>
          </p:nvSpPr>
          <p:spPr bwMode="auto">
            <a:xfrm>
              <a:off x="187326" y="17462"/>
              <a:ext cx="47625" cy="23812"/>
            </a:xfrm>
            <a:custGeom>
              <a:avLst/>
              <a:gdLst>
                <a:gd name="T0" fmla="*/ 7 w 8"/>
                <a:gd name="T1" fmla="*/ 0 h 4"/>
                <a:gd name="T2" fmla="*/ 1 w 8"/>
                <a:gd name="T3" fmla="*/ 4 h 4"/>
                <a:gd name="T4" fmla="*/ 1 w 8"/>
                <a:gd name="T5" fmla="*/ 4 h 4"/>
                <a:gd name="T6" fmla="*/ 8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2"/>
                    <a:pt x="8" y="0"/>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4" name="Freeform 819"/>
            <p:cNvSpPr>
              <a:spLocks noChangeArrowheads="1"/>
            </p:cNvSpPr>
            <p:nvPr/>
          </p:nvSpPr>
          <p:spPr bwMode="auto">
            <a:xfrm>
              <a:off x="187326" y="17462"/>
              <a:ext cx="47625" cy="23812"/>
            </a:xfrm>
            <a:custGeom>
              <a:avLst/>
              <a:gdLst>
                <a:gd name="T0" fmla="*/ 0 w 8"/>
                <a:gd name="T1" fmla="*/ 4 h 4"/>
                <a:gd name="T2" fmla="*/ 8 w 8"/>
                <a:gd name="T3" fmla="*/ 0 h 4"/>
                <a:gd name="T4" fmla="*/ 7 w 8"/>
                <a:gd name="T5" fmla="*/ 0 h 4"/>
                <a:gd name="T6" fmla="*/ 0 w 8"/>
                <a:gd name="T7" fmla="*/ 4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3"/>
                    <a:pt x="5" y="2"/>
                    <a:pt x="8" y="0"/>
                  </a:cubicBezTo>
                  <a:cubicBezTo>
                    <a:pt x="8" y="0"/>
                    <a:pt x="8" y="0"/>
                    <a:pt x="7" y="0"/>
                  </a:cubicBezTo>
                  <a:cubicBezTo>
                    <a:pt x="5" y="1"/>
                    <a:pt x="3"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5" name="Freeform 820"/>
            <p:cNvSpPr>
              <a:spLocks noChangeArrowheads="1"/>
            </p:cNvSpPr>
            <p:nvPr/>
          </p:nvSpPr>
          <p:spPr bwMode="auto">
            <a:xfrm>
              <a:off x="30163" y="111125"/>
              <a:ext cx="41275" cy="30162"/>
            </a:xfrm>
            <a:custGeom>
              <a:avLst/>
              <a:gdLst>
                <a:gd name="T0" fmla="*/ 0 w 7"/>
                <a:gd name="T1" fmla="*/ 4 h 5"/>
                <a:gd name="T2" fmla="*/ 6 w 7"/>
                <a:gd name="T3" fmla="*/ 0 h 5"/>
                <a:gd name="T4" fmla="*/ 6 w 7"/>
                <a:gd name="T5" fmla="*/ 0 h 5"/>
                <a:gd name="T6" fmla="*/ 0 w 7"/>
                <a:gd name="T7" fmla="*/ 4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2" y="3"/>
                    <a:pt x="4" y="2"/>
                    <a:pt x="6" y="0"/>
                  </a:cubicBezTo>
                  <a:cubicBezTo>
                    <a:pt x="7" y="0"/>
                    <a:pt x="6" y="0"/>
                    <a:pt x="6" y="0"/>
                  </a:cubicBezTo>
                  <a:cubicBezTo>
                    <a:pt x="4" y="2"/>
                    <a:pt x="2" y="3"/>
                    <a:pt x="0" y="4"/>
                  </a:cubicBezTo>
                  <a:cubicBezTo>
                    <a:pt x="0" y="4"/>
                    <a:pt x="0" y="5"/>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6" name="Freeform 821"/>
            <p:cNvSpPr>
              <a:spLocks noChangeArrowheads="1"/>
            </p:cNvSpPr>
            <p:nvPr/>
          </p:nvSpPr>
          <p:spPr bwMode="auto">
            <a:xfrm>
              <a:off x="34926" y="63500"/>
              <a:ext cx="71438" cy="47625"/>
            </a:xfrm>
            <a:custGeom>
              <a:avLst/>
              <a:gdLst>
                <a:gd name="T0" fmla="*/ 12 w 12"/>
                <a:gd name="T1" fmla="*/ 0 h 8"/>
                <a:gd name="T2" fmla="*/ 1 w 12"/>
                <a:gd name="T3" fmla="*/ 8 h 8"/>
                <a:gd name="T4" fmla="*/ 1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1" y="8"/>
                  </a:cubicBezTo>
                  <a:cubicBezTo>
                    <a:pt x="0" y="8"/>
                    <a:pt x="1" y="8"/>
                    <a:pt x="1" y="8"/>
                  </a:cubicBezTo>
                  <a:cubicBezTo>
                    <a:pt x="5"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7" name="Freeform 822"/>
            <p:cNvSpPr>
              <a:spLocks noChangeArrowheads="1"/>
            </p:cNvSpPr>
            <p:nvPr/>
          </p:nvSpPr>
          <p:spPr bwMode="auto">
            <a:xfrm>
              <a:off x="106363" y="11112"/>
              <a:ext cx="87313" cy="52387"/>
            </a:xfrm>
            <a:custGeom>
              <a:avLst/>
              <a:gdLst>
                <a:gd name="T0" fmla="*/ 15 w 15"/>
                <a:gd name="T1" fmla="*/ 0 h 9"/>
                <a:gd name="T2" fmla="*/ 1 w 15"/>
                <a:gd name="T3" fmla="*/ 8 h 9"/>
                <a:gd name="T4" fmla="*/ 1 w 15"/>
                <a:gd name="T5" fmla="*/ 8 h 9"/>
                <a:gd name="T6" fmla="*/ 15 w 15"/>
                <a:gd name="T7" fmla="*/ 0 h 9"/>
                <a:gd name="T8" fmla="*/ 15 w 15"/>
                <a:gd name="T9" fmla="*/ 0 h 9"/>
              </a:gdLst>
              <a:ahLst/>
              <a:cxnLst>
                <a:cxn ang="0">
                  <a:pos x="T0" y="T1"/>
                </a:cxn>
                <a:cxn ang="0">
                  <a:pos x="T2" y="T3"/>
                </a:cxn>
                <a:cxn ang="0">
                  <a:pos x="T4" y="T5"/>
                </a:cxn>
                <a:cxn ang="0">
                  <a:pos x="T6" y="T7"/>
                </a:cxn>
                <a:cxn ang="0">
                  <a:pos x="T8" y="T9"/>
                </a:cxn>
              </a:cxnLst>
              <a:rect l="0" t="0" r="r" b="b"/>
              <a:pathLst>
                <a:path w="15" h="9">
                  <a:moveTo>
                    <a:pt x="15" y="0"/>
                  </a:moveTo>
                  <a:cubicBezTo>
                    <a:pt x="10" y="2"/>
                    <a:pt x="5" y="5"/>
                    <a:pt x="1" y="8"/>
                  </a:cubicBezTo>
                  <a:cubicBezTo>
                    <a:pt x="0" y="8"/>
                    <a:pt x="1" y="9"/>
                    <a:pt x="1" y="8"/>
                  </a:cubicBezTo>
                  <a:cubicBezTo>
                    <a:pt x="6" y="5"/>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8" name="Freeform 823"/>
            <p:cNvSpPr>
              <a:spLocks noChangeArrowheads="1"/>
            </p:cNvSpPr>
            <p:nvPr/>
          </p:nvSpPr>
          <p:spPr bwMode="auto">
            <a:xfrm>
              <a:off x="123826" y="4762"/>
              <a:ext cx="76200" cy="47625"/>
            </a:xfrm>
            <a:custGeom>
              <a:avLst/>
              <a:gdLst>
                <a:gd name="T0" fmla="*/ 1 w 13"/>
                <a:gd name="T1" fmla="*/ 8 h 8"/>
                <a:gd name="T2" fmla="*/ 13 w 13"/>
                <a:gd name="T3" fmla="*/ 1 h 8"/>
                <a:gd name="T4" fmla="*/ 13 w 13"/>
                <a:gd name="T5" fmla="*/ 1 h 8"/>
                <a:gd name="T6" fmla="*/ 0 w 13"/>
                <a:gd name="T7" fmla="*/ 8 h 8"/>
                <a:gd name="T8" fmla="*/ 1 w 13"/>
                <a:gd name="T9" fmla="*/ 8 h 8"/>
              </a:gdLst>
              <a:ahLst/>
              <a:cxnLst>
                <a:cxn ang="0">
                  <a:pos x="T0" y="T1"/>
                </a:cxn>
                <a:cxn ang="0">
                  <a:pos x="T2" y="T3"/>
                </a:cxn>
                <a:cxn ang="0">
                  <a:pos x="T4" y="T5"/>
                </a:cxn>
                <a:cxn ang="0">
                  <a:pos x="T6" y="T7"/>
                </a:cxn>
                <a:cxn ang="0">
                  <a:pos x="T8" y="T9"/>
                </a:cxn>
              </a:cxnLst>
              <a:rect l="0" t="0" r="r" b="b"/>
              <a:pathLst>
                <a:path w="13" h="8">
                  <a:moveTo>
                    <a:pt x="1" y="8"/>
                  </a:moveTo>
                  <a:cubicBezTo>
                    <a:pt x="5" y="6"/>
                    <a:pt x="9" y="3"/>
                    <a:pt x="13" y="1"/>
                  </a:cubicBezTo>
                  <a:cubicBezTo>
                    <a:pt x="13" y="1"/>
                    <a:pt x="13" y="0"/>
                    <a:pt x="13" y="1"/>
                  </a:cubicBezTo>
                  <a:cubicBezTo>
                    <a:pt x="9" y="3"/>
                    <a:pt x="4" y="6"/>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9" name="Freeform 824"/>
            <p:cNvSpPr>
              <a:spLocks noChangeArrowheads="1"/>
            </p:cNvSpPr>
            <p:nvPr/>
          </p:nvSpPr>
          <p:spPr bwMode="auto">
            <a:xfrm>
              <a:off x="47626" y="63500"/>
              <a:ext cx="58738" cy="36512"/>
            </a:xfrm>
            <a:custGeom>
              <a:avLst/>
              <a:gdLst>
                <a:gd name="T0" fmla="*/ 0 w 10"/>
                <a:gd name="T1" fmla="*/ 6 h 6"/>
                <a:gd name="T2" fmla="*/ 10 w 10"/>
                <a:gd name="T3" fmla="*/ 0 h 6"/>
                <a:gd name="T4" fmla="*/ 10 w 10"/>
                <a:gd name="T5" fmla="*/ 0 h 6"/>
                <a:gd name="T6" fmla="*/ 0 w 10"/>
                <a:gd name="T7" fmla="*/ 5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4"/>
                    <a:pt x="7" y="2"/>
                    <a:pt x="10" y="0"/>
                  </a:cubicBezTo>
                  <a:cubicBezTo>
                    <a:pt x="10" y="0"/>
                    <a:pt x="10" y="0"/>
                    <a:pt x="10" y="0"/>
                  </a:cubicBezTo>
                  <a:cubicBezTo>
                    <a:pt x="7" y="2"/>
                    <a:pt x="3" y="4"/>
                    <a:pt x="0" y="5"/>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0" name="Freeform 825"/>
            <p:cNvSpPr>
              <a:spLocks noChangeArrowheads="1"/>
            </p:cNvSpPr>
            <p:nvPr/>
          </p:nvSpPr>
          <p:spPr bwMode="auto">
            <a:xfrm>
              <a:off x="65088" y="4762"/>
              <a:ext cx="87313" cy="58737"/>
            </a:xfrm>
            <a:custGeom>
              <a:avLst/>
              <a:gdLst>
                <a:gd name="T0" fmla="*/ 15 w 15"/>
                <a:gd name="T1" fmla="*/ 0 h 10"/>
                <a:gd name="T2" fmla="*/ 0 w 15"/>
                <a:gd name="T3" fmla="*/ 10 h 10"/>
                <a:gd name="T4" fmla="*/ 1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1"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302" name="TextBox 301"/>
          <p:cNvSpPr txBox="1"/>
          <p:nvPr/>
        </p:nvSpPr>
        <p:spPr>
          <a:xfrm>
            <a:off x="2171859" y="2316693"/>
            <a:ext cx="3775393" cy="400110"/>
          </a:xfrm>
          <a:prstGeom prst="rect">
            <a:avLst/>
          </a:prstGeom>
          <a:noFill/>
        </p:spPr>
        <p:txBody>
          <a:bodyPr wrap="none" rtlCol="0">
            <a:spAutoFit/>
          </a:bodyPr>
          <a:lstStyle/>
          <a:p>
            <a:r>
              <a:rPr lang="zh-CN" altLang="en-US" sz="2000" dirty="0">
                <a:solidFill>
                  <a:schemeClr val="bg1">
                    <a:lumMod val="75000"/>
                  </a:schemeClr>
                </a:solidFill>
              </a:rPr>
              <a:t>实施测试来降低所发现的风险。</a:t>
            </a:r>
          </a:p>
        </p:txBody>
      </p:sp>
      <p:sp>
        <p:nvSpPr>
          <p:cNvPr id="303" name="TextBox 302"/>
          <p:cNvSpPr txBox="1"/>
          <p:nvPr/>
        </p:nvSpPr>
        <p:spPr>
          <a:xfrm>
            <a:off x="2171859" y="2954441"/>
            <a:ext cx="3005951" cy="400110"/>
          </a:xfrm>
          <a:prstGeom prst="rect">
            <a:avLst/>
          </a:prstGeom>
          <a:noFill/>
        </p:spPr>
        <p:txBody>
          <a:bodyPr wrap="none" rtlCol="0">
            <a:spAutoFit/>
          </a:bodyPr>
          <a:lstStyle/>
          <a:p>
            <a:r>
              <a:rPr lang="zh-CN" altLang="en-US" sz="2000" dirty="0">
                <a:solidFill>
                  <a:schemeClr val="bg1">
                    <a:lumMod val="75000"/>
                  </a:schemeClr>
                </a:solidFill>
              </a:rPr>
              <a:t>确定测试何时可以结束。</a:t>
            </a:r>
          </a:p>
        </p:txBody>
      </p:sp>
      <p:sp>
        <p:nvSpPr>
          <p:cNvPr id="304" name="TextBox 303"/>
          <p:cNvSpPr txBox="1"/>
          <p:nvPr/>
        </p:nvSpPr>
        <p:spPr>
          <a:xfrm>
            <a:off x="2171859" y="3627193"/>
            <a:ext cx="5827236" cy="400110"/>
          </a:xfrm>
          <a:prstGeom prst="rect">
            <a:avLst/>
          </a:prstGeom>
          <a:noFill/>
        </p:spPr>
        <p:txBody>
          <a:bodyPr wrap="none" rtlCol="0">
            <a:spAutoFit/>
          </a:bodyPr>
          <a:lstStyle/>
          <a:p>
            <a:r>
              <a:rPr lang="zh-CN" altLang="en-US" sz="2000" dirty="0">
                <a:solidFill>
                  <a:schemeClr val="bg1">
                    <a:lumMod val="75000"/>
                  </a:schemeClr>
                </a:solidFill>
              </a:rPr>
              <a:t>在开发项目的过程中将测试看作是一个标准项目。</a:t>
            </a: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2.1</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测试目的</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1000"/>
                                        <p:tgtEl>
                                          <p:spTgt spid="98"/>
                                        </p:tgtEl>
                                      </p:cBhvr>
                                    </p:animEffect>
                                    <p:anim calcmode="lin" valueType="num">
                                      <p:cBhvr>
                                        <p:cTn id="18" dur="1000" fill="hold"/>
                                        <p:tgtEl>
                                          <p:spTgt spid="98"/>
                                        </p:tgtEl>
                                        <p:attrNameLst>
                                          <p:attrName>ppt_x</p:attrName>
                                        </p:attrNameLst>
                                      </p:cBhvr>
                                      <p:tavLst>
                                        <p:tav tm="0">
                                          <p:val>
                                            <p:strVal val="#ppt_x"/>
                                          </p:val>
                                        </p:tav>
                                        <p:tav tm="100000">
                                          <p:val>
                                            <p:strVal val="#ppt_x"/>
                                          </p:val>
                                        </p:tav>
                                      </p:tavLst>
                                    </p:anim>
                                    <p:anim calcmode="lin" valueType="num">
                                      <p:cBhvr>
                                        <p:cTn id="19" dur="1000" fill="hold"/>
                                        <p:tgtEl>
                                          <p:spTgt spid="9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1000"/>
                                        <p:tgtEl>
                                          <p:spTgt spid="149"/>
                                        </p:tgtEl>
                                      </p:cBhvr>
                                    </p:animEffect>
                                    <p:anim calcmode="lin" valueType="num">
                                      <p:cBhvr>
                                        <p:cTn id="23" dur="1000" fill="hold"/>
                                        <p:tgtEl>
                                          <p:spTgt spid="149"/>
                                        </p:tgtEl>
                                        <p:attrNameLst>
                                          <p:attrName>ppt_x</p:attrName>
                                        </p:attrNameLst>
                                      </p:cBhvr>
                                      <p:tavLst>
                                        <p:tav tm="0">
                                          <p:val>
                                            <p:strVal val="#ppt_x"/>
                                          </p:val>
                                        </p:tav>
                                        <p:tav tm="100000">
                                          <p:val>
                                            <p:strVal val="#ppt_x"/>
                                          </p:val>
                                        </p:tav>
                                      </p:tavLst>
                                    </p:anim>
                                    <p:anim calcmode="lin" valueType="num">
                                      <p:cBhvr>
                                        <p:cTn id="24" dur="1000" fill="hold"/>
                                        <p:tgtEl>
                                          <p:spTgt spid="14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1000"/>
                                        <p:tgtEl>
                                          <p:spTgt spid="200"/>
                                        </p:tgtEl>
                                      </p:cBhvr>
                                    </p:animEffect>
                                    <p:anim calcmode="lin" valueType="num">
                                      <p:cBhvr>
                                        <p:cTn id="28" dur="1000" fill="hold"/>
                                        <p:tgtEl>
                                          <p:spTgt spid="200"/>
                                        </p:tgtEl>
                                        <p:attrNameLst>
                                          <p:attrName>ppt_x</p:attrName>
                                        </p:attrNameLst>
                                      </p:cBhvr>
                                      <p:tavLst>
                                        <p:tav tm="0">
                                          <p:val>
                                            <p:strVal val="#ppt_x"/>
                                          </p:val>
                                        </p:tav>
                                        <p:tav tm="100000">
                                          <p:val>
                                            <p:strVal val="#ppt_x"/>
                                          </p:val>
                                        </p:tav>
                                      </p:tavLst>
                                    </p:anim>
                                    <p:anim calcmode="lin" valueType="num">
                                      <p:cBhvr>
                                        <p:cTn id="29" dur="1000" fill="hold"/>
                                        <p:tgtEl>
                                          <p:spTgt spid="20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1000"/>
                                        <p:tgtEl>
                                          <p:spTgt spid="302"/>
                                        </p:tgtEl>
                                      </p:cBhvr>
                                    </p:animEffect>
                                    <p:anim calcmode="lin" valueType="num">
                                      <p:cBhvr>
                                        <p:cTn id="33" dur="1000" fill="hold"/>
                                        <p:tgtEl>
                                          <p:spTgt spid="302"/>
                                        </p:tgtEl>
                                        <p:attrNameLst>
                                          <p:attrName>ppt_x</p:attrName>
                                        </p:attrNameLst>
                                      </p:cBhvr>
                                      <p:tavLst>
                                        <p:tav tm="0">
                                          <p:val>
                                            <p:strVal val="#ppt_x"/>
                                          </p:val>
                                        </p:tav>
                                        <p:tav tm="100000">
                                          <p:val>
                                            <p:strVal val="#ppt_x"/>
                                          </p:val>
                                        </p:tav>
                                      </p:tavLst>
                                    </p:anim>
                                    <p:anim calcmode="lin" valueType="num">
                                      <p:cBhvr>
                                        <p:cTn id="34" dur="1000" fill="hold"/>
                                        <p:tgtEl>
                                          <p:spTgt spid="30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anim calcmode="lin" valueType="num">
                                      <p:cBhvr>
                                        <p:cTn id="38" dur="1000" fill="hold"/>
                                        <p:tgtEl>
                                          <p:spTgt spid="303"/>
                                        </p:tgtEl>
                                        <p:attrNameLst>
                                          <p:attrName>ppt_x</p:attrName>
                                        </p:attrNameLst>
                                      </p:cBhvr>
                                      <p:tavLst>
                                        <p:tav tm="0">
                                          <p:val>
                                            <p:strVal val="#ppt_x"/>
                                          </p:val>
                                        </p:tav>
                                        <p:tav tm="100000">
                                          <p:val>
                                            <p:strVal val="#ppt_x"/>
                                          </p:val>
                                        </p:tav>
                                      </p:tavLst>
                                    </p:anim>
                                    <p:anim calcmode="lin" valueType="num">
                                      <p:cBhvr>
                                        <p:cTn id="39" dur="1000" fill="hold"/>
                                        <p:tgtEl>
                                          <p:spTgt spid="30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4"/>
                                        </p:tgtEl>
                                        <p:attrNameLst>
                                          <p:attrName>style.visibility</p:attrName>
                                        </p:attrNameLst>
                                      </p:cBhvr>
                                      <p:to>
                                        <p:strVal val="visible"/>
                                      </p:to>
                                    </p:set>
                                    <p:animEffect transition="in" filter="fade">
                                      <p:cBhvr>
                                        <p:cTn id="42" dur="1000"/>
                                        <p:tgtEl>
                                          <p:spTgt spid="304"/>
                                        </p:tgtEl>
                                      </p:cBhvr>
                                    </p:animEffect>
                                    <p:anim calcmode="lin" valueType="num">
                                      <p:cBhvr>
                                        <p:cTn id="43" dur="1000" fill="hold"/>
                                        <p:tgtEl>
                                          <p:spTgt spid="304"/>
                                        </p:tgtEl>
                                        <p:attrNameLst>
                                          <p:attrName>ppt_x</p:attrName>
                                        </p:attrNameLst>
                                      </p:cBhvr>
                                      <p:tavLst>
                                        <p:tav tm="0">
                                          <p:val>
                                            <p:strVal val="#ppt_x"/>
                                          </p:val>
                                        </p:tav>
                                        <p:tav tm="100000">
                                          <p:val>
                                            <p:strVal val="#ppt_x"/>
                                          </p:val>
                                        </p:tav>
                                      </p:tavLst>
                                    </p:anim>
                                    <p:anim calcmode="lin" valueType="num">
                                      <p:cBhvr>
                                        <p:cTn id="44" dur="1000" fill="hold"/>
                                        <p:tgtEl>
                                          <p:spTgt spid="30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2" grpId="0"/>
      <p:bldP spid="303" grpId="0"/>
      <p:bldP spid="30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6394" y="1892430"/>
            <a:ext cx="3350597" cy="400110"/>
          </a:xfrm>
          <a:prstGeom prst="rect">
            <a:avLst/>
          </a:prstGeom>
          <a:noFill/>
        </p:spPr>
        <p:txBody>
          <a:bodyPr wrap="none" rtlCol="0">
            <a:spAutoFit/>
          </a:bodyPr>
          <a:lstStyle/>
          <a:p>
            <a:r>
              <a:rPr lang="en-US" altLang="zh-CN" sz="2000" dirty="0">
                <a:solidFill>
                  <a:schemeClr val="bg1">
                    <a:lumMod val="75000"/>
                  </a:schemeClr>
                </a:solidFill>
              </a:rPr>
              <a:t>1</a:t>
            </a:r>
            <a:r>
              <a:rPr lang="zh-CN" altLang="en-US" sz="2000" dirty="0">
                <a:solidFill>
                  <a:schemeClr val="bg1">
                    <a:lumMod val="75000"/>
                  </a:schemeClr>
                </a:solidFill>
              </a:rPr>
              <a:t>、避免测试的“事件驱动”；</a:t>
            </a:r>
          </a:p>
        </p:txBody>
      </p:sp>
      <p:sp>
        <p:nvSpPr>
          <p:cNvPr id="302" name="TextBox 301"/>
          <p:cNvSpPr txBox="1"/>
          <p:nvPr/>
        </p:nvSpPr>
        <p:spPr>
          <a:xfrm>
            <a:off x="2896394" y="2544023"/>
            <a:ext cx="4931158" cy="400110"/>
          </a:xfrm>
          <a:prstGeom prst="rect">
            <a:avLst/>
          </a:prstGeom>
          <a:noFill/>
        </p:spPr>
        <p:txBody>
          <a:bodyPr wrap="none" rtlCol="0">
            <a:spAutoFit/>
          </a:bodyPr>
          <a:lstStyle/>
          <a:p>
            <a:r>
              <a:rPr lang="en-US" altLang="zh-CN" sz="2000" dirty="0">
                <a:solidFill>
                  <a:schemeClr val="bg1">
                    <a:lumMod val="75000"/>
                  </a:schemeClr>
                </a:solidFill>
              </a:rPr>
              <a:t>2</a:t>
            </a:r>
            <a:r>
              <a:rPr lang="zh-CN" altLang="en-US" sz="2000" dirty="0">
                <a:solidFill>
                  <a:schemeClr val="bg1">
                    <a:lumMod val="75000"/>
                  </a:schemeClr>
                </a:solidFill>
              </a:rPr>
              <a:t>、使测试工作和整个开发工作融合起来；</a:t>
            </a:r>
          </a:p>
        </p:txBody>
      </p:sp>
      <p:sp>
        <p:nvSpPr>
          <p:cNvPr id="303" name="TextBox 302"/>
          <p:cNvSpPr txBox="1"/>
          <p:nvPr/>
        </p:nvSpPr>
        <p:spPr>
          <a:xfrm>
            <a:off x="2896394" y="3181771"/>
            <a:ext cx="5187639" cy="400110"/>
          </a:xfrm>
          <a:prstGeom prst="rect">
            <a:avLst/>
          </a:prstGeom>
          <a:noFill/>
        </p:spPr>
        <p:txBody>
          <a:bodyPr wrap="none" rtlCol="0">
            <a:spAutoFit/>
          </a:bodyPr>
          <a:lstStyle/>
          <a:p>
            <a:r>
              <a:rPr lang="en-US" altLang="zh-CN" sz="2000" dirty="0">
                <a:solidFill>
                  <a:schemeClr val="bg1">
                    <a:lumMod val="75000"/>
                  </a:schemeClr>
                </a:solidFill>
              </a:rPr>
              <a:t>3</a:t>
            </a:r>
            <a:r>
              <a:rPr lang="zh-CN" altLang="en-US" sz="2000" dirty="0">
                <a:solidFill>
                  <a:schemeClr val="bg1">
                    <a:lumMod val="75000"/>
                  </a:schemeClr>
                </a:solidFill>
              </a:rPr>
              <a:t>、资源和变更事先作为一个可控制的风险。</a:t>
            </a:r>
          </a:p>
        </p:txBody>
      </p:sp>
      <p:grpSp>
        <p:nvGrpSpPr>
          <p:cNvPr id="251" name="Group 6552"/>
          <p:cNvGrpSpPr/>
          <p:nvPr/>
        </p:nvGrpSpPr>
        <p:grpSpPr bwMode="auto">
          <a:xfrm>
            <a:off x="2120503" y="1943398"/>
            <a:ext cx="343843" cy="300068"/>
            <a:chOff x="0" y="0"/>
            <a:chExt cx="307975" cy="266700"/>
          </a:xfrm>
        </p:grpSpPr>
        <p:sp>
          <p:nvSpPr>
            <p:cNvPr id="252" name="Freeform 10250"/>
            <p:cNvSpPr>
              <a:spLocks noEditPoints="1" noChangeArrowheads="1"/>
            </p:cNvSpPr>
            <p:nvPr/>
          </p:nvSpPr>
          <p:spPr bwMode="auto">
            <a:xfrm>
              <a:off x="0" y="0"/>
              <a:ext cx="307975" cy="266700"/>
            </a:xfrm>
            <a:custGeom>
              <a:avLst/>
              <a:gdLst>
                <a:gd name="T0" fmla="*/ 53 w 82"/>
                <a:gd name="T1" fmla="*/ 17 h 71"/>
                <a:gd name="T2" fmla="*/ 39 w 82"/>
                <a:gd name="T3" fmla="*/ 37 h 71"/>
                <a:gd name="T4" fmla="*/ 18 w 82"/>
                <a:gd name="T5" fmla="*/ 30 h 71"/>
                <a:gd name="T6" fmla="*/ 9 w 82"/>
                <a:gd name="T7" fmla="*/ 27 h 71"/>
                <a:gd name="T8" fmla="*/ 5 w 82"/>
                <a:gd name="T9" fmla="*/ 31 h 71"/>
                <a:gd name="T10" fmla="*/ 1 w 82"/>
                <a:gd name="T11" fmla="*/ 37 h 71"/>
                <a:gd name="T12" fmla="*/ 0 w 82"/>
                <a:gd name="T13" fmla="*/ 42 h 71"/>
                <a:gd name="T14" fmla="*/ 3 w 82"/>
                <a:gd name="T15" fmla="*/ 47 h 71"/>
                <a:gd name="T16" fmla="*/ 20 w 82"/>
                <a:gd name="T17" fmla="*/ 58 h 71"/>
                <a:gd name="T18" fmla="*/ 24 w 82"/>
                <a:gd name="T19" fmla="*/ 60 h 71"/>
                <a:gd name="T20" fmla="*/ 33 w 82"/>
                <a:gd name="T21" fmla="*/ 66 h 71"/>
                <a:gd name="T22" fmla="*/ 38 w 82"/>
                <a:gd name="T23" fmla="*/ 71 h 71"/>
                <a:gd name="T24" fmla="*/ 46 w 82"/>
                <a:gd name="T25" fmla="*/ 66 h 71"/>
                <a:gd name="T26" fmla="*/ 54 w 82"/>
                <a:gd name="T27" fmla="*/ 57 h 71"/>
                <a:gd name="T28" fmla="*/ 58 w 82"/>
                <a:gd name="T29" fmla="*/ 49 h 71"/>
                <a:gd name="T30" fmla="*/ 62 w 82"/>
                <a:gd name="T31" fmla="*/ 43 h 71"/>
                <a:gd name="T32" fmla="*/ 69 w 82"/>
                <a:gd name="T33" fmla="*/ 34 h 71"/>
                <a:gd name="T34" fmla="*/ 70 w 82"/>
                <a:gd name="T35" fmla="*/ 7 h 71"/>
                <a:gd name="T36" fmla="*/ 57 w 82"/>
                <a:gd name="T37" fmla="*/ 51 h 71"/>
                <a:gd name="T38" fmla="*/ 66 w 82"/>
                <a:gd name="T39" fmla="*/ 38 h 71"/>
                <a:gd name="T40" fmla="*/ 66 w 82"/>
                <a:gd name="T41" fmla="*/ 38 h 71"/>
                <a:gd name="T42" fmla="*/ 64 w 82"/>
                <a:gd name="T43" fmla="*/ 38 h 71"/>
                <a:gd name="T44" fmla="*/ 61 w 82"/>
                <a:gd name="T45" fmla="*/ 41 h 71"/>
                <a:gd name="T46" fmla="*/ 59 w 82"/>
                <a:gd name="T47" fmla="*/ 45 h 71"/>
                <a:gd name="T48" fmla="*/ 44 w 82"/>
                <a:gd name="T49" fmla="*/ 65 h 71"/>
                <a:gd name="T50" fmla="*/ 36 w 82"/>
                <a:gd name="T51" fmla="*/ 68 h 71"/>
                <a:gd name="T52" fmla="*/ 28 w 82"/>
                <a:gd name="T53" fmla="*/ 62 h 71"/>
                <a:gd name="T54" fmla="*/ 17 w 82"/>
                <a:gd name="T55" fmla="*/ 55 h 71"/>
                <a:gd name="T56" fmla="*/ 1 w 82"/>
                <a:gd name="T57" fmla="*/ 43 h 71"/>
                <a:gd name="T58" fmla="*/ 2 w 82"/>
                <a:gd name="T59" fmla="*/ 39 h 71"/>
                <a:gd name="T60" fmla="*/ 7 w 82"/>
                <a:gd name="T61" fmla="*/ 31 h 71"/>
                <a:gd name="T62" fmla="*/ 10 w 82"/>
                <a:gd name="T63" fmla="*/ 28 h 71"/>
                <a:gd name="T64" fmla="*/ 13 w 82"/>
                <a:gd name="T65" fmla="*/ 30 h 71"/>
                <a:gd name="T66" fmla="*/ 14 w 82"/>
                <a:gd name="T67" fmla="*/ 30 h 71"/>
                <a:gd name="T68" fmla="*/ 18 w 82"/>
                <a:gd name="T69" fmla="*/ 33 h 71"/>
                <a:gd name="T70" fmla="*/ 32 w 82"/>
                <a:gd name="T71" fmla="*/ 42 h 71"/>
                <a:gd name="T72" fmla="*/ 45 w 82"/>
                <a:gd name="T73" fmla="*/ 33 h 71"/>
                <a:gd name="T74" fmla="*/ 54 w 82"/>
                <a:gd name="T75" fmla="*/ 21 h 71"/>
                <a:gd name="T76" fmla="*/ 61 w 82"/>
                <a:gd name="T77" fmla="*/ 10 h 71"/>
                <a:gd name="T78" fmla="*/ 72 w 82"/>
                <a:gd name="T79" fmla="*/ 24 h 71"/>
                <a:gd name="T80" fmla="*/ 62 w 82"/>
                <a:gd name="T81"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71">
                  <a:moveTo>
                    <a:pt x="70" y="7"/>
                  </a:moveTo>
                  <a:cubicBezTo>
                    <a:pt x="64" y="0"/>
                    <a:pt x="55" y="11"/>
                    <a:pt x="53" y="17"/>
                  </a:cubicBezTo>
                  <a:cubicBezTo>
                    <a:pt x="51" y="21"/>
                    <a:pt x="48" y="25"/>
                    <a:pt x="45" y="29"/>
                  </a:cubicBezTo>
                  <a:cubicBezTo>
                    <a:pt x="44" y="30"/>
                    <a:pt x="39" y="38"/>
                    <a:pt x="39" y="37"/>
                  </a:cubicBezTo>
                  <a:cubicBezTo>
                    <a:pt x="33" y="47"/>
                    <a:pt x="22" y="32"/>
                    <a:pt x="16" y="29"/>
                  </a:cubicBezTo>
                  <a:cubicBezTo>
                    <a:pt x="17" y="29"/>
                    <a:pt x="18" y="30"/>
                    <a:pt x="18" y="30"/>
                  </a:cubicBezTo>
                  <a:cubicBezTo>
                    <a:pt x="18" y="29"/>
                    <a:pt x="13" y="28"/>
                    <a:pt x="14" y="28"/>
                  </a:cubicBezTo>
                  <a:cubicBezTo>
                    <a:pt x="12" y="27"/>
                    <a:pt x="9" y="26"/>
                    <a:pt x="9" y="27"/>
                  </a:cubicBezTo>
                  <a:cubicBezTo>
                    <a:pt x="8" y="28"/>
                    <a:pt x="8" y="28"/>
                    <a:pt x="8" y="28"/>
                  </a:cubicBezTo>
                  <a:cubicBezTo>
                    <a:pt x="7" y="30"/>
                    <a:pt x="6" y="29"/>
                    <a:pt x="5" y="31"/>
                  </a:cubicBezTo>
                  <a:cubicBezTo>
                    <a:pt x="4" y="34"/>
                    <a:pt x="2" y="36"/>
                    <a:pt x="1" y="38"/>
                  </a:cubicBezTo>
                  <a:cubicBezTo>
                    <a:pt x="1" y="37"/>
                    <a:pt x="1" y="37"/>
                    <a:pt x="1" y="37"/>
                  </a:cubicBezTo>
                  <a:cubicBezTo>
                    <a:pt x="1" y="37"/>
                    <a:pt x="1" y="38"/>
                    <a:pt x="0" y="38"/>
                  </a:cubicBezTo>
                  <a:cubicBezTo>
                    <a:pt x="2" y="36"/>
                    <a:pt x="0" y="41"/>
                    <a:pt x="0" y="42"/>
                  </a:cubicBezTo>
                  <a:cubicBezTo>
                    <a:pt x="0" y="42"/>
                    <a:pt x="1" y="45"/>
                    <a:pt x="1" y="45"/>
                  </a:cubicBezTo>
                  <a:cubicBezTo>
                    <a:pt x="2" y="45"/>
                    <a:pt x="5" y="48"/>
                    <a:pt x="3" y="47"/>
                  </a:cubicBezTo>
                  <a:cubicBezTo>
                    <a:pt x="4" y="47"/>
                    <a:pt x="6" y="48"/>
                    <a:pt x="8" y="49"/>
                  </a:cubicBezTo>
                  <a:cubicBezTo>
                    <a:pt x="10" y="51"/>
                    <a:pt x="16" y="55"/>
                    <a:pt x="20" y="58"/>
                  </a:cubicBezTo>
                  <a:cubicBezTo>
                    <a:pt x="19" y="57"/>
                    <a:pt x="24" y="60"/>
                    <a:pt x="24" y="60"/>
                  </a:cubicBezTo>
                  <a:cubicBezTo>
                    <a:pt x="22" y="59"/>
                    <a:pt x="24" y="60"/>
                    <a:pt x="24" y="60"/>
                  </a:cubicBezTo>
                  <a:cubicBezTo>
                    <a:pt x="25" y="61"/>
                    <a:pt x="26" y="62"/>
                    <a:pt x="27" y="62"/>
                  </a:cubicBezTo>
                  <a:cubicBezTo>
                    <a:pt x="26" y="62"/>
                    <a:pt x="32" y="66"/>
                    <a:pt x="33" y="66"/>
                  </a:cubicBezTo>
                  <a:cubicBezTo>
                    <a:pt x="36" y="67"/>
                    <a:pt x="36" y="70"/>
                    <a:pt x="39" y="70"/>
                  </a:cubicBezTo>
                  <a:cubicBezTo>
                    <a:pt x="38" y="70"/>
                    <a:pt x="38" y="71"/>
                    <a:pt x="38" y="71"/>
                  </a:cubicBezTo>
                  <a:cubicBezTo>
                    <a:pt x="39" y="71"/>
                    <a:pt x="43" y="69"/>
                    <a:pt x="41" y="71"/>
                  </a:cubicBezTo>
                  <a:cubicBezTo>
                    <a:pt x="42" y="71"/>
                    <a:pt x="45" y="67"/>
                    <a:pt x="46" y="66"/>
                  </a:cubicBezTo>
                  <a:cubicBezTo>
                    <a:pt x="47" y="65"/>
                    <a:pt x="51" y="60"/>
                    <a:pt x="51" y="60"/>
                  </a:cubicBezTo>
                  <a:cubicBezTo>
                    <a:pt x="50" y="59"/>
                    <a:pt x="54" y="57"/>
                    <a:pt x="54" y="57"/>
                  </a:cubicBezTo>
                  <a:cubicBezTo>
                    <a:pt x="54" y="56"/>
                    <a:pt x="55" y="53"/>
                    <a:pt x="56" y="52"/>
                  </a:cubicBezTo>
                  <a:cubicBezTo>
                    <a:pt x="56" y="51"/>
                    <a:pt x="57" y="51"/>
                    <a:pt x="58" y="49"/>
                  </a:cubicBezTo>
                  <a:cubicBezTo>
                    <a:pt x="58" y="49"/>
                    <a:pt x="57" y="51"/>
                    <a:pt x="57" y="51"/>
                  </a:cubicBezTo>
                  <a:cubicBezTo>
                    <a:pt x="58" y="48"/>
                    <a:pt x="61" y="45"/>
                    <a:pt x="62" y="43"/>
                  </a:cubicBezTo>
                  <a:cubicBezTo>
                    <a:pt x="62" y="44"/>
                    <a:pt x="62" y="44"/>
                    <a:pt x="62" y="44"/>
                  </a:cubicBezTo>
                  <a:cubicBezTo>
                    <a:pt x="65" y="42"/>
                    <a:pt x="67" y="37"/>
                    <a:pt x="69" y="34"/>
                  </a:cubicBezTo>
                  <a:cubicBezTo>
                    <a:pt x="71" y="30"/>
                    <a:pt x="74" y="25"/>
                    <a:pt x="76" y="22"/>
                  </a:cubicBezTo>
                  <a:cubicBezTo>
                    <a:pt x="82" y="15"/>
                    <a:pt x="78" y="8"/>
                    <a:pt x="70" y="7"/>
                  </a:cubicBezTo>
                  <a:close/>
                  <a:moveTo>
                    <a:pt x="56" y="51"/>
                  </a:moveTo>
                  <a:cubicBezTo>
                    <a:pt x="56" y="51"/>
                    <a:pt x="57" y="51"/>
                    <a:pt x="57" y="51"/>
                  </a:cubicBezTo>
                  <a:cubicBezTo>
                    <a:pt x="56" y="51"/>
                    <a:pt x="56" y="51"/>
                    <a:pt x="56" y="51"/>
                  </a:cubicBezTo>
                  <a:close/>
                  <a:moveTo>
                    <a:pt x="66" y="38"/>
                  </a:moveTo>
                  <a:cubicBezTo>
                    <a:pt x="66" y="38"/>
                    <a:pt x="66" y="38"/>
                    <a:pt x="66" y="38"/>
                  </a:cubicBezTo>
                  <a:cubicBezTo>
                    <a:pt x="65" y="39"/>
                    <a:pt x="65" y="38"/>
                    <a:pt x="66" y="38"/>
                  </a:cubicBezTo>
                  <a:close/>
                  <a:moveTo>
                    <a:pt x="72" y="24"/>
                  </a:moveTo>
                  <a:cubicBezTo>
                    <a:pt x="70" y="28"/>
                    <a:pt x="67" y="35"/>
                    <a:pt x="64" y="38"/>
                  </a:cubicBezTo>
                  <a:cubicBezTo>
                    <a:pt x="64" y="37"/>
                    <a:pt x="64" y="37"/>
                    <a:pt x="65" y="36"/>
                  </a:cubicBezTo>
                  <a:cubicBezTo>
                    <a:pt x="64" y="37"/>
                    <a:pt x="61" y="39"/>
                    <a:pt x="61" y="41"/>
                  </a:cubicBezTo>
                  <a:cubicBezTo>
                    <a:pt x="62" y="40"/>
                    <a:pt x="62" y="40"/>
                    <a:pt x="62" y="39"/>
                  </a:cubicBezTo>
                  <a:cubicBezTo>
                    <a:pt x="62" y="42"/>
                    <a:pt x="60" y="44"/>
                    <a:pt x="59" y="45"/>
                  </a:cubicBezTo>
                  <a:cubicBezTo>
                    <a:pt x="56" y="48"/>
                    <a:pt x="54" y="53"/>
                    <a:pt x="51" y="56"/>
                  </a:cubicBezTo>
                  <a:cubicBezTo>
                    <a:pt x="49" y="59"/>
                    <a:pt x="47" y="62"/>
                    <a:pt x="44" y="65"/>
                  </a:cubicBezTo>
                  <a:cubicBezTo>
                    <a:pt x="44" y="66"/>
                    <a:pt x="40" y="69"/>
                    <a:pt x="39" y="70"/>
                  </a:cubicBezTo>
                  <a:cubicBezTo>
                    <a:pt x="38" y="70"/>
                    <a:pt x="38" y="69"/>
                    <a:pt x="36" y="68"/>
                  </a:cubicBezTo>
                  <a:cubicBezTo>
                    <a:pt x="37" y="68"/>
                    <a:pt x="35" y="67"/>
                    <a:pt x="35" y="67"/>
                  </a:cubicBezTo>
                  <a:cubicBezTo>
                    <a:pt x="35" y="66"/>
                    <a:pt x="29" y="63"/>
                    <a:pt x="28" y="62"/>
                  </a:cubicBezTo>
                  <a:cubicBezTo>
                    <a:pt x="27" y="62"/>
                    <a:pt x="23" y="58"/>
                    <a:pt x="23" y="58"/>
                  </a:cubicBezTo>
                  <a:cubicBezTo>
                    <a:pt x="20" y="57"/>
                    <a:pt x="19" y="56"/>
                    <a:pt x="17" y="55"/>
                  </a:cubicBezTo>
                  <a:cubicBezTo>
                    <a:pt x="17" y="55"/>
                    <a:pt x="17" y="55"/>
                    <a:pt x="18" y="55"/>
                  </a:cubicBezTo>
                  <a:cubicBezTo>
                    <a:pt x="16" y="53"/>
                    <a:pt x="0" y="44"/>
                    <a:pt x="1" y="43"/>
                  </a:cubicBezTo>
                  <a:cubicBezTo>
                    <a:pt x="1" y="42"/>
                    <a:pt x="2" y="38"/>
                    <a:pt x="2" y="38"/>
                  </a:cubicBezTo>
                  <a:cubicBezTo>
                    <a:pt x="2" y="39"/>
                    <a:pt x="2" y="39"/>
                    <a:pt x="2" y="39"/>
                  </a:cubicBezTo>
                  <a:cubicBezTo>
                    <a:pt x="2" y="39"/>
                    <a:pt x="3" y="37"/>
                    <a:pt x="3" y="38"/>
                  </a:cubicBezTo>
                  <a:cubicBezTo>
                    <a:pt x="3" y="38"/>
                    <a:pt x="6" y="33"/>
                    <a:pt x="7" y="31"/>
                  </a:cubicBezTo>
                  <a:cubicBezTo>
                    <a:pt x="8" y="31"/>
                    <a:pt x="8" y="31"/>
                    <a:pt x="8" y="31"/>
                  </a:cubicBezTo>
                  <a:cubicBezTo>
                    <a:pt x="8" y="31"/>
                    <a:pt x="10" y="28"/>
                    <a:pt x="10" y="28"/>
                  </a:cubicBezTo>
                  <a:cubicBezTo>
                    <a:pt x="10" y="28"/>
                    <a:pt x="12" y="29"/>
                    <a:pt x="13" y="30"/>
                  </a:cubicBezTo>
                  <a:cubicBezTo>
                    <a:pt x="13" y="30"/>
                    <a:pt x="13" y="30"/>
                    <a:pt x="13" y="30"/>
                  </a:cubicBezTo>
                  <a:cubicBezTo>
                    <a:pt x="13" y="30"/>
                    <a:pt x="14" y="30"/>
                    <a:pt x="14" y="30"/>
                  </a:cubicBezTo>
                  <a:cubicBezTo>
                    <a:pt x="14" y="30"/>
                    <a:pt x="14" y="30"/>
                    <a:pt x="14" y="30"/>
                  </a:cubicBezTo>
                  <a:cubicBezTo>
                    <a:pt x="14" y="30"/>
                    <a:pt x="14" y="30"/>
                    <a:pt x="14" y="30"/>
                  </a:cubicBezTo>
                  <a:cubicBezTo>
                    <a:pt x="15" y="31"/>
                    <a:pt x="17" y="32"/>
                    <a:pt x="18" y="33"/>
                  </a:cubicBezTo>
                  <a:cubicBezTo>
                    <a:pt x="19" y="33"/>
                    <a:pt x="23" y="36"/>
                    <a:pt x="22" y="36"/>
                  </a:cubicBezTo>
                  <a:cubicBezTo>
                    <a:pt x="24" y="38"/>
                    <a:pt x="28" y="41"/>
                    <a:pt x="32" y="42"/>
                  </a:cubicBezTo>
                  <a:cubicBezTo>
                    <a:pt x="32" y="46"/>
                    <a:pt x="40" y="40"/>
                    <a:pt x="41" y="39"/>
                  </a:cubicBezTo>
                  <a:cubicBezTo>
                    <a:pt x="41" y="39"/>
                    <a:pt x="44" y="35"/>
                    <a:pt x="45" y="33"/>
                  </a:cubicBezTo>
                  <a:cubicBezTo>
                    <a:pt x="44" y="38"/>
                    <a:pt x="45" y="34"/>
                    <a:pt x="45" y="34"/>
                  </a:cubicBezTo>
                  <a:cubicBezTo>
                    <a:pt x="45" y="30"/>
                    <a:pt x="52" y="23"/>
                    <a:pt x="54" y="21"/>
                  </a:cubicBezTo>
                  <a:cubicBezTo>
                    <a:pt x="52" y="22"/>
                    <a:pt x="55" y="19"/>
                    <a:pt x="55" y="18"/>
                  </a:cubicBezTo>
                  <a:cubicBezTo>
                    <a:pt x="57" y="15"/>
                    <a:pt x="60" y="13"/>
                    <a:pt x="61" y="10"/>
                  </a:cubicBezTo>
                  <a:cubicBezTo>
                    <a:pt x="64" y="5"/>
                    <a:pt x="70" y="10"/>
                    <a:pt x="73" y="12"/>
                  </a:cubicBezTo>
                  <a:cubicBezTo>
                    <a:pt x="79" y="15"/>
                    <a:pt x="75" y="19"/>
                    <a:pt x="72" y="24"/>
                  </a:cubicBezTo>
                  <a:close/>
                  <a:moveTo>
                    <a:pt x="62" y="40"/>
                  </a:moveTo>
                  <a:cubicBezTo>
                    <a:pt x="62" y="39"/>
                    <a:pt x="62" y="39"/>
                    <a:pt x="62" y="40"/>
                  </a:cubicBezTo>
                  <a:cubicBezTo>
                    <a:pt x="62" y="39"/>
                    <a:pt x="62" y="40"/>
                    <a:pt x="62"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3" name="Freeform 10251"/>
            <p:cNvSpPr>
              <a:spLocks noChangeArrowheads="1"/>
            </p:cNvSpPr>
            <p:nvPr/>
          </p:nvSpPr>
          <p:spPr bwMode="auto">
            <a:xfrm>
              <a:off x="139700" y="244475"/>
              <a:ext cx="25400" cy="11113"/>
            </a:xfrm>
            <a:custGeom>
              <a:avLst/>
              <a:gdLst>
                <a:gd name="T0" fmla="*/ 1 w 7"/>
                <a:gd name="T1" fmla="*/ 3 h 3"/>
                <a:gd name="T2" fmla="*/ 7 w 7"/>
                <a:gd name="T3" fmla="*/ 0 h 3"/>
                <a:gd name="T4" fmla="*/ 6 w 7"/>
                <a:gd name="T5" fmla="*/ 0 h 3"/>
                <a:gd name="T6" fmla="*/ 1 w 7"/>
                <a:gd name="T7" fmla="*/ 3 h 3"/>
                <a:gd name="T8" fmla="*/ 1 w 7"/>
                <a:gd name="T9" fmla="*/ 3 h 3"/>
              </a:gdLst>
              <a:ahLst/>
              <a:cxnLst>
                <a:cxn ang="0">
                  <a:pos x="T0" y="T1"/>
                </a:cxn>
                <a:cxn ang="0">
                  <a:pos x="T2" y="T3"/>
                </a:cxn>
                <a:cxn ang="0">
                  <a:pos x="T4" y="T5"/>
                </a:cxn>
                <a:cxn ang="0">
                  <a:pos x="T6" y="T7"/>
                </a:cxn>
                <a:cxn ang="0">
                  <a:pos x="T8" y="T9"/>
                </a:cxn>
              </a:cxnLst>
              <a:rect l="0" t="0" r="r" b="b"/>
              <a:pathLst>
                <a:path w="7" h="3">
                  <a:moveTo>
                    <a:pt x="1" y="3"/>
                  </a:moveTo>
                  <a:cubicBezTo>
                    <a:pt x="3" y="2"/>
                    <a:pt x="5" y="1"/>
                    <a:pt x="7" y="0"/>
                  </a:cubicBezTo>
                  <a:cubicBezTo>
                    <a:pt x="7" y="0"/>
                    <a:pt x="6" y="0"/>
                    <a:pt x="6" y="0"/>
                  </a:cubicBezTo>
                  <a:cubicBezTo>
                    <a:pt x="5" y="1"/>
                    <a:pt x="3"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4" name="Freeform 10252"/>
            <p:cNvSpPr>
              <a:spLocks noChangeArrowheads="1"/>
            </p:cNvSpPr>
            <p:nvPr/>
          </p:nvSpPr>
          <p:spPr bwMode="auto">
            <a:xfrm>
              <a:off x="134938" y="219075"/>
              <a:ext cx="57150" cy="33338"/>
            </a:xfrm>
            <a:custGeom>
              <a:avLst/>
              <a:gdLst>
                <a:gd name="T0" fmla="*/ 14 w 15"/>
                <a:gd name="T1" fmla="*/ 0 h 9"/>
                <a:gd name="T2" fmla="*/ 0 w 15"/>
                <a:gd name="T3" fmla="*/ 9 h 9"/>
                <a:gd name="T4" fmla="*/ 1 w 15"/>
                <a:gd name="T5" fmla="*/ 9 h 9"/>
                <a:gd name="T6" fmla="*/ 15 w 15"/>
                <a:gd name="T7" fmla="*/ 0 h 9"/>
                <a:gd name="T8" fmla="*/ 14 w 15"/>
                <a:gd name="T9" fmla="*/ 0 h 9"/>
              </a:gdLst>
              <a:ahLst/>
              <a:cxnLst>
                <a:cxn ang="0">
                  <a:pos x="T0" y="T1"/>
                </a:cxn>
                <a:cxn ang="0">
                  <a:pos x="T2" y="T3"/>
                </a:cxn>
                <a:cxn ang="0">
                  <a:pos x="T4" y="T5"/>
                </a:cxn>
                <a:cxn ang="0">
                  <a:pos x="T6" y="T7"/>
                </a:cxn>
                <a:cxn ang="0">
                  <a:pos x="T8" y="T9"/>
                </a:cxn>
              </a:cxnLst>
              <a:rect l="0" t="0" r="r" b="b"/>
              <a:pathLst>
                <a:path w="15" h="9">
                  <a:moveTo>
                    <a:pt x="14" y="0"/>
                  </a:moveTo>
                  <a:cubicBezTo>
                    <a:pt x="9" y="3"/>
                    <a:pt x="5" y="5"/>
                    <a:pt x="0" y="9"/>
                  </a:cubicBezTo>
                  <a:cubicBezTo>
                    <a:pt x="0" y="9"/>
                    <a:pt x="0" y="9"/>
                    <a:pt x="1" y="9"/>
                  </a:cubicBezTo>
                  <a:cubicBezTo>
                    <a:pt x="5" y="6"/>
                    <a:pt x="10" y="3"/>
                    <a:pt x="15" y="0"/>
                  </a:cubicBezTo>
                  <a:cubicBezTo>
                    <a:pt x="15" y="0"/>
                    <a:pt x="15" y="0"/>
                    <a:pt x="1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5" name="Freeform 10253"/>
            <p:cNvSpPr>
              <a:spLocks noChangeArrowheads="1"/>
            </p:cNvSpPr>
            <p:nvPr/>
          </p:nvSpPr>
          <p:spPr bwMode="auto">
            <a:xfrm>
              <a:off x="123825" y="200025"/>
              <a:ext cx="79375" cy="44450"/>
            </a:xfrm>
            <a:custGeom>
              <a:avLst/>
              <a:gdLst>
                <a:gd name="T0" fmla="*/ 1 w 21"/>
                <a:gd name="T1" fmla="*/ 12 h 12"/>
                <a:gd name="T2" fmla="*/ 21 w 21"/>
                <a:gd name="T3" fmla="*/ 0 h 12"/>
                <a:gd name="T4" fmla="*/ 21 w 21"/>
                <a:gd name="T5" fmla="*/ 0 h 12"/>
                <a:gd name="T6" fmla="*/ 1 w 21"/>
                <a:gd name="T7" fmla="*/ 12 h 12"/>
                <a:gd name="T8" fmla="*/ 1 w 21"/>
                <a:gd name="T9" fmla="*/ 12 h 12"/>
              </a:gdLst>
              <a:ahLst/>
              <a:cxnLst>
                <a:cxn ang="0">
                  <a:pos x="T0" y="T1"/>
                </a:cxn>
                <a:cxn ang="0">
                  <a:pos x="T2" y="T3"/>
                </a:cxn>
                <a:cxn ang="0">
                  <a:pos x="T4" y="T5"/>
                </a:cxn>
                <a:cxn ang="0">
                  <a:pos x="T6" y="T7"/>
                </a:cxn>
                <a:cxn ang="0">
                  <a:pos x="T8" y="T9"/>
                </a:cxn>
              </a:cxnLst>
              <a:rect l="0" t="0" r="r" b="b"/>
              <a:pathLst>
                <a:path w="21" h="12">
                  <a:moveTo>
                    <a:pt x="1" y="12"/>
                  </a:moveTo>
                  <a:cubicBezTo>
                    <a:pt x="8" y="9"/>
                    <a:pt x="14" y="4"/>
                    <a:pt x="21" y="0"/>
                  </a:cubicBezTo>
                  <a:cubicBezTo>
                    <a:pt x="21" y="0"/>
                    <a:pt x="21" y="0"/>
                    <a:pt x="21" y="0"/>
                  </a:cubicBezTo>
                  <a:cubicBezTo>
                    <a:pt x="14" y="4"/>
                    <a:pt x="8" y="8"/>
                    <a:pt x="1" y="12"/>
                  </a:cubicBezTo>
                  <a:cubicBezTo>
                    <a:pt x="0" y="12"/>
                    <a:pt x="1"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6" name="Freeform 10254"/>
            <p:cNvSpPr>
              <a:spLocks noChangeArrowheads="1"/>
            </p:cNvSpPr>
            <p:nvPr/>
          </p:nvSpPr>
          <p:spPr bwMode="auto">
            <a:xfrm>
              <a:off x="115888" y="184150"/>
              <a:ext cx="98425" cy="57150"/>
            </a:xfrm>
            <a:custGeom>
              <a:avLst/>
              <a:gdLst>
                <a:gd name="T0" fmla="*/ 25 w 26"/>
                <a:gd name="T1" fmla="*/ 0 h 15"/>
                <a:gd name="T2" fmla="*/ 1 w 26"/>
                <a:gd name="T3" fmla="*/ 15 h 15"/>
                <a:gd name="T4" fmla="*/ 1 w 26"/>
                <a:gd name="T5" fmla="*/ 15 h 15"/>
                <a:gd name="T6" fmla="*/ 25 w 26"/>
                <a:gd name="T7" fmla="*/ 0 h 15"/>
                <a:gd name="T8" fmla="*/ 25 w 26"/>
                <a:gd name="T9" fmla="*/ 0 h 15"/>
              </a:gdLst>
              <a:ahLst/>
              <a:cxnLst>
                <a:cxn ang="0">
                  <a:pos x="T0" y="T1"/>
                </a:cxn>
                <a:cxn ang="0">
                  <a:pos x="T2" y="T3"/>
                </a:cxn>
                <a:cxn ang="0">
                  <a:pos x="T4" y="T5"/>
                </a:cxn>
                <a:cxn ang="0">
                  <a:pos x="T6" y="T7"/>
                </a:cxn>
                <a:cxn ang="0">
                  <a:pos x="T8" y="T9"/>
                </a:cxn>
              </a:cxnLst>
              <a:rect l="0" t="0" r="r" b="b"/>
              <a:pathLst>
                <a:path w="26" h="15">
                  <a:moveTo>
                    <a:pt x="25" y="0"/>
                  </a:moveTo>
                  <a:cubicBezTo>
                    <a:pt x="17" y="4"/>
                    <a:pt x="8" y="9"/>
                    <a:pt x="1" y="15"/>
                  </a:cubicBezTo>
                  <a:cubicBezTo>
                    <a:pt x="0" y="15"/>
                    <a:pt x="1" y="15"/>
                    <a:pt x="1" y="15"/>
                  </a:cubicBezTo>
                  <a:cubicBezTo>
                    <a:pt x="9" y="9"/>
                    <a:pt x="17" y="5"/>
                    <a:pt x="25" y="0"/>
                  </a:cubicBezTo>
                  <a:cubicBezTo>
                    <a:pt x="26" y="0"/>
                    <a:pt x="25"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7" name="Freeform 10255"/>
            <p:cNvSpPr>
              <a:spLocks noChangeArrowheads="1"/>
            </p:cNvSpPr>
            <p:nvPr/>
          </p:nvSpPr>
          <p:spPr bwMode="auto">
            <a:xfrm>
              <a:off x="101600" y="161925"/>
              <a:ext cx="127000" cy="71438"/>
            </a:xfrm>
            <a:custGeom>
              <a:avLst/>
              <a:gdLst>
                <a:gd name="T0" fmla="*/ 1 w 34"/>
                <a:gd name="T1" fmla="*/ 18 h 19"/>
                <a:gd name="T2" fmla="*/ 33 w 34"/>
                <a:gd name="T3" fmla="*/ 1 h 19"/>
                <a:gd name="T4" fmla="*/ 33 w 34"/>
                <a:gd name="T5" fmla="*/ 0 h 19"/>
                <a:gd name="T6" fmla="*/ 1 w 34"/>
                <a:gd name="T7" fmla="*/ 18 h 19"/>
                <a:gd name="T8" fmla="*/ 1 w 34"/>
                <a:gd name="T9" fmla="*/ 18 h 19"/>
              </a:gdLst>
              <a:ahLst/>
              <a:cxnLst>
                <a:cxn ang="0">
                  <a:pos x="T0" y="T1"/>
                </a:cxn>
                <a:cxn ang="0">
                  <a:pos x="T2" y="T3"/>
                </a:cxn>
                <a:cxn ang="0">
                  <a:pos x="T4" y="T5"/>
                </a:cxn>
                <a:cxn ang="0">
                  <a:pos x="T6" y="T7"/>
                </a:cxn>
                <a:cxn ang="0">
                  <a:pos x="T8" y="T9"/>
                </a:cxn>
              </a:cxnLst>
              <a:rect l="0" t="0" r="r" b="b"/>
              <a:pathLst>
                <a:path w="34" h="19">
                  <a:moveTo>
                    <a:pt x="1" y="18"/>
                  </a:moveTo>
                  <a:cubicBezTo>
                    <a:pt x="12" y="13"/>
                    <a:pt x="22" y="6"/>
                    <a:pt x="33" y="1"/>
                  </a:cubicBezTo>
                  <a:cubicBezTo>
                    <a:pt x="34" y="1"/>
                    <a:pt x="33" y="0"/>
                    <a:pt x="33" y="0"/>
                  </a:cubicBezTo>
                  <a:cubicBezTo>
                    <a:pt x="22" y="6"/>
                    <a:pt x="12" y="12"/>
                    <a:pt x="1" y="18"/>
                  </a:cubicBezTo>
                  <a:cubicBezTo>
                    <a:pt x="0" y="18"/>
                    <a:pt x="1" y="19"/>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8" name="Freeform 10256"/>
            <p:cNvSpPr>
              <a:spLocks noChangeArrowheads="1"/>
            </p:cNvSpPr>
            <p:nvPr/>
          </p:nvSpPr>
          <p:spPr bwMode="auto">
            <a:xfrm>
              <a:off x="93663" y="139700"/>
              <a:ext cx="153988" cy="90488"/>
            </a:xfrm>
            <a:custGeom>
              <a:avLst/>
              <a:gdLst>
                <a:gd name="T0" fmla="*/ 40 w 41"/>
                <a:gd name="T1" fmla="*/ 0 h 24"/>
                <a:gd name="T2" fmla="*/ 1 w 41"/>
                <a:gd name="T3" fmla="*/ 23 h 24"/>
                <a:gd name="T4" fmla="*/ 1 w 41"/>
                <a:gd name="T5" fmla="*/ 23 h 24"/>
                <a:gd name="T6" fmla="*/ 41 w 41"/>
                <a:gd name="T7" fmla="*/ 0 h 24"/>
                <a:gd name="T8" fmla="*/ 40 w 41"/>
                <a:gd name="T9" fmla="*/ 0 h 24"/>
              </a:gdLst>
              <a:ahLst/>
              <a:cxnLst>
                <a:cxn ang="0">
                  <a:pos x="T0" y="T1"/>
                </a:cxn>
                <a:cxn ang="0">
                  <a:pos x="T2" y="T3"/>
                </a:cxn>
                <a:cxn ang="0">
                  <a:pos x="T4" y="T5"/>
                </a:cxn>
                <a:cxn ang="0">
                  <a:pos x="T6" y="T7"/>
                </a:cxn>
                <a:cxn ang="0">
                  <a:pos x="T8" y="T9"/>
                </a:cxn>
              </a:cxnLst>
              <a:rect l="0" t="0" r="r" b="b"/>
              <a:pathLst>
                <a:path w="41" h="24">
                  <a:moveTo>
                    <a:pt x="40" y="0"/>
                  </a:moveTo>
                  <a:cubicBezTo>
                    <a:pt x="27" y="8"/>
                    <a:pt x="14" y="15"/>
                    <a:pt x="1" y="23"/>
                  </a:cubicBezTo>
                  <a:cubicBezTo>
                    <a:pt x="0" y="23"/>
                    <a:pt x="1" y="24"/>
                    <a:pt x="1" y="23"/>
                  </a:cubicBezTo>
                  <a:cubicBezTo>
                    <a:pt x="14" y="15"/>
                    <a:pt x="27" y="8"/>
                    <a:pt x="41" y="0"/>
                  </a:cubicBezTo>
                  <a:cubicBezTo>
                    <a:pt x="41" y="0"/>
                    <a:pt x="41"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9" name="Freeform 10257"/>
            <p:cNvSpPr>
              <a:spLocks noChangeArrowheads="1"/>
            </p:cNvSpPr>
            <p:nvPr/>
          </p:nvSpPr>
          <p:spPr bwMode="auto">
            <a:xfrm>
              <a:off x="71438" y="117475"/>
              <a:ext cx="192088" cy="93663"/>
            </a:xfrm>
            <a:custGeom>
              <a:avLst/>
              <a:gdLst>
                <a:gd name="T0" fmla="*/ 0 w 51"/>
                <a:gd name="T1" fmla="*/ 25 h 25"/>
                <a:gd name="T2" fmla="*/ 51 w 51"/>
                <a:gd name="T3" fmla="*/ 0 h 25"/>
                <a:gd name="T4" fmla="*/ 50 w 51"/>
                <a:gd name="T5" fmla="*/ 0 h 25"/>
                <a:gd name="T6" fmla="*/ 0 w 51"/>
                <a:gd name="T7" fmla="*/ 25 h 25"/>
                <a:gd name="T8" fmla="*/ 0 w 51"/>
                <a:gd name="T9" fmla="*/ 25 h 25"/>
              </a:gdLst>
              <a:ahLst/>
              <a:cxnLst>
                <a:cxn ang="0">
                  <a:pos x="T0" y="T1"/>
                </a:cxn>
                <a:cxn ang="0">
                  <a:pos x="T2" y="T3"/>
                </a:cxn>
                <a:cxn ang="0">
                  <a:pos x="T4" y="T5"/>
                </a:cxn>
                <a:cxn ang="0">
                  <a:pos x="T6" y="T7"/>
                </a:cxn>
                <a:cxn ang="0">
                  <a:pos x="T8" y="T9"/>
                </a:cxn>
              </a:cxnLst>
              <a:rect l="0" t="0" r="r" b="b"/>
              <a:pathLst>
                <a:path w="51" h="25">
                  <a:moveTo>
                    <a:pt x="0" y="25"/>
                  </a:moveTo>
                  <a:cubicBezTo>
                    <a:pt x="18" y="17"/>
                    <a:pt x="34" y="8"/>
                    <a:pt x="51" y="0"/>
                  </a:cubicBezTo>
                  <a:cubicBezTo>
                    <a:pt x="51" y="0"/>
                    <a:pt x="51" y="0"/>
                    <a:pt x="50" y="0"/>
                  </a:cubicBezTo>
                  <a:cubicBezTo>
                    <a:pt x="34" y="8"/>
                    <a:pt x="17" y="17"/>
                    <a:pt x="0" y="25"/>
                  </a:cubicBezTo>
                  <a:cubicBezTo>
                    <a:pt x="0" y="25"/>
                    <a:pt x="0" y="25"/>
                    <a:pt x="0"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0" name="Freeform 10258"/>
            <p:cNvSpPr>
              <a:spLocks noChangeArrowheads="1"/>
            </p:cNvSpPr>
            <p:nvPr/>
          </p:nvSpPr>
          <p:spPr bwMode="auto">
            <a:xfrm>
              <a:off x="63500" y="82550"/>
              <a:ext cx="214313" cy="123825"/>
            </a:xfrm>
            <a:custGeom>
              <a:avLst/>
              <a:gdLst>
                <a:gd name="T0" fmla="*/ 56 w 57"/>
                <a:gd name="T1" fmla="*/ 0 h 33"/>
                <a:gd name="T2" fmla="*/ 1 w 57"/>
                <a:gd name="T3" fmla="*/ 33 h 33"/>
                <a:gd name="T4" fmla="*/ 1 w 57"/>
                <a:gd name="T5" fmla="*/ 33 h 33"/>
                <a:gd name="T6" fmla="*/ 56 w 57"/>
                <a:gd name="T7" fmla="*/ 0 h 33"/>
                <a:gd name="T8" fmla="*/ 56 w 57"/>
                <a:gd name="T9" fmla="*/ 0 h 33"/>
              </a:gdLst>
              <a:ahLst/>
              <a:cxnLst>
                <a:cxn ang="0">
                  <a:pos x="T0" y="T1"/>
                </a:cxn>
                <a:cxn ang="0">
                  <a:pos x="T2" y="T3"/>
                </a:cxn>
                <a:cxn ang="0">
                  <a:pos x="T4" y="T5"/>
                </a:cxn>
                <a:cxn ang="0">
                  <a:pos x="T6" y="T7"/>
                </a:cxn>
                <a:cxn ang="0">
                  <a:pos x="T8" y="T9"/>
                </a:cxn>
              </a:cxnLst>
              <a:rect l="0" t="0" r="r" b="b"/>
              <a:pathLst>
                <a:path w="57" h="33">
                  <a:moveTo>
                    <a:pt x="56" y="0"/>
                  </a:moveTo>
                  <a:cubicBezTo>
                    <a:pt x="37" y="10"/>
                    <a:pt x="18" y="20"/>
                    <a:pt x="1" y="33"/>
                  </a:cubicBezTo>
                  <a:cubicBezTo>
                    <a:pt x="0" y="33"/>
                    <a:pt x="1" y="33"/>
                    <a:pt x="1" y="33"/>
                  </a:cubicBezTo>
                  <a:cubicBezTo>
                    <a:pt x="18" y="20"/>
                    <a:pt x="37" y="10"/>
                    <a:pt x="56" y="0"/>
                  </a:cubicBezTo>
                  <a:cubicBezTo>
                    <a:pt x="57" y="0"/>
                    <a:pt x="56" y="0"/>
                    <a:pt x="5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1" name="Freeform 10259"/>
            <p:cNvSpPr>
              <a:spLocks noChangeArrowheads="1"/>
            </p:cNvSpPr>
            <p:nvPr/>
          </p:nvSpPr>
          <p:spPr bwMode="auto">
            <a:xfrm>
              <a:off x="157163" y="76200"/>
              <a:ext cx="120650" cy="55563"/>
            </a:xfrm>
            <a:custGeom>
              <a:avLst/>
              <a:gdLst>
                <a:gd name="T0" fmla="*/ 1 w 32"/>
                <a:gd name="T1" fmla="*/ 15 h 15"/>
                <a:gd name="T2" fmla="*/ 32 w 32"/>
                <a:gd name="T3" fmla="*/ 1 h 15"/>
                <a:gd name="T4" fmla="*/ 32 w 32"/>
                <a:gd name="T5" fmla="*/ 0 h 15"/>
                <a:gd name="T6" fmla="*/ 1 w 32"/>
                <a:gd name="T7" fmla="*/ 15 h 15"/>
                <a:gd name="T8" fmla="*/ 1 w 32"/>
                <a:gd name="T9" fmla="*/ 15 h 15"/>
              </a:gdLst>
              <a:ahLst/>
              <a:cxnLst>
                <a:cxn ang="0">
                  <a:pos x="T0" y="T1"/>
                </a:cxn>
                <a:cxn ang="0">
                  <a:pos x="T2" y="T3"/>
                </a:cxn>
                <a:cxn ang="0">
                  <a:pos x="T4" y="T5"/>
                </a:cxn>
                <a:cxn ang="0">
                  <a:pos x="T6" y="T7"/>
                </a:cxn>
                <a:cxn ang="0">
                  <a:pos x="T8" y="T9"/>
                </a:cxn>
              </a:cxnLst>
              <a:rect l="0" t="0" r="r" b="b"/>
              <a:pathLst>
                <a:path w="32" h="15">
                  <a:moveTo>
                    <a:pt x="1" y="15"/>
                  </a:moveTo>
                  <a:cubicBezTo>
                    <a:pt x="11" y="10"/>
                    <a:pt x="21" y="5"/>
                    <a:pt x="32" y="1"/>
                  </a:cubicBezTo>
                  <a:cubicBezTo>
                    <a:pt x="32" y="0"/>
                    <a:pt x="32" y="0"/>
                    <a:pt x="32" y="0"/>
                  </a:cubicBezTo>
                  <a:cubicBezTo>
                    <a:pt x="21" y="5"/>
                    <a:pt x="11" y="10"/>
                    <a:pt x="1" y="15"/>
                  </a:cubicBezTo>
                  <a:cubicBezTo>
                    <a:pt x="0" y="15"/>
                    <a:pt x="1" y="15"/>
                    <a:pt x="1" y="1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2" name="Freeform 10260"/>
            <p:cNvSpPr>
              <a:spLocks noChangeArrowheads="1"/>
            </p:cNvSpPr>
            <p:nvPr/>
          </p:nvSpPr>
          <p:spPr bwMode="auto">
            <a:xfrm>
              <a:off x="41275" y="158750"/>
              <a:ext cx="71438" cy="36513"/>
            </a:xfrm>
            <a:custGeom>
              <a:avLst/>
              <a:gdLst>
                <a:gd name="T0" fmla="*/ 1 w 19"/>
                <a:gd name="T1" fmla="*/ 9 h 10"/>
                <a:gd name="T2" fmla="*/ 19 w 19"/>
                <a:gd name="T3" fmla="*/ 0 h 10"/>
                <a:gd name="T4" fmla="*/ 18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8" y="0"/>
                  </a:cubicBezTo>
                  <a:cubicBezTo>
                    <a:pt x="12" y="3"/>
                    <a:pt x="7" y="6"/>
                    <a:pt x="1" y="9"/>
                  </a:cubicBezTo>
                  <a:cubicBezTo>
                    <a:pt x="0" y="9"/>
                    <a:pt x="1" y="10"/>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3" name="Freeform 10261"/>
            <p:cNvSpPr>
              <a:spLocks noChangeArrowheads="1"/>
            </p:cNvSpPr>
            <p:nvPr/>
          </p:nvSpPr>
          <p:spPr bwMode="auto">
            <a:xfrm>
              <a:off x="38100" y="147638"/>
              <a:ext cx="63500" cy="41275"/>
            </a:xfrm>
            <a:custGeom>
              <a:avLst/>
              <a:gdLst>
                <a:gd name="T0" fmla="*/ 16 w 17"/>
                <a:gd name="T1" fmla="*/ 0 h 11"/>
                <a:gd name="T2" fmla="*/ 0 w 17"/>
                <a:gd name="T3" fmla="*/ 11 h 11"/>
                <a:gd name="T4" fmla="*/ 1 w 17"/>
                <a:gd name="T5" fmla="*/ 11 h 11"/>
                <a:gd name="T6" fmla="*/ 17 w 17"/>
                <a:gd name="T7" fmla="*/ 0 h 11"/>
                <a:gd name="T8" fmla="*/ 16 w 17"/>
                <a:gd name="T9" fmla="*/ 0 h 11"/>
              </a:gdLst>
              <a:ahLst/>
              <a:cxnLst>
                <a:cxn ang="0">
                  <a:pos x="T0" y="T1"/>
                </a:cxn>
                <a:cxn ang="0">
                  <a:pos x="T2" y="T3"/>
                </a:cxn>
                <a:cxn ang="0">
                  <a:pos x="T4" y="T5"/>
                </a:cxn>
                <a:cxn ang="0">
                  <a:pos x="T6" y="T7"/>
                </a:cxn>
                <a:cxn ang="0">
                  <a:pos x="T8" y="T9"/>
                </a:cxn>
              </a:cxnLst>
              <a:rect l="0" t="0" r="r" b="b"/>
              <a:pathLst>
                <a:path w="17" h="11">
                  <a:moveTo>
                    <a:pt x="16" y="0"/>
                  </a:moveTo>
                  <a:cubicBezTo>
                    <a:pt x="11" y="4"/>
                    <a:pt x="6" y="7"/>
                    <a:pt x="0" y="11"/>
                  </a:cubicBezTo>
                  <a:cubicBezTo>
                    <a:pt x="0" y="11"/>
                    <a:pt x="1" y="11"/>
                    <a:pt x="1" y="11"/>
                  </a:cubicBezTo>
                  <a:cubicBezTo>
                    <a:pt x="6" y="7"/>
                    <a:pt x="11" y="4"/>
                    <a:pt x="17" y="0"/>
                  </a:cubicBezTo>
                  <a:cubicBezTo>
                    <a:pt x="17" y="0"/>
                    <a:pt x="17" y="0"/>
                    <a:pt x="1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4" name="Freeform 10262"/>
            <p:cNvSpPr>
              <a:spLocks noChangeArrowheads="1"/>
            </p:cNvSpPr>
            <p:nvPr/>
          </p:nvSpPr>
          <p:spPr bwMode="auto">
            <a:xfrm>
              <a:off x="187325" y="52388"/>
              <a:ext cx="98425" cy="49213"/>
            </a:xfrm>
            <a:custGeom>
              <a:avLst/>
              <a:gdLst>
                <a:gd name="T0" fmla="*/ 25 w 26"/>
                <a:gd name="T1" fmla="*/ 0 h 13"/>
                <a:gd name="T2" fmla="*/ 0 w 26"/>
                <a:gd name="T3" fmla="*/ 12 h 13"/>
                <a:gd name="T4" fmla="*/ 0 w 26"/>
                <a:gd name="T5" fmla="*/ 13 h 13"/>
                <a:gd name="T6" fmla="*/ 26 w 26"/>
                <a:gd name="T7" fmla="*/ 0 h 13"/>
                <a:gd name="T8" fmla="*/ 25 w 26"/>
                <a:gd name="T9" fmla="*/ 0 h 13"/>
              </a:gdLst>
              <a:ahLst/>
              <a:cxnLst>
                <a:cxn ang="0">
                  <a:pos x="T0" y="T1"/>
                </a:cxn>
                <a:cxn ang="0">
                  <a:pos x="T2" y="T3"/>
                </a:cxn>
                <a:cxn ang="0">
                  <a:pos x="T4" y="T5"/>
                </a:cxn>
                <a:cxn ang="0">
                  <a:pos x="T6" y="T7"/>
                </a:cxn>
                <a:cxn ang="0">
                  <a:pos x="T8" y="T9"/>
                </a:cxn>
              </a:cxnLst>
              <a:rect l="0" t="0" r="r" b="b"/>
              <a:pathLst>
                <a:path w="26" h="13">
                  <a:moveTo>
                    <a:pt x="25" y="0"/>
                  </a:moveTo>
                  <a:cubicBezTo>
                    <a:pt x="17" y="4"/>
                    <a:pt x="8" y="8"/>
                    <a:pt x="0" y="12"/>
                  </a:cubicBezTo>
                  <a:cubicBezTo>
                    <a:pt x="0" y="13"/>
                    <a:pt x="0" y="13"/>
                    <a:pt x="0" y="13"/>
                  </a:cubicBezTo>
                  <a:cubicBezTo>
                    <a:pt x="9" y="8"/>
                    <a:pt x="17" y="4"/>
                    <a:pt x="26" y="0"/>
                  </a:cubicBezTo>
                  <a:cubicBezTo>
                    <a:pt x="26" y="0"/>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5" name="Freeform 10263"/>
            <p:cNvSpPr>
              <a:spLocks noChangeArrowheads="1"/>
            </p:cNvSpPr>
            <p:nvPr/>
          </p:nvSpPr>
          <p:spPr bwMode="auto">
            <a:xfrm>
              <a:off x="195263" y="49213"/>
              <a:ext cx="90488" cy="41275"/>
            </a:xfrm>
            <a:custGeom>
              <a:avLst/>
              <a:gdLst>
                <a:gd name="T0" fmla="*/ 0 w 24"/>
                <a:gd name="T1" fmla="*/ 11 h 11"/>
                <a:gd name="T2" fmla="*/ 24 w 24"/>
                <a:gd name="T3" fmla="*/ 0 h 11"/>
                <a:gd name="T4" fmla="*/ 23 w 24"/>
                <a:gd name="T5" fmla="*/ 0 h 11"/>
                <a:gd name="T6" fmla="*/ 0 w 24"/>
                <a:gd name="T7" fmla="*/ 10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cubicBezTo>
                    <a:pt x="8" y="7"/>
                    <a:pt x="16" y="3"/>
                    <a:pt x="24" y="0"/>
                  </a:cubicBezTo>
                  <a:cubicBezTo>
                    <a:pt x="24" y="0"/>
                    <a:pt x="24" y="0"/>
                    <a:pt x="23" y="0"/>
                  </a:cubicBezTo>
                  <a:cubicBezTo>
                    <a:pt x="15" y="3"/>
                    <a:pt x="8" y="7"/>
                    <a:pt x="0" y="10"/>
                  </a:cubicBezTo>
                  <a:cubicBezTo>
                    <a:pt x="0" y="11"/>
                    <a:pt x="0" y="11"/>
                    <a:pt x="0"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6" name="Freeform 10264"/>
            <p:cNvSpPr>
              <a:spLocks noChangeArrowheads="1"/>
            </p:cNvSpPr>
            <p:nvPr/>
          </p:nvSpPr>
          <p:spPr bwMode="auto">
            <a:xfrm>
              <a:off x="19050" y="142875"/>
              <a:ext cx="71438" cy="38100"/>
            </a:xfrm>
            <a:custGeom>
              <a:avLst/>
              <a:gdLst>
                <a:gd name="T0" fmla="*/ 1 w 19"/>
                <a:gd name="T1" fmla="*/ 9 h 10"/>
                <a:gd name="T2" fmla="*/ 19 w 19"/>
                <a:gd name="T3" fmla="*/ 0 h 10"/>
                <a:gd name="T4" fmla="*/ 19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9" y="0"/>
                  </a:cubicBezTo>
                  <a:cubicBezTo>
                    <a:pt x="13" y="3"/>
                    <a:pt x="7" y="6"/>
                    <a:pt x="1" y="9"/>
                  </a:cubicBezTo>
                  <a:cubicBezTo>
                    <a:pt x="0" y="10"/>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7" name="Freeform 10265"/>
            <p:cNvSpPr>
              <a:spLocks noChangeArrowheads="1"/>
            </p:cNvSpPr>
            <p:nvPr/>
          </p:nvSpPr>
          <p:spPr bwMode="auto">
            <a:xfrm>
              <a:off x="11113" y="131763"/>
              <a:ext cx="68263" cy="38100"/>
            </a:xfrm>
            <a:custGeom>
              <a:avLst/>
              <a:gdLst>
                <a:gd name="T0" fmla="*/ 18 w 18"/>
                <a:gd name="T1" fmla="*/ 0 h 10"/>
                <a:gd name="T2" fmla="*/ 0 w 18"/>
                <a:gd name="T3" fmla="*/ 10 h 10"/>
                <a:gd name="T4" fmla="*/ 0 w 18"/>
                <a:gd name="T5" fmla="*/ 10 h 10"/>
                <a:gd name="T6" fmla="*/ 18 w 18"/>
                <a:gd name="T7" fmla="*/ 0 h 10"/>
                <a:gd name="T8" fmla="*/ 18 w 18"/>
                <a:gd name="T9" fmla="*/ 0 h 10"/>
              </a:gdLst>
              <a:ahLst/>
              <a:cxnLst>
                <a:cxn ang="0">
                  <a:pos x="T0" y="T1"/>
                </a:cxn>
                <a:cxn ang="0">
                  <a:pos x="T2" y="T3"/>
                </a:cxn>
                <a:cxn ang="0">
                  <a:pos x="T4" y="T5"/>
                </a:cxn>
                <a:cxn ang="0">
                  <a:pos x="T6" y="T7"/>
                </a:cxn>
                <a:cxn ang="0">
                  <a:pos x="T8" y="T9"/>
                </a:cxn>
              </a:cxnLst>
              <a:rect l="0" t="0" r="r" b="b"/>
              <a:pathLst>
                <a:path w="18" h="10">
                  <a:moveTo>
                    <a:pt x="18" y="0"/>
                  </a:moveTo>
                  <a:cubicBezTo>
                    <a:pt x="12" y="3"/>
                    <a:pt x="6" y="6"/>
                    <a:pt x="0" y="10"/>
                  </a:cubicBezTo>
                  <a:cubicBezTo>
                    <a:pt x="0" y="10"/>
                    <a:pt x="0" y="10"/>
                    <a:pt x="0" y="10"/>
                  </a:cubicBezTo>
                  <a:cubicBezTo>
                    <a:pt x="6" y="7"/>
                    <a:pt x="12" y="3"/>
                    <a:pt x="18" y="0"/>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8" name="Freeform 10266"/>
            <p:cNvSpPr>
              <a:spLocks noChangeArrowheads="1"/>
            </p:cNvSpPr>
            <p:nvPr/>
          </p:nvSpPr>
          <p:spPr bwMode="auto">
            <a:xfrm>
              <a:off x="222250" y="30163"/>
              <a:ext cx="44450" cy="26988"/>
            </a:xfrm>
            <a:custGeom>
              <a:avLst/>
              <a:gdLst>
                <a:gd name="T0" fmla="*/ 11 w 12"/>
                <a:gd name="T1" fmla="*/ 1 h 7"/>
                <a:gd name="T2" fmla="*/ 0 w 12"/>
                <a:gd name="T3" fmla="*/ 7 h 7"/>
                <a:gd name="T4" fmla="*/ 0 w 12"/>
                <a:gd name="T5" fmla="*/ 7 h 7"/>
                <a:gd name="T6" fmla="*/ 12 w 12"/>
                <a:gd name="T7" fmla="*/ 1 h 7"/>
                <a:gd name="T8" fmla="*/ 11 w 12"/>
                <a:gd name="T9" fmla="*/ 1 h 7"/>
              </a:gdLst>
              <a:ahLst/>
              <a:cxnLst>
                <a:cxn ang="0">
                  <a:pos x="T0" y="T1"/>
                </a:cxn>
                <a:cxn ang="0">
                  <a:pos x="T2" y="T3"/>
                </a:cxn>
                <a:cxn ang="0">
                  <a:pos x="T4" y="T5"/>
                </a:cxn>
                <a:cxn ang="0">
                  <a:pos x="T6" y="T7"/>
                </a:cxn>
                <a:cxn ang="0">
                  <a:pos x="T8" y="T9"/>
                </a:cxn>
              </a:cxnLst>
              <a:rect l="0" t="0" r="r" b="b"/>
              <a:pathLst>
                <a:path w="12" h="7">
                  <a:moveTo>
                    <a:pt x="11" y="1"/>
                  </a:moveTo>
                  <a:cubicBezTo>
                    <a:pt x="8" y="3"/>
                    <a:pt x="4" y="5"/>
                    <a:pt x="0" y="7"/>
                  </a:cubicBezTo>
                  <a:cubicBezTo>
                    <a:pt x="0" y="7"/>
                    <a:pt x="0" y="7"/>
                    <a:pt x="0" y="7"/>
                  </a:cubicBezTo>
                  <a:cubicBezTo>
                    <a:pt x="4" y="5"/>
                    <a:pt x="8" y="3"/>
                    <a:pt x="12" y="1"/>
                  </a:cubicBezTo>
                  <a:cubicBezTo>
                    <a:pt x="12" y="1"/>
                    <a:pt x="12" y="0"/>
                    <a:pt x="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9" name="Freeform 10267"/>
            <p:cNvSpPr>
              <a:spLocks noChangeArrowheads="1"/>
            </p:cNvSpPr>
            <p:nvPr/>
          </p:nvSpPr>
          <p:spPr bwMode="auto">
            <a:xfrm>
              <a:off x="228600" y="26988"/>
              <a:ext cx="30163" cy="14288"/>
            </a:xfrm>
            <a:custGeom>
              <a:avLst/>
              <a:gdLst>
                <a:gd name="T0" fmla="*/ 1 w 8"/>
                <a:gd name="T1" fmla="*/ 4 h 4"/>
                <a:gd name="T2" fmla="*/ 8 w 8"/>
                <a:gd name="T3" fmla="*/ 1 h 4"/>
                <a:gd name="T4" fmla="*/ 8 w 8"/>
                <a:gd name="T5" fmla="*/ 0 h 4"/>
                <a:gd name="T6" fmla="*/ 0 w 8"/>
                <a:gd name="T7" fmla="*/ 3 h 4"/>
                <a:gd name="T8" fmla="*/ 1 w 8"/>
                <a:gd name="T9" fmla="*/ 4 h 4"/>
              </a:gdLst>
              <a:ahLst/>
              <a:cxnLst>
                <a:cxn ang="0">
                  <a:pos x="T0" y="T1"/>
                </a:cxn>
                <a:cxn ang="0">
                  <a:pos x="T2" y="T3"/>
                </a:cxn>
                <a:cxn ang="0">
                  <a:pos x="T4" y="T5"/>
                </a:cxn>
                <a:cxn ang="0">
                  <a:pos x="T6" y="T7"/>
                </a:cxn>
                <a:cxn ang="0">
                  <a:pos x="T8" y="T9"/>
                </a:cxn>
              </a:cxnLst>
              <a:rect l="0" t="0" r="r" b="b"/>
              <a:pathLst>
                <a:path w="8" h="4">
                  <a:moveTo>
                    <a:pt x="1" y="4"/>
                  </a:moveTo>
                  <a:cubicBezTo>
                    <a:pt x="3" y="3"/>
                    <a:pt x="5" y="2"/>
                    <a:pt x="8" y="1"/>
                  </a:cubicBezTo>
                  <a:cubicBezTo>
                    <a:pt x="8" y="0"/>
                    <a:pt x="8" y="0"/>
                    <a:pt x="8" y="0"/>
                  </a:cubicBezTo>
                  <a:cubicBezTo>
                    <a:pt x="5" y="1"/>
                    <a:pt x="3" y="2"/>
                    <a:pt x="0" y="3"/>
                  </a:cubicBezTo>
                  <a:cubicBezTo>
                    <a:pt x="0" y="4"/>
                    <a:pt x="0"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0" name="Freeform 10268"/>
            <p:cNvSpPr>
              <a:spLocks noChangeArrowheads="1"/>
            </p:cNvSpPr>
            <p:nvPr/>
          </p:nvSpPr>
          <p:spPr bwMode="auto">
            <a:xfrm>
              <a:off x="7938" y="117475"/>
              <a:ext cx="60325" cy="30163"/>
            </a:xfrm>
            <a:custGeom>
              <a:avLst/>
              <a:gdLst>
                <a:gd name="T0" fmla="*/ 0 w 16"/>
                <a:gd name="T1" fmla="*/ 8 h 8"/>
                <a:gd name="T2" fmla="*/ 15 w 16"/>
                <a:gd name="T3" fmla="*/ 1 h 8"/>
                <a:gd name="T4" fmla="*/ 15 w 16"/>
                <a:gd name="T5" fmla="*/ 1 h 8"/>
                <a:gd name="T6" fmla="*/ 0 w 16"/>
                <a:gd name="T7" fmla="*/ 8 h 8"/>
                <a:gd name="T8" fmla="*/ 0 w 16"/>
                <a:gd name="T9" fmla="*/ 8 h 8"/>
              </a:gdLst>
              <a:ahLst/>
              <a:cxnLst>
                <a:cxn ang="0">
                  <a:pos x="T0" y="T1"/>
                </a:cxn>
                <a:cxn ang="0">
                  <a:pos x="T2" y="T3"/>
                </a:cxn>
                <a:cxn ang="0">
                  <a:pos x="T4" y="T5"/>
                </a:cxn>
                <a:cxn ang="0">
                  <a:pos x="T6" y="T7"/>
                </a:cxn>
                <a:cxn ang="0">
                  <a:pos x="T8" y="T9"/>
                </a:cxn>
              </a:cxnLst>
              <a:rect l="0" t="0" r="r" b="b"/>
              <a:pathLst>
                <a:path w="16" h="8">
                  <a:moveTo>
                    <a:pt x="0" y="8"/>
                  </a:moveTo>
                  <a:cubicBezTo>
                    <a:pt x="5" y="6"/>
                    <a:pt x="10" y="3"/>
                    <a:pt x="15" y="1"/>
                  </a:cubicBezTo>
                  <a:cubicBezTo>
                    <a:pt x="16" y="1"/>
                    <a:pt x="15" y="0"/>
                    <a:pt x="15" y="1"/>
                  </a:cubicBezTo>
                  <a:cubicBezTo>
                    <a:pt x="10" y="3"/>
                    <a:pt x="5" y="5"/>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1" name="Freeform 10269"/>
            <p:cNvSpPr>
              <a:spLocks noChangeArrowheads="1"/>
            </p:cNvSpPr>
            <p:nvPr/>
          </p:nvSpPr>
          <p:spPr bwMode="auto">
            <a:xfrm>
              <a:off x="15875" y="109538"/>
              <a:ext cx="36513" cy="22225"/>
            </a:xfrm>
            <a:custGeom>
              <a:avLst/>
              <a:gdLst>
                <a:gd name="T0" fmla="*/ 10 w 10"/>
                <a:gd name="T1" fmla="*/ 0 h 6"/>
                <a:gd name="T2" fmla="*/ 0 w 10"/>
                <a:gd name="T3" fmla="*/ 6 h 6"/>
                <a:gd name="T4" fmla="*/ 0 w 10"/>
                <a:gd name="T5" fmla="*/ 6 h 6"/>
                <a:gd name="T6" fmla="*/ 10 w 10"/>
                <a:gd name="T7" fmla="*/ 1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3" y="4"/>
                    <a:pt x="0" y="6"/>
                  </a:cubicBezTo>
                  <a:cubicBezTo>
                    <a:pt x="0" y="6"/>
                    <a:pt x="0" y="6"/>
                    <a:pt x="0" y="6"/>
                  </a:cubicBezTo>
                  <a:cubicBezTo>
                    <a:pt x="4" y="4"/>
                    <a:pt x="7" y="2"/>
                    <a:pt x="10" y="1"/>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272" name="Group 6552"/>
          <p:cNvGrpSpPr/>
          <p:nvPr/>
        </p:nvGrpSpPr>
        <p:grpSpPr bwMode="auto">
          <a:xfrm>
            <a:off x="2132910" y="2594044"/>
            <a:ext cx="343843" cy="300068"/>
            <a:chOff x="0" y="0"/>
            <a:chExt cx="307975" cy="266700"/>
          </a:xfrm>
        </p:grpSpPr>
        <p:sp>
          <p:nvSpPr>
            <p:cNvPr id="273" name="Freeform 10250"/>
            <p:cNvSpPr>
              <a:spLocks noEditPoints="1" noChangeArrowheads="1"/>
            </p:cNvSpPr>
            <p:nvPr/>
          </p:nvSpPr>
          <p:spPr bwMode="auto">
            <a:xfrm>
              <a:off x="0" y="0"/>
              <a:ext cx="307975" cy="266700"/>
            </a:xfrm>
            <a:custGeom>
              <a:avLst/>
              <a:gdLst>
                <a:gd name="T0" fmla="*/ 53 w 82"/>
                <a:gd name="T1" fmla="*/ 17 h 71"/>
                <a:gd name="T2" fmla="*/ 39 w 82"/>
                <a:gd name="T3" fmla="*/ 37 h 71"/>
                <a:gd name="T4" fmla="*/ 18 w 82"/>
                <a:gd name="T5" fmla="*/ 30 h 71"/>
                <a:gd name="T6" fmla="*/ 9 w 82"/>
                <a:gd name="T7" fmla="*/ 27 h 71"/>
                <a:gd name="T8" fmla="*/ 5 w 82"/>
                <a:gd name="T9" fmla="*/ 31 h 71"/>
                <a:gd name="T10" fmla="*/ 1 w 82"/>
                <a:gd name="T11" fmla="*/ 37 h 71"/>
                <a:gd name="T12" fmla="*/ 0 w 82"/>
                <a:gd name="T13" fmla="*/ 42 h 71"/>
                <a:gd name="T14" fmla="*/ 3 w 82"/>
                <a:gd name="T15" fmla="*/ 47 h 71"/>
                <a:gd name="T16" fmla="*/ 20 w 82"/>
                <a:gd name="T17" fmla="*/ 58 h 71"/>
                <a:gd name="T18" fmla="*/ 24 w 82"/>
                <a:gd name="T19" fmla="*/ 60 h 71"/>
                <a:gd name="T20" fmla="*/ 33 w 82"/>
                <a:gd name="T21" fmla="*/ 66 h 71"/>
                <a:gd name="T22" fmla="*/ 38 w 82"/>
                <a:gd name="T23" fmla="*/ 71 h 71"/>
                <a:gd name="T24" fmla="*/ 46 w 82"/>
                <a:gd name="T25" fmla="*/ 66 h 71"/>
                <a:gd name="T26" fmla="*/ 54 w 82"/>
                <a:gd name="T27" fmla="*/ 57 h 71"/>
                <a:gd name="T28" fmla="*/ 58 w 82"/>
                <a:gd name="T29" fmla="*/ 49 h 71"/>
                <a:gd name="T30" fmla="*/ 62 w 82"/>
                <a:gd name="T31" fmla="*/ 43 h 71"/>
                <a:gd name="T32" fmla="*/ 69 w 82"/>
                <a:gd name="T33" fmla="*/ 34 h 71"/>
                <a:gd name="T34" fmla="*/ 70 w 82"/>
                <a:gd name="T35" fmla="*/ 7 h 71"/>
                <a:gd name="T36" fmla="*/ 57 w 82"/>
                <a:gd name="T37" fmla="*/ 51 h 71"/>
                <a:gd name="T38" fmla="*/ 66 w 82"/>
                <a:gd name="T39" fmla="*/ 38 h 71"/>
                <a:gd name="T40" fmla="*/ 66 w 82"/>
                <a:gd name="T41" fmla="*/ 38 h 71"/>
                <a:gd name="T42" fmla="*/ 64 w 82"/>
                <a:gd name="T43" fmla="*/ 38 h 71"/>
                <a:gd name="T44" fmla="*/ 61 w 82"/>
                <a:gd name="T45" fmla="*/ 41 h 71"/>
                <a:gd name="T46" fmla="*/ 59 w 82"/>
                <a:gd name="T47" fmla="*/ 45 h 71"/>
                <a:gd name="T48" fmla="*/ 44 w 82"/>
                <a:gd name="T49" fmla="*/ 65 h 71"/>
                <a:gd name="T50" fmla="*/ 36 w 82"/>
                <a:gd name="T51" fmla="*/ 68 h 71"/>
                <a:gd name="T52" fmla="*/ 28 w 82"/>
                <a:gd name="T53" fmla="*/ 62 h 71"/>
                <a:gd name="T54" fmla="*/ 17 w 82"/>
                <a:gd name="T55" fmla="*/ 55 h 71"/>
                <a:gd name="T56" fmla="*/ 1 w 82"/>
                <a:gd name="T57" fmla="*/ 43 h 71"/>
                <a:gd name="T58" fmla="*/ 2 w 82"/>
                <a:gd name="T59" fmla="*/ 39 h 71"/>
                <a:gd name="T60" fmla="*/ 7 w 82"/>
                <a:gd name="T61" fmla="*/ 31 h 71"/>
                <a:gd name="T62" fmla="*/ 10 w 82"/>
                <a:gd name="T63" fmla="*/ 28 h 71"/>
                <a:gd name="T64" fmla="*/ 13 w 82"/>
                <a:gd name="T65" fmla="*/ 30 h 71"/>
                <a:gd name="T66" fmla="*/ 14 w 82"/>
                <a:gd name="T67" fmla="*/ 30 h 71"/>
                <a:gd name="T68" fmla="*/ 18 w 82"/>
                <a:gd name="T69" fmla="*/ 33 h 71"/>
                <a:gd name="T70" fmla="*/ 32 w 82"/>
                <a:gd name="T71" fmla="*/ 42 h 71"/>
                <a:gd name="T72" fmla="*/ 45 w 82"/>
                <a:gd name="T73" fmla="*/ 33 h 71"/>
                <a:gd name="T74" fmla="*/ 54 w 82"/>
                <a:gd name="T75" fmla="*/ 21 h 71"/>
                <a:gd name="T76" fmla="*/ 61 w 82"/>
                <a:gd name="T77" fmla="*/ 10 h 71"/>
                <a:gd name="T78" fmla="*/ 72 w 82"/>
                <a:gd name="T79" fmla="*/ 24 h 71"/>
                <a:gd name="T80" fmla="*/ 62 w 82"/>
                <a:gd name="T81"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71">
                  <a:moveTo>
                    <a:pt x="70" y="7"/>
                  </a:moveTo>
                  <a:cubicBezTo>
                    <a:pt x="64" y="0"/>
                    <a:pt x="55" y="11"/>
                    <a:pt x="53" y="17"/>
                  </a:cubicBezTo>
                  <a:cubicBezTo>
                    <a:pt x="51" y="21"/>
                    <a:pt x="48" y="25"/>
                    <a:pt x="45" y="29"/>
                  </a:cubicBezTo>
                  <a:cubicBezTo>
                    <a:pt x="44" y="30"/>
                    <a:pt x="39" y="38"/>
                    <a:pt x="39" y="37"/>
                  </a:cubicBezTo>
                  <a:cubicBezTo>
                    <a:pt x="33" y="47"/>
                    <a:pt x="22" y="32"/>
                    <a:pt x="16" y="29"/>
                  </a:cubicBezTo>
                  <a:cubicBezTo>
                    <a:pt x="17" y="29"/>
                    <a:pt x="18" y="30"/>
                    <a:pt x="18" y="30"/>
                  </a:cubicBezTo>
                  <a:cubicBezTo>
                    <a:pt x="18" y="29"/>
                    <a:pt x="13" y="28"/>
                    <a:pt x="14" y="28"/>
                  </a:cubicBezTo>
                  <a:cubicBezTo>
                    <a:pt x="12" y="27"/>
                    <a:pt x="9" y="26"/>
                    <a:pt x="9" y="27"/>
                  </a:cubicBezTo>
                  <a:cubicBezTo>
                    <a:pt x="8" y="28"/>
                    <a:pt x="8" y="28"/>
                    <a:pt x="8" y="28"/>
                  </a:cubicBezTo>
                  <a:cubicBezTo>
                    <a:pt x="7" y="30"/>
                    <a:pt x="6" y="29"/>
                    <a:pt x="5" y="31"/>
                  </a:cubicBezTo>
                  <a:cubicBezTo>
                    <a:pt x="4" y="34"/>
                    <a:pt x="2" y="36"/>
                    <a:pt x="1" y="38"/>
                  </a:cubicBezTo>
                  <a:cubicBezTo>
                    <a:pt x="1" y="37"/>
                    <a:pt x="1" y="37"/>
                    <a:pt x="1" y="37"/>
                  </a:cubicBezTo>
                  <a:cubicBezTo>
                    <a:pt x="1" y="37"/>
                    <a:pt x="1" y="38"/>
                    <a:pt x="0" y="38"/>
                  </a:cubicBezTo>
                  <a:cubicBezTo>
                    <a:pt x="2" y="36"/>
                    <a:pt x="0" y="41"/>
                    <a:pt x="0" y="42"/>
                  </a:cubicBezTo>
                  <a:cubicBezTo>
                    <a:pt x="0" y="42"/>
                    <a:pt x="1" y="45"/>
                    <a:pt x="1" y="45"/>
                  </a:cubicBezTo>
                  <a:cubicBezTo>
                    <a:pt x="2" y="45"/>
                    <a:pt x="5" y="48"/>
                    <a:pt x="3" y="47"/>
                  </a:cubicBezTo>
                  <a:cubicBezTo>
                    <a:pt x="4" y="47"/>
                    <a:pt x="6" y="48"/>
                    <a:pt x="8" y="49"/>
                  </a:cubicBezTo>
                  <a:cubicBezTo>
                    <a:pt x="10" y="51"/>
                    <a:pt x="16" y="55"/>
                    <a:pt x="20" y="58"/>
                  </a:cubicBezTo>
                  <a:cubicBezTo>
                    <a:pt x="19" y="57"/>
                    <a:pt x="24" y="60"/>
                    <a:pt x="24" y="60"/>
                  </a:cubicBezTo>
                  <a:cubicBezTo>
                    <a:pt x="22" y="59"/>
                    <a:pt x="24" y="60"/>
                    <a:pt x="24" y="60"/>
                  </a:cubicBezTo>
                  <a:cubicBezTo>
                    <a:pt x="25" y="61"/>
                    <a:pt x="26" y="62"/>
                    <a:pt x="27" y="62"/>
                  </a:cubicBezTo>
                  <a:cubicBezTo>
                    <a:pt x="26" y="62"/>
                    <a:pt x="32" y="66"/>
                    <a:pt x="33" y="66"/>
                  </a:cubicBezTo>
                  <a:cubicBezTo>
                    <a:pt x="36" y="67"/>
                    <a:pt x="36" y="70"/>
                    <a:pt x="39" y="70"/>
                  </a:cubicBezTo>
                  <a:cubicBezTo>
                    <a:pt x="38" y="70"/>
                    <a:pt x="38" y="71"/>
                    <a:pt x="38" y="71"/>
                  </a:cubicBezTo>
                  <a:cubicBezTo>
                    <a:pt x="39" y="71"/>
                    <a:pt x="43" y="69"/>
                    <a:pt x="41" y="71"/>
                  </a:cubicBezTo>
                  <a:cubicBezTo>
                    <a:pt x="42" y="71"/>
                    <a:pt x="45" y="67"/>
                    <a:pt x="46" y="66"/>
                  </a:cubicBezTo>
                  <a:cubicBezTo>
                    <a:pt x="47" y="65"/>
                    <a:pt x="51" y="60"/>
                    <a:pt x="51" y="60"/>
                  </a:cubicBezTo>
                  <a:cubicBezTo>
                    <a:pt x="50" y="59"/>
                    <a:pt x="54" y="57"/>
                    <a:pt x="54" y="57"/>
                  </a:cubicBezTo>
                  <a:cubicBezTo>
                    <a:pt x="54" y="56"/>
                    <a:pt x="55" y="53"/>
                    <a:pt x="56" y="52"/>
                  </a:cubicBezTo>
                  <a:cubicBezTo>
                    <a:pt x="56" y="51"/>
                    <a:pt x="57" y="51"/>
                    <a:pt x="58" y="49"/>
                  </a:cubicBezTo>
                  <a:cubicBezTo>
                    <a:pt x="58" y="49"/>
                    <a:pt x="57" y="51"/>
                    <a:pt x="57" y="51"/>
                  </a:cubicBezTo>
                  <a:cubicBezTo>
                    <a:pt x="58" y="48"/>
                    <a:pt x="61" y="45"/>
                    <a:pt x="62" y="43"/>
                  </a:cubicBezTo>
                  <a:cubicBezTo>
                    <a:pt x="62" y="44"/>
                    <a:pt x="62" y="44"/>
                    <a:pt x="62" y="44"/>
                  </a:cubicBezTo>
                  <a:cubicBezTo>
                    <a:pt x="65" y="42"/>
                    <a:pt x="67" y="37"/>
                    <a:pt x="69" y="34"/>
                  </a:cubicBezTo>
                  <a:cubicBezTo>
                    <a:pt x="71" y="30"/>
                    <a:pt x="74" y="25"/>
                    <a:pt x="76" y="22"/>
                  </a:cubicBezTo>
                  <a:cubicBezTo>
                    <a:pt x="82" y="15"/>
                    <a:pt x="78" y="8"/>
                    <a:pt x="70" y="7"/>
                  </a:cubicBezTo>
                  <a:close/>
                  <a:moveTo>
                    <a:pt x="56" y="51"/>
                  </a:moveTo>
                  <a:cubicBezTo>
                    <a:pt x="56" y="51"/>
                    <a:pt x="57" y="51"/>
                    <a:pt x="57" y="51"/>
                  </a:cubicBezTo>
                  <a:cubicBezTo>
                    <a:pt x="56" y="51"/>
                    <a:pt x="56" y="51"/>
                    <a:pt x="56" y="51"/>
                  </a:cubicBezTo>
                  <a:close/>
                  <a:moveTo>
                    <a:pt x="66" y="38"/>
                  </a:moveTo>
                  <a:cubicBezTo>
                    <a:pt x="66" y="38"/>
                    <a:pt x="66" y="38"/>
                    <a:pt x="66" y="38"/>
                  </a:cubicBezTo>
                  <a:cubicBezTo>
                    <a:pt x="65" y="39"/>
                    <a:pt x="65" y="38"/>
                    <a:pt x="66" y="38"/>
                  </a:cubicBezTo>
                  <a:close/>
                  <a:moveTo>
                    <a:pt x="72" y="24"/>
                  </a:moveTo>
                  <a:cubicBezTo>
                    <a:pt x="70" y="28"/>
                    <a:pt x="67" y="35"/>
                    <a:pt x="64" y="38"/>
                  </a:cubicBezTo>
                  <a:cubicBezTo>
                    <a:pt x="64" y="37"/>
                    <a:pt x="64" y="37"/>
                    <a:pt x="65" y="36"/>
                  </a:cubicBezTo>
                  <a:cubicBezTo>
                    <a:pt x="64" y="37"/>
                    <a:pt x="61" y="39"/>
                    <a:pt x="61" y="41"/>
                  </a:cubicBezTo>
                  <a:cubicBezTo>
                    <a:pt x="62" y="40"/>
                    <a:pt x="62" y="40"/>
                    <a:pt x="62" y="39"/>
                  </a:cubicBezTo>
                  <a:cubicBezTo>
                    <a:pt x="62" y="42"/>
                    <a:pt x="60" y="44"/>
                    <a:pt x="59" y="45"/>
                  </a:cubicBezTo>
                  <a:cubicBezTo>
                    <a:pt x="56" y="48"/>
                    <a:pt x="54" y="53"/>
                    <a:pt x="51" y="56"/>
                  </a:cubicBezTo>
                  <a:cubicBezTo>
                    <a:pt x="49" y="59"/>
                    <a:pt x="47" y="62"/>
                    <a:pt x="44" y="65"/>
                  </a:cubicBezTo>
                  <a:cubicBezTo>
                    <a:pt x="44" y="66"/>
                    <a:pt x="40" y="69"/>
                    <a:pt x="39" y="70"/>
                  </a:cubicBezTo>
                  <a:cubicBezTo>
                    <a:pt x="38" y="70"/>
                    <a:pt x="38" y="69"/>
                    <a:pt x="36" y="68"/>
                  </a:cubicBezTo>
                  <a:cubicBezTo>
                    <a:pt x="37" y="68"/>
                    <a:pt x="35" y="67"/>
                    <a:pt x="35" y="67"/>
                  </a:cubicBezTo>
                  <a:cubicBezTo>
                    <a:pt x="35" y="66"/>
                    <a:pt x="29" y="63"/>
                    <a:pt x="28" y="62"/>
                  </a:cubicBezTo>
                  <a:cubicBezTo>
                    <a:pt x="27" y="62"/>
                    <a:pt x="23" y="58"/>
                    <a:pt x="23" y="58"/>
                  </a:cubicBezTo>
                  <a:cubicBezTo>
                    <a:pt x="20" y="57"/>
                    <a:pt x="19" y="56"/>
                    <a:pt x="17" y="55"/>
                  </a:cubicBezTo>
                  <a:cubicBezTo>
                    <a:pt x="17" y="55"/>
                    <a:pt x="17" y="55"/>
                    <a:pt x="18" y="55"/>
                  </a:cubicBezTo>
                  <a:cubicBezTo>
                    <a:pt x="16" y="53"/>
                    <a:pt x="0" y="44"/>
                    <a:pt x="1" y="43"/>
                  </a:cubicBezTo>
                  <a:cubicBezTo>
                    <a:pt x="1" y="42"/>
                    <a:pt x="2" y="38"/>
                    <a:pt x="2" y="38"/>
                  </a:cubicBezTo>
                  <a:cubicBezTo>
                    <a:pt x="2" y="39"/>
                    <a:pt x="2" y="39"/>
                    <a:pt x="2" y="39"/>
                  </a:cubicBezTo>
                  <a:cubicBezTo>
                    <a:pt x="2" y="39"/>
                    <a:pt x="3" y="37"/>
                    <a:pt x="3" y="38"/>
                  </a:cubicBezTo>
                  <a:cubicBezTo>
                    <a:pt x="3" y="38"/>
                    <a:pt x="6" y="33"/>
                    <a:pt x="7" y="31"/>
                  </a:cubicBezTo>
                  <a:cubicBezTo>
                    <a:pt x="8" y="31"/>
                    <a:pt x="8" y="31"/>
                    <a:pt x="8" y="31"/>
                  </a:cubicBezTo>
                  <a:cubicBezTo>
                    <a:pt x="8" y="31"/>
                    <a:pt x="10" y="28"/>
                    <a:pt x="10" y="28"/>
                  </a:cubicBezTo>
                  <a:cubicBezTo>
                    <a:pt x="10" y="28"/>
                    <a:pt x="12" y="29"/>
                    <a:pt x="13" y="30"/>
                  </a:cubicBezTo>
                  <a:cubicBezTo>
                    <a:pt x="13" y="30"/>
                    <a:pt x="13" y="30"/>
                    <a:pt x="13" y="30"/>
                  </a:cubicBezTo>
                  <a:cubicBezTo>
                    <a:pt x="13" y="30"/>
                    <a:pt x="14" y="30"/>
                    <a:pt x="14" y="30"/>
                  </a:cubicBezTo>
                  <a:cubicBezTo>
                    <a:pt x="14" y="30"/>
                    <a:pt x="14" y="30"/>
                    <a:pt x="14" y="30"/>
                  </a:cubicBezTo>
                  <a:cubicBezTo>
                    <a:pt x="14" y="30"/>
                    <a:pt x="14" y="30"/>
                    <a:pt x="14" y="30"/>
                  </a:cubicBezTo>
                  <a:cubicBezTo>
                    <a:pt x="15" y="31"/>
                    <a:pt x="17" y="32"/>
                    <a:pt x="18" y="33"/>
                  </a:cubicBezTo>
                  <a:cubicBezTo>
                    <a:pt x="19" y="33"/>
                    <a:pt x="23" y="36"/>
                    <a:pt x="22" y="36"/>
                  </a:cubicBezTo>
                  <a:cubicBezTo>
                    <a:pt x="24" y="38"/>
                    <a:pt x="28" y="41"/>
                    <a:pt x="32" y="42"/>
                  </a:cubicBezTo>
                  <a:cubicBezTo>
                    <a:pt x="32" y="46"/>
                    <a:pt x="40" y="40"/>
                    <a:pt x="41" y="39"/>
                  </a:cubicBezTo>
                  <a:cubicBezTo>
                    <a:pt x="41" y="39"/>
                    <a:pt x="44" y="35"/>
                    <a:pt x="45" y="33"/>
                  </a:cubicBezTo>
                  <a:cubicBezTo>
                    <a:pt x="44" y="38"/>
                    <a:pt x="45" y="34"/>
                    <a:pt x="45" y="34"/>
                  </a:cubicBezTo>
                  <a:cubicBezTo>
                    <a:pt x="45" y="30"/>
                    <a:pt x="52" y="23"/>
                    <a:pt x="54" y="21"/>
                  </a:cubicBezTo>
                  <a:cubicBezTo>
                    <a:pt x="52" y="22"/>
                    <a:pt x="55" y="19"/>
                    <a:pt x="55" y="18"/>
                  </a:cubicBezTo>
                  <a:cubicBezTo>
                    <a:pt x="57" y="15"/>
                    <a:pt x="60" y="13"/>
                    <a:pt x="61" y="10"/>
                  </a:cubicBezTo>
                  <a:cubicBezTo>
                    <a:pt x="64" y="5"/>
                    <a:pt x="70" y="10"/>
                    <a:pt x="73" y="12"/>
                  </a:cubicBezTo>
                  <a:cubicBezTo>
                    <a:pt x="79" y="15"/>
                    <a:pt x="75" y="19"/>
                    <a:pt x="72" y="24"/>
                  </a:cubicBezTo>
                  <a:close/>
                  <a:moveTo>
                    <a:pt x="62" y="40"/>
                  </a:moveTo>
                  <a:cubicBezTo>
                    <a:pt x="62" y="39"/>
                    <a:pt x="62" y="39"/>
                    <a:pt x="62" y="40"/>
                  </a:cubicBezTo>
                  <a:cubicBezTo>
                    <a:pt x="62" y="39"/>
                    <a:pt x="62" y="40"/>
                    <a:pt x="62"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4" name="Freeform 10251"/>
            <p:cNvSpPr>
              <a:spLocks noChangeArrowheads="1"/>
            </p:cNvSpPr>
            <p:nvPr/>
          </p:nvSpPr>
          <p:spPr bwMode="auto">
            <a:xfrm>
              <a:off x="139700" y="244475"/>
              <a:ext cx="25400" cy="11113"/>
            </a:xfrm>
            <a:custGeom>
              <a:avLst/>
              <a:gdLst>
                <a:gd name="T0" fmla="*/ 1 w 7"/>
                <a:gd name="T1" fmla="*/ 3 h 3"/>
                <a:gd name="T2" fmla="*/ 7 w 7"/>
                <a:gd name="T3" fmla="*/ 0 h 3"/>
                <a:gd name="T4" fmla="*/ 6 w 7"/>
                <a:gd name="T5" fmla="*/ 0 h 3"/>
                <a:gd name="T6" fmla="*/ 1 w 7"/>
                <a:gd name="T7" fmla="*/ 3 h 3"/>
                <a:gd name="T8" fmla="*/ 1 w 7"/>
                <a:gd name="T9" fmla="*/ 3 h 3"/>
              </a:gdLst>
              <a:ahLst/>
              <a:cxnLst>
                <a:cxn ang="0">
                  <a:pos x="T0" y="T1"/>
                </a:cxn>
                <a:cxn ang="0">
                  <a:pos x="T2" y="T3"/>
                </a:cxn>
                <a:cxn ang="0">
                  <a:pos x="T4" y="T5"/>
                </a:cxn>
                <a:cxn ang="0">
                  <a:pos x="T6" y="T7"/>
                </a:cxn>
                <a:cxn ang="0">
                  <a:pos x="T8" y="T9"/>
                </a:cxn>
              </a:cxnLst>
              <a:rect l="0" t="0" r="r" b="b"/>
              <a:pathLst>
                <a:path w="7" h="3">
                  <a:moveTo>
                    <a:pt x="1" y="3"/>
                  </a:moveTo>
                  <a:cubicBezTo>
                    <a:pt x="3" y="2"/>
                    <a:pt x="5" y="1"/>
                    <a:pt x="7" y="0"/>
                  </a:cubicBezTo>
                  <a:cubicBezTo>
                    <a:pt x="7" y="0"/>
                    <a:pt x="6" y="0"/>
                    <a:pt x="6" y="0"/>
                  </a:cubicBezTo>
                  <a:cubicBezTo>
                    <a:pt x="5" y="1"/>
                    <a:pt x="3"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5" name="Freeform 10252"/>
            <p:cNvSpPr>
              <a:spLocks noChangeArrowheads="1"/>
            </p:cNvSpPr>
            <p:nvPr/>
          </p:nvSpPr>
          <p:spPr bwMode="auto">
            <a:xfrm>
              <a:off x="134938" y="219075"/>
              <a:ext cx="57150" cy="33338"/>
            </a:xfrm>
            <a:custGeom>
              <a:avLst/>
              <a:gdLst>
                <a:gd name="T0" fmla="*/ 14 w 15"/>
                <a:gd name="T1" fmla="*/ 0 h 9"/>
                <a:gd name="T2" fmla="*/ 0 w 15"/>
                <a:gd name="T3" fmla="*/ 9 h 9"/>
                <a:gd name="T4" fmla="*/ 1 w 15"/>
                <a:gd name="T5" fmla="*/ 9 h 9"/>
                <a:gd name="T6" fmla="*/ 15 w 15"/>
                <a:gd name="T7" fmla="*/ 0 h 9"/>
                <a:gd name="T8" fmla="*/ 14 w 15"/>
                <a:gd name="T9" fmla="*/ 0 h 9"/>
              </a:gdLst>
              <a:ahLst/>
              <a:cxnLst>
                <a:cxn ang="0">
                  <a:pos x="T0" y="T1"/>
                </a:cxn>
                <a:cxn ang="0">
                  <a:pos x="T2" y="T3"/>
                </a:cxn>
                <a:cxn ang="0">
                  <a:pos x="T4" y="T5"/>
                </a:cxn>
                <a:cxn ang="0">
                  <a:pos x="T6" y="T7"/>
                </a:cxn>
                <a:cxn ang="0">
                  <a:pos x="T8" y="T9"/>
                </a:cxn>
              </a:cxnLst>
              <a:rect l="0" t="0" r="r" b="b"/>
              <a:pathLst>
                <a:path w="15" h="9">
                  <a:moveTo>
                    <a:pt x="14" y="0"/>
                  </a:moveTo>
                  <a:cubicBezTo>
                    <a:pt x="9" y="3"/>
                    <a:pt x="5" y="5"/>
                    <a:pt x="0" y="9"/>
                  </a:cubicBezTo>
                  <a:cubicBezTo>
                    <a:pt x="0" y="9"/>
                    <a:pt x="0" y="9"/>
                    <a:pt x="1" y="9"/>
                  </a:cubicBezTo>
                  <a:cubicBezTo>
                    <a:pt x="5" y="6"/>
                    <a:pt x="10" y="3"/>
                    <a:pt x="15" y="0"/>
                  </a:cubicBezTo>
                  <a:cubicBezTo>
                    <a:pt x="15" y="0"/>
                    <a:pt x="15" y="0"/>
                    <a:pt x="1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6" name="Freeform 10253"/>
            <p:cNvSpPr>
              <a:spLocks noChangeArrowheads="1"/>
            </p:cNvSpPr>
            <p:nvPr/>
          </p:nvSpPr>
          <p:spPr bwMode="auto">
            <a:xfrm>
              <a:off x="123825" y="200025"/>
              <a:ext cx="79375" cy="44450"/>
            </a:xfrm>
            <a:custGeom>
              <a:avLst/>
              <a:gdLst>
                <a:gd name="T0" fmla="*/ 1 w 21"/>
                <a:gd name="T1" fmla="*/ 12 h 12"/>
                <a:gd name="T2" fmla="*/ 21 w 21"/>
                <a:gd name="T3" fmla="*/ 0 h 12"/>
                <a:gd name="T4" fmla="*/ 21 w 21"/>
                <a:gd name="T5" fmla="*/ 0 h 12"/>
                <a:gd name="T6" fmla="*/ 1 w 21"/>
                <a:gd name="T7" fmla="*/ 12 h 12"/>
                <a:gd name="T8" fmla="*/ 1 w 21"/>
                <a:gd name="T9" fmla="*/ 12 h 12"/>
              </a:gdLst>
              <a:ahLst/>
              <a:cxnLst>
                <a:cxn ang="0">
                  <a:pos x="T0" y="T1"/>
                </a:cxn>
                <a:cxn ang="0">
                  <a:pos x="T2" y="T3"/>
                </a:cxn>
                <a:cxn ang="0">
                  <a:pos x="T4" y="T5"/>
                </a:cxn>
                <a:cxn ang="0">
                  <a:pos x="T6" y="T7"/>
                </a:cxn>
                <a:cxn ang="0">
                  <a:pos x="T8" y="T9"/>
                </a:cxn>
              </a:cxnLst>
              <a:rect l="0" t="0" r="r" b="b"/>
              <a:pathLst>
                <a:path w="21" h="12">
                  <a:moveTo>
                    <a:pt x="1" y="12"/>
                  </a:moveTo>
                  <a:cubicBezTo>
                    <a:pt x="8" y="9"/>
                    <a:pt x="14" y="4"/>
                    <a:pt x="21" y="0"/>
                  </a:cubicBezTo>
                  <a:cubicBezTo>
                    <a:pt x="21" y="0"/>
                    <a:pt x="21" y="0"/>
                    <a:pt x="21" y="0"/>
                  </a:cubicBezTo>
                  <a:cubicBezTo>
                    <a:pt x="14" y="4"/>
                    <a:pt x="8" y="8"/>
                    <a:pt x="1" y="12"/>
                  </a:cubicBezTo>
                  <a:cubicBezTo>
                    <a:pt x="0" y="12"/>
                    <a:pt x="1"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7" name="Freeform 10254"/>
            <p:cNvSpPr>
              <a:spLocks noChangeArrowheads="1"/>
            </p:cNvSpPr>
            <p:nvPr/>
          </p:nvSpPr>
          <p:spPr bwMode="auto">
            <a:xfrm>
              <a:off x="115888" y="184150"/>
              <a:ext cx="98425" cy="57150"/>
            </a:xfrm>
            <a:custGeom>
              <a:avLst/>
              <a:gdLst>
                <a:gd name="T0" fmla="*/ 25 w 26"/>
                <a:gd name="T1" fmla="*/ 0 h 15"/>
                <a:gd name="T2" fmla="*/ 1 w 26"/>
                <a:gd name="T3" fmla="*/ 15 h 15"/>
                <a:gd name="T4" fmla="*/ 1 w 26"/>
                <a:gd name="T5" fmla="*/ 15 h 15"/>
                <a:gd name="T6" fmla="*/ 25 w 26"/>
                <a:gd name="T7" fmla="*/ 0 h 15"/>
                <a:gd name="T8" fmla="*/ 25 w 26"/>
                <a:gd name="T9" fmla="*/ 0 h 15"/>
              </a:gdLst>
              <a:ahLst/>
              <a:cxnLst>
                <a:cxn ang="0">
                  <a:pos x="T0" y="T1"/>
                </a:cxn>
                <a:cxn ang="0">
                  <a:pos x="T2" y="T3"/>
                </a:cxn>
                <a:cxn ang="0">
                  <a:pos x="T4" y="T5"/>
                </a:cxn>
                <a:cxn ang="0">
                  <a:pos x="T6" y="T7"/>
                </a:cxn>
                <a:cxn ang="0">
                  <a:pos x="T8" y="T9"/>
                </a:cxn>
              </a:cxnLst>
              <a:rect l="0" t="0" r="r" b="b"/>
              <a:pathLst>
                <a:path w="26" h="15">
                  <a:moveTo>
                    <a:pt x="25" y="0"/>
                  </a:moveTo>
                  <a:cubicBezTo>
                    <a:pt x="17" y="4"/>
                    <a:pt x="8" y="9"/>
                    <a:pt x="1" y="15"/>
                  </a:cubicBezTo>
                  <a:cubicBezTo>
                    <a:pt x="0" y="15"/>
                    <a:pt x="1" y="15"/>
                    <a:pt x="1" y="15"/>
                  </a:cubicBezTo>
                  <a:cubicBezTo>
                    <a:pt x="9" y="9"/>
                    <a:pt x="17" y="5"/>
                    <a:pt x="25" y="0"/>
                  </a:cubicBezTo>
                  <a:cubicBezTo>
                    <a:pt x="26" y="0"/>
                    <a:pt x="25"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8" name="Freeform 10255"/>
            <p:cNvSpPr>
              <a:spLocks noChangeArrowheads="1"/>
            </p:cNvSpPr>
            <p:nvPr/>
          </p:nvSpPr>
          <p:spPr bwMode="auto">
            <a:xfrm>
              <a:off x="101600" y="161925"/>
              <a:ext cx="127000" cy="71438"/>
            </a:xfrm>
            <a:custGeom>
              <a:avLst/>
              <a:gdLst>
                <a:gd name="T0" fmla="*/ 1 w 34"/>
                <a:gd name="T1" fmla="*/ 18 h 19"/>
                <a:gd name="T2" fmla="*/ 33 w 34"/>
                <a:gd name="T3" fmla="*/ 1 h 19"/>
                <a:gd name="T4" fmla="*/ 33 w 34"/>
                <a:gd name="T5" fmla="*/ 0 h 19"/>
                <a:gd name="T6" fmla="*/ 1 w 34"/>
                <a:gd name="T7" fmla="*/ 18 h 19"/>
                <a:gd name="T8" fmla="*/ 1 w 34"/>
                <a:gd name="T9" fmla="*/ 18 h 19"/>
              </a:gdLst>
              <a:ahLst/>
              <a:cxnLst>
                <a:cxn ang="0">
                  <a:pos x="T0" y="T1"/>
                </a:cxn>
                <a:cxn ang="0">
                  <a:pos x="T2" y="T3"/>
                </a:cxn>
                <a:cxn ang="0">
                  <a:pos x="T4" y="T5"/>
                </a:cxn>
                <a:cxn ang="0">
                  <a:pos x="T6" y="T7"/>
                </a:cxn>
                <a:cxn ang="0">
                  <a:pos x="T8" y="T9"/>
                </a:cxn>
              </a:cxnLst>
              <a:rect l="0" t="0" r="r" b="b"/>
              <a:pathLst>
                <a:path w="34" h="19">
                  <a:moveTo>
                    <a:pt x="1" y="18"/>
                  </a:moveTo>
                  <a:cubicBezTo>
                    <a:pt x="12" y="13"/>
                    <a:pt x="22" y="6"/>
                    <a:pt x="33" y="1"/>
                  </a:cubicBezTo>
                  <a:cubicBezTo>
                    <a:pt x="34" y="1"/>
                    <a:pt x="33" y="0"/>
                    <a:pt x="33" y="0"/>
                  </a:cubicBezTo>
                  <a:cubicBezTo>
                    <a:pt x="22" y="6"/>
                    <a:pt x="12" y="12"/>
                    <a:pt x="1" y="18"/>
                  </a:cubicBezTo>
                  <a:cubicBezTo>
                    <a:pt x="0" y="18"/>
                    <a:pt x="1" y="19"/>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9" name="Freeform 10256"/>
            <p:cNvSpPr>
              <a:spLocks noChangeArrowheads="1"/>
            </p:cNvSpPr>
            <p:nvPr/>
          </p:nvSpPr>
          <p:spPr bwMode="auto">
            <a:xfrm>
              <a:off x="93663" y="139700"/>
              <a:ext cx="153988" cy="90488"/>
            </a:xfrm>
            <a:custGeom>
              <a:avLst/>
              <a:gdLst>
                <a:gd name="T0" fmla="*/ 40 w 41"/>
                <a:gd name="T1" fmla="*/ 0 h 24"/>
                <a:gd name="T2" fmla="*/ 1 w 41"/>
                <a:gd name="T3" fmla="*/ 23 h 24"/>
                <a:gd name="T4" fmla="*/ 1 w 41"/>
                <a:gd name="T5" fmla="*/ 23 h 24"/>
                <a:gd name="T6" fmla="*/ 41 w 41"/>
                <a:gd name="T7" fmla="*/ 0 h 24"/>
                <a:gd name="T8" fmla="*/ 40 w 41"/>
                <a:gd name="T9" fmla="*/ 0 h 24"/>
              </a:gdLst>
              <a:ahLst/>
              <a:cxnLst>
                <a:cxn ang="0">
                  <a:pos x="T0" y="T1"/>
                </a:cxn>
                <a:cxn ang="0">
                  <a:pos x="T2" y="T3"/>
                </a:cxn>
                <a:cxn ang="0">
                  <a:pos x="T4" y="T5"/>
                </a:cxn>
                <a:cxn ang="0">
                  <a:pos x="T6" y="T7"/>
                </a:cxn>
                <a:cxn ang="0">
                  <a:pos x="T8" y="T9"/>
                </a:cxn>
              </a:cxnLst>
              <a:rect l="0" t="0" r="r" b="b"/>
              <a:pathLst>
                <a:path w="41" h="24">
                  <a:moveTo>
                    <a:pt x="40" y="0"/>
                  </a:moveTo>
                  <a:cubicBezTo>
                    <a:pt x="27" y="8"/>
                    <a:pt x="14" y="15"/>
                    <a:pt x="1" y="23"/>
                  </a:cubicBezTo>
                  <a:cubicBezTo>
                    <a:pt x="0" y="23"/>
                    <a:pt x="1" y="24"/>
                    <a:pt x="1" y="23"/>
                  </a:cubicBezTo>
                  <a:cubicBezTo>
                    <a:pt x="14" y="15"/>
                    <a:pt x="27" y="8"/>
                    <a:pt x="41" y="0"/>
                  </a:cubicBezTo>
                  <a:cubicBezTo>
                    <a:pt x="41" y="0"/>
                    <a:pt x="41"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0" name="Freeform 10257"/>
            <p:cNvSpPr>
              <a:spLocks noChangeArrowheads="1"/>
            </p:cNvSpPr>
            <p:nvPr/>
          </p:nvSpPr>
          <p:spPr bwMode="auto">
            <a:xfrm>
              <a:off x="71438" y="117475"/>
              <a:ext cx="192088" cy="93663"/>
            </a:xfrm>
            <a:custGeom>
              <a:avLst/>
              <a:gdLst>
                <a:gd name="T0" fmla="*/ 0 w 51"/>
                <a:gd name="T1" fmla="*/ 25 h 25"/>
                <a:gd name="T2" fmla="*/ 51 w 51"/>
                <a:gd name="T3" fmla="*/ 0 h 25"/>
                <a:gd name="T4" fmla="*/ 50 w 51"/>
                <a:gd name="T5" fmla="*/ 0 h 25"/>
                <a:gd name="T6" fmla="*/ 0 w 51"/>
                <a:gd name="T7" fmla="*/ 25 h 25"/>
                <a:gd name="T8" fmla="*/ 0 w 51"/>
                <a:gd name="T9" fmla="*/ 25 h 25"/>
              </a:gdLst>
              <a:ahLst/>
              <a:cxnLst>
                <a:cxn ang="0">
                  <a:pos x="T0" y="T1"/>
                </a:cxn>
                <a:cxn ang="0">
                  <a:pos x="T2" y="T3"/>
                </a:cxn>
                <a:cxn ang="0">
                  <a:pos x="T4" y="T5"/>
                </a:cxn>
                <a:cxn ang="0">
                  <a:pos x="T6" y="T7"/>
                </a:cxn>
                <a:cxn ang="0">
                  <a:pos x="T8" y="T9"/>
                </a:cxn>
              </a:cxnLst>
              <a:rect l="0" t="0" r="r" b="b"/>
              <a:pathLst>
                <a:path w="51" h="25">
                  <a:moveTo>
                    <a:pt x="0" y="25"/>
                  </a:moveTo>
                  <a:cubicBezTo>
                    <a:pt x="18" y="17"/>
                    <a:pt x="34" y="8"/>
                    <a:pt x="51" y="0"/>
                  </a:cubicBezTo>
                  <a:cubicBezTo>
                    <a:pt x="51" y="0"/>
                    <a:pt x="51" y="0"/>
                    <a:pt x="50" y="0"/>
                  </a:cubicBezTo>
                  <a:cubicBezTo>
                    <a:pt x="34" y="8"/>
                    <a:pt x="17" y="17"/>
                    <a:pt x="0" y="25"/>
                  </a:cubicBezTo>
                  <a:cubicBezTo>
                    <a:pt x="0" y="25"/>
                    <a:pt x="0" y="25"/>
                    <a:pt x="0"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1" name="Freeform 10258"/>
            <p:cNvSpPr>
              <a:spLocks noChangeArrowheads="1"/>
            </p:cNvSpPr>
            <p:nvPr/>
          </p:nvSpPr>
          <p:spPr bwMode="auto">
            <a:xfrm>
              <a:off x="63500" y="82550"/>
              <a:ext cx="214313" cy="123825"/>
            </a:xfrm>
            <a:custGeom>
              <a:avLst/>
              <a:gdLst>
                <a:gd name="T0" fmla="*/ 56 w 57"/>
                <a:gd name="T1" fmla="*/ 0 h 33"/>
                <a:gd name="T2" fmla="*/ 1 w 57"/>
                <a:gd name="T3" fmla="*/ 33 h 33"/>
                <a:gd name="T4" fmla="*/ 1 w 57"/>
                <a:gd name="T5" fmla="*/ 33 h 33"/>
                <a:gd name="T6" fmla="*/ 56 w 57"/>
                <a:gd name="T7" fmla="*/ 0 h 33"/>
                <a:gd name="T8" fmla="*/ 56 w 57"/>
                <a:gd name="T9" fmla="*/ 0 h 33"/>
              </a:gdLst>
              <a:ahLst/>
              <a:cxnLst>
                <a:cxn ang="0">
                  <a:pos x="T0" y="T1"/>
                </a:cxn>
                <a:cxn ang="0">
                  <a:pos x="T2" y="T3"/>
                </a:cxn>
                <a:cxn ang="0">
                  <a:pos x="T4" y="T5"/>
                </a:cxn>
                <a:cxn ang="0">
                  <a:pos x="T6" y="T7"/>
                </a:cxn>
                <a:cxn ang="0">
                  <a:pos x="T8" y="T9"/>
                </a:cxn>
              </a:cxnLst>
              <a:rect l="0" t="0" r="r" b="b"/>
              <a:pathLst>
                <a:path w="57" h="33">
                  <a:moveTo>
                    <a:pt x="56" y="0"/>
                  </a:moveTo>
                  <a:cubicBezTo>
                    <a:pt x="37" y="10"/>
                    <a:pt x="18" y="20"/>
                    <a:pt x="1" y="33"/>
                  </a:cubicBezTo>
                  <a:cubicBezTo>
                    <a:pt x="0" y="33"/>
                    <a:pt x="1" y="33"/>
                    <a:pt x="1" y="33"/>
                  </a:cubicBezTo>
                  <a:cubicBezTo>
                    <a:pt x="18" y="20"/>
                    <a:pt x="37" y="10"/>
                    <a:pt x="56" y="0"/>
                  </a:cubicBezTo>
                  <a:cubicBezTo>
                    <a:pt x="57" y="0"/>
                    <a:pt x="56" y="0"/>
                    <a:pt x="5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2" name="Freeform 10259"/>
            <p:cNvSpPr>
              <a:spLocks noChangeArrowheads="1"/>
            </p:cNvSpPr>
            <p:nvPr/>
          </p:nvSpPr>
          <p:spPr bwMode="auto">
            <a:xfrm>
              <a:off x="157163" y="76200"/>
              <a:ext cx="120650" cy="55563"/>
            </a:xfrm>
            <a:custGeom>
              <a:avLst/>
              <a:gdLst>
                <a:gd name="T0" fmla="*/ 1 w 32"/>
                <a:gd name="T1" fmla="*/ 15 h 15"/>
                <a:gd name="T2" fmla="*/ 32 w 32"/>
                <a:gd name="T3" fmla="*/ 1 h 15"/>
                <a:gd name="T4" fmla="*/ 32 w 32"/>
                <a:gd name="T5" fmla="*/ 0 h 15"/>
                <a:gd name="T6" fmla="*/ 1 w 32"/>
                <a:gd name="T7" fmla="*/ 15 h 15"/>
                <a:gd name="T8" fmla="*/ 1 w 32"/>
                <a:gd name="T9" fmla="*/ 15 h 15"/>
              </a:gdLst>
              <a:ahLst/>
              <a:cxnLst>
                <a:cxn ang="0">
                  <a:pos x="T0" y="T1"/>
                </a:cxn>
                <a:cxn ang="0">
                  <a:pos x="T2" y="T3"/>
                </a:cxn>
                <a:cxn ang="0">
                  <a:pos x="T4" y="T5"/>
                </a:cxn>
                <a:cxn ang="0">
                  <a:pos x="T6" y="T7"/>
                </a:cxn>
                <a:cxn ang="0">
                  <a:pos x="T8" y="T9"/>
                </a:cxn>
              </a:cxnLst>
              <a:rect l="0" t="0" r="r" b="b"/>
              <a:pathLst>
                <a:path w="32" h="15">
                  <a:moveTo>
                    <a:pt x="1" y="15"/>
                  </a:moveTo>
                  <a:cubicBezTo>
                    <a:pt x="11" y="10"/>
                    <a:pt x="21" y="5"/>
                    <a:pt x="32" y="1"/>
                  </a:cubicBezTo>
                  <a:cubicBezTo>
                    <a:pt x="32" y="0"/>
                    <a:pt x="32" y="0"/>
                    <a:pt x="32" y="0"/>
                  </a:cubicBezTo>
                  <a:cubicBezTo>
                    <a:pt x="21" y="5"/>
                    <a:pt x="11" y="10"/>
                    <a:pt x="1" y="15"/>
                  </a:cubicBezTo>
                  <a:cubicBezTo>
                    <a:pt x="0" y="15"/>
                    <a:pt x="1" y="15"/>
                    <a:pt x="1" y="1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3" name="Freeform 10260"/>
            <p:cNvSpPr>
              <a:spLocks noChangeArrowheads="1"/>
            </p:cNvSpPr>
            <p:nvPr/>
          </p:nvSpPr>
          <p:spPr bwMode="auto">
            <a:xfrm>
              <a:off x="41275" y="158750"/>
              <a:ext cx="71438" cy="36513"/>
            </a:xfrm>
            <a:custGeom>
              <a:avLst/>
              <a:gdLst>
                <a:gd name="T0" fmla="*/ 1 w 19"/>
                <a:gd name="T1" fmla="*/ 9 h 10"/>
                <a:gd name="T2" fmla="*/ 19 w 19"/>
                <a:gd name="T3" fmla="*/ 0 h 10"/>
                <a:gd name="T4" fmla="*/ 18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8" y="0"/>
                  </a:cubicBezTo>
                  <a:cubicBezTo>
                    <a:pt x="12" y="3"/>
                    <a:pt x="7" y="6"/>
                    <a:pt x="1" y="9"/>
                  </a:cubicBezTo>
                  <a:cubicBezTo>
                    <a:pt x="0" y="9"/>
                    <a:pt x="1" y="10"/>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4" name="Freeform 10261"/>
            <p:cNvSpPr>
              <a:spLocks noChangeArrowheads="1"/>
            </p:cNvSpPr>
            <p:nvPr/>
          </p:nvSpPr>
          <p:spPr bwMode="auto">
            <a:xfrm>
              <a:off x="38100" y="147638"/>
              <a:ext cx="63500" cy="41275"/>
            </a:xfrm>
            <a:custGeom>
              <a:avLst/>
              <a:gdLst>
                <a:gd name="T0" fmla="*/ 16 w 17"/>
                <a:gd name="T1" fmla="*/ 0 h 11"/>
                <a:gd name="T2" fmla="*/ 0 w 17"/>
                <a:gd name="T3" fmla="*/ 11 h 11"/>
                <a:gd name="T4" fmla="*/ 1 w 17"/>
                <a:gd name="T5" fmla="*/ 11 h 11"/>
                <a:gd name="T6" fmla="*/ 17 w 17"/>
                <a:gd name="T7" fmla="*/ 0 h 11"/>
                <a:gd name="T8" fmla="*/ 16 w 17"/>
                <a:gd name="T9" fmla="*/ 0 h 11"/>
              </a:gdLst>
              <a:ahLst/>
              <a:cxnLst>
                <a:cxn ang="0">
                  <a:pos x="T0" y="T1"/>
                </a:cxn>
                <a:cxn ang="0">
                  <a:pos x="T2" y="T3"/>
                </a:cxn>
                <a:cxn ang="0">
                  <a:pos x="T4" y="T5"/>
                </a:cxn>
                <a:cxn ang="0">
                  <a:pos x="T6" y="T7"/>
                </a:cxn>
                <a:cxn ang="0">
                  <a:pos x="T8" y="T9"/>
                </a:cxn>
              </a:cxnLst>
              <a:rect l="0" t="0" r="r" b="b"/>
              <a:pathLst>
                <a:path w="17" h="11">
                  <a:moveTo>
                    <a:pt x="16" y="0"/>
                  </a:moveTo>
                  <a:cubicBezTo>
                    <a:pt x="11" y="4"/>
                    <a:pt x="6" y="7"/>
                    <a:pt x="0" y="11"/>
                  </a:cubicBezTo>
                  <a:cubicBezTo>
                    <a:pt x="0" y="11"/>
                    <a:pt x="1" y="11"/>
                    <a:pt x="1" y="11"/>
                  </a:cubicBezTo>
                  <a:cubicBezTo>
                    <a:pt x="6" y="7"/>
                    <a:pt x="11" y="4"/>
                    <a:pt x="17" y="0"/>
                  </a:cubicBezTo>
                  <a:cubicBezTo>
                    <a:pt x="17" y="0"/>
                    <a:pt x="17" y="0"/>
                    <a:pt x="1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5" name="Freeform 10262"/>
            <p:cNvSpPr>
              <a:spLocks noChangeArrowheads="1"/>
            </p:cNvSpPr>
            <p:nvPr/>
          </p:nvSpPr>
          <p:spPr bwMode="auto">
            <a:xfrm>
              <a:off x="187325" y="52388"/>
              <a:ext cx="98425" cy="49213"/>
            </a:xfrm>
            <a:custGeom>
              <a:avLst/>
              <a:gdLst>
                <a:gd name="T0" fmla="*/ 25 w 26"/>
                <a:gd name="T1" fmla="*/ 0 h 13"/>
                <a:gd name="T2" fmla="*/ 0 w 26"/>
                <a:gd name="T3" fmla="*/ 12 h 13"/>
                <a:gd name="T4" fmla="*/ 0 w 26"/>
                <a:gd name="T5" fmla="*/ 13 h 13"/>
                <a:gd name="T6" fmla="*/ 26 w 26"/>
                <a:gd name="T7" fmla="*/ 0 h 13"/>
                <a:gd name="T8" fmla="*/ 25 w 26"/>
                <a:gd name="T9" fmla="*/ 0 h 13"/>
              </a:gdLst>
              <a:ahLst/>
              <a:cxnLst>
                <a:cxn ang="0">
                  <a:pos x="T0" y="T1"/>
                </a:cxn>
                <a:cxn ang="0">
                  <a:pos x="T2" y="T3"/>
                </a:cxn>
                <a:cxn ang="0">
                  <a:pos x="T4" y="T5"/>
                </a:cxn>
                <a:cxn ang="0">
                  <a:pos x="T6" y="T7"/>
                </a:cxn>
                <a:cxn ang="0">
                  <a:pos x="T8" y="T9"/>
                </a:cxn>
              </a:cxnLst>
              <a:rect l="0" t="0" r="r" b="b"/>
              <a:pathLst>
                <a:path w="26" h="13">
                  <a:moveTo>
                    <a:pt x="25" y="0"/>
                  </a:moveTo>
                  <a:cubicBezTo>
                    <a:pt x="17" y="4"/>
                    <a:pt x="8" y="8"/>
                    <a:pt x="0" y="12"/>
                  </a:cubicBezTo>
                  <a:cubicBezTo>
                    <a:pt x="0" y="13"/>
                    <a:pt x="0" y="13"/>
                    <a:pt x="0" y="13"/>
                  </a:cubicBezTo>
                  <a:cubicBezTo>
                    <a:pt x="9" y="8"/>
                    <a:pt x="17" y="4"/>
                    <a:pt x="26" y="0"/>
                  </a:cubicBezTo>
                  <a:cubicBezTo>
                    <a:pt x="26" y="0"/>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6" name="Freeform 10263"/>
            <p:cNvSpPr>
              <a:spLocks noChangeArrowheads="1"/>
            </p:cNvSpPr>
            <p:nvPr/>
          </p:nvSpPr>
          <p:spPr bwMode="auto">
            <a:xfrm>
              <a:off x="195263" y="49213"/>
              <a:ext cx="90488" cy="41275"/>
            </a:xfrm>
            <a:custGeom>
              <a:avLst/>
              <a:gdLst>
                <a:gd name="T0" fmla="*/ 0 w 24"/>
                <a:gd name="T1" fmla="*/ 11 h 11"/>
                <a:gd name="T2" fmla="*/ 24 w 24"/>
                <a:gd name="T3" fmla="*/ 0 h 11"/>
                <a:gd name="T4" fmla="*/ 23 w 24"/>
                <a:gd name="T5" fmla="*/ 0 h 11"/>
                <a:gd name="T6" fmla="*/ 0 w 24"/>
                <a:gd name="T7" fmla="*/ 10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cubicBezTo>
                    <a:pt x="8" y="7"/>
                    <a:pt x="16" y="3"/>
                    <a:pt x="24" y="0"/>
                  </a:cubicBezTo>
                  <a:cubicBezTo>
                    <a:pt x="24" y="0"/>
                    <a:pt x="24" y="0"/>
                    <a:pt x="23" y="0"/>
                  </a:cubicBezTo>
                  <a:cubicBezTo>
                    <a:pt x="15" y="3"/>
                    <a:pt x="8" y="7"/>
                    <a:pt x="0" y="10"/>
                  </a:cubicBezTo>
                  <a:cubicBezTo>
                    <a:pt x="0" y="11"/>
                    <a:pt x="0" y="11"/>
                    <a:pt x="0"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7" name="Freeform 10264"/>
            <p:cNvSpPr>
              <a:spLocks noChangeArrowheads="1"/>
            </p:cNvSpPr>
            <p:nvPr/>
          </p:nvSpPr>
          <p:spPr bwMode="auto">
            <a:xfrm>
              <a:off x="19050" y="142875"/>
              <a:ext cx="71438" cy="38100"/>
            </a:xfrm>
            <a:custGeom>
              <a:avLst/>
              <a:gdLst>
                <a:gd name="T0" fmla="*/ 1 w 19"/>
                <a:gd name="T1" fmla="*/ 9 h 10"/>
                <a:gd name="T2" fmla="*/ 19 w 19"/>
                <a:gd name="T3" fmla="*/ 0 h 10"/>
                <a:gd name="T4" fmla="*/ 19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9" y="0"/>
                  </a:cubicBezTo>
                  <a:cubicBezTo>
                    <a:pt x="13" y="3"/>
                    <a:pt x="7" y="6"/>
                    <a:pt x="1" y="9"/>
                  </a:cubicBezTo>
                  <a:cubicBezTo>
                    <a:pt x="0" y="10"/>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8" name="Freeform 10265"/>
            <p:cNvSpPr>
              <a:spLocks noChangeArrowheads="1"/>
            </p:cNvSpPr>
            <p:nvPr/>
          </p:nvSpPr>
          <p:spPr bwMode="auto">
            <a:xfrm>
              <a:off x="11113" y="131763"/>
              <a:ext cx="68263" cy="38100"/>
            </a:xfrm>
            <a:custGeom>
              <a:avLst/>
              <a:gdLst>
                <a:gd name="T0" fmla="*/ 18 w 18"/>
                <a:gd name="T1" fmla="*/ 0 h 10"/>
                <a:gd name="T2" fmla="*/ 0 w 18"/>
                <a:gd name="T3" fmla="*/ 10 h 10"/>
                <a:gd name="T4" fmla="*/ 0 w 18"/>
                <a:gd name="T5" fmla="*/ 10 h 10"/>
                <a:gd name="T6" fmla="*/ 18 w 18"/>
                <a:gd name="T7" fmla="*/ 0 h 10"/>
                <a:gd name="T8" fmla="*/ 18 w 18"/>
                <a:gd name="T9" fmla="*/ 0 h 10"/>
              </a:gdLst>
              <a:ahLst/>
              <a:cxnLst>
                <a:cxn ang="0">
                  <a:pos x="T0" y="T1"/>
                </a:cxn>
                <a:cxn ang="0">
                  <a:pos x="T2" y="T3"/>
                </a:cxn>
                <a:cxn ang="0">
                  <a:pos x="T4" y="T5"/>
                </a:cxn>
                <a:cxn ang="0">
                  <a:pos x="T6" y="T7"/>
                </a:cxn>
                <a:cxn ang="0">
                  <a:pos x="T8" y="T9"/>
                </a:cxn>
              </a:cxnLst>
              <a:rect l="0" t="0" r="r" b="b"/>
              <a:pathLst>
                <a:path w="18" h="10">
                  <a:moveTo>
                    <a:pt x="18" y="0"/>
                  </a:moveTo>
                  <a:cubicBezTo>
                    <a:pt x="12" y="3"/>
                    <a:pt x="6" y="6"/>
                    <a:pt x="0" y="10"/>
                  </a:cubicBezTo>
                  <a:cubicBezTo>
                    <a:pt x="0" y="10"/>
                    <a:pt x="0" y="10"/>
                    <a:pt x="0" y="10"/>
                  </a:cubicBezTo>
                  <a:cubicBezTo>
                    <a:pt x="6" y="7"/>
                    <a:pt x="12" y="3"/>
                    <a:pt x="18" y="0"/>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9" name="Freeform 10266"/>
            <p:cNvSpPr>
              <a:spLocks noChangeArrowheads="1"/>
            </p:cNvSpPr>
            <p:nvPr/>
          </p:nvSpPr>
          <p:spPr bwMode="auto">
            <a:xfrm>
              <a:off x="222250" y="30163"/>
              <a:ext cx="44450" cy="26988"/>
            </a:xfrm>
            <a:custGeom>
              <a:avLst/>
              <a:gdLst>
                <a:gd name="T0" fmla="*/ 11 w 12"/>
                <a:gd name="T1" fmla="*/ 1 h 7"/>
                <a:gd name="T2" fmla="*/ 0 w 12"/>
                <a:gd name="T3" fmla="*/ 7 h 7"/>
                <a:gd name="T4" fmla="*/ 0 w 12"/>
                <a:gd name="T5" fmla="*/ 7 h 7"/>
                <a:gd name="T6" fmla="*/ 12 w 12"/>
                <a:gd name="T7" fmla="*/ 1 h 7"/>
                <a:gd name="T8" fmla="*/ 11 w 12"/>
                <a:gd name="T9" fmla="*/ 1 h 7"/>
              </a:gdLst>
              <a:ahLst/>
              <a:cxnLst>
                <a:cxn ang="0">
                  <a:pos x="T0" y="T1"/>
                </a:cxn>
                <a:cxn ang="0">
                  <a:pos x="T2" y="T3"/>
                </a:cxn>
                <a:cxn ang="0">
                  <a:pos x="T4" y="T5"/>
                </a:cxn>
                <a:cxn ang="0">
                  <a:pos x="T6" y="T7"/>
                </a:cxn>
                <a:cxn ang="0">
                  <a:pos x="T8" y="T9"/>
                </a:cxn>
              </a:cxnLst>
              <a:rect l="0" t="0" r="r" b="b"/>
              <a:pathLst>
                <a:path w="12" h="7">
                  <a:moveTo>
                    <a:pt x="11" y="1"/>
                  </a:moveTo>
                  <a:cubicBezTo>
                    <a:pt x="8" y="3"/>
                    <a:pt x="4" y="5"/>
                    <a:pt x="0" y="7"/>
                  </a:cubicBezTo>
                  <a:cubicBezTo>
                    <a:pt x="0" y="7"/>
                    <a:pt x="0" y="7"/>
                    <a:pt x="0" y="7"/>
                  </a:cubicBezTo>
                  <a:cubicBezTo>
                    <a:pt x="4" y="5"/>
                    <a:pt x="8" y="3"/>
                    <a:pt x="12" y="1"/>
                  </a:cubicBezTo>
                  <a:cubicBezTo>
                    <a:pt x="12" y="1"/>
                    <a:pt x="12" y="0"/>
                    <a:pt x="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0" name="Freeform 10267"/>
            <p:cNvSpPr>
              <a:spLocks noChangeArrowheads="1"/>
            </p:cNvSpPr>
            <p:nvPr/>
          </p:nvSpPr>
          <p:spPr bwMode="auto">
            <a:xfrm>
              <a:off x="228600" y="26988"/>
              <a:ext cx="30163" cy="14288"/>
            </a:xfrm>
            <a:custGeom>
              <a:avLst/>
              <a:gdLst>
                <a:gd name="T0" fmla="*/ 1 w 8"/>
                <a:gd name="T1" fmla="*/ 4 h 4"/>
                <a:gd name="T2" fmla="*/ 8 w 8"/>
                <a:gd name="T3" fmla="*/ 1 h 4"/>
                <a:gd name="T4" fmla="*/ 8 w 8"/>
                <a:gd name="T5" fmla="*/ 0 h 4"/>
                <a:gd name="T6" fmla="*/ 0 w 8"/>
                <a:gd name="T7" fmla="*/ 3 h 4"/>
                <a:gd name="T8" fmla="*/ 1 w 8"/>
                <a:gd name="T9" fmla="*/ 4 h 4"/>
              </a:gdLst>
              <a:ahLst/>
              <a:cxnLst>
                <a:cxn ang="0">
                  <a:pos x="T0" y="T1"/>
                </a:cxn>
                <a:cxn ang="0">
                  <a:pos x="T2" y="T3"/>
                </a:cxn>
                <a:cxn ang="0">
                  <a:pos x="T4" y="T5"/>
                </a:cxn>
                <a:cxn ang="0">
                  <a:pos x="T6" y="T7"/>
                </a:cxn>
                <a:cxn ang="0">
                  <a:pos x="T8" y="T9"/>
                </a:cxn>
              </a:cxnLst>
              <a:rect l="0" t="0" r="r" b="b"/>
              <a:pathLst>
                <a:path w="8" h="4">
                  <a:moveTo>
                    <a:pt x="1" y="4"/>
                  </a:moveTo>
                  <a:cubicBezTo>
                    <a:pt x="3" y="3"/>
                    <a:pt x="5" y="2"/>
                    <a:pt x="8" y="1"/>
                  </a:cubicBezTo>
                  <a:cubicBezTo>
                    <a:pt x="8" y="0"/>
                    <a:pt x="8" y="0"/>
                    <a:pt x="8" y="0"/>
                  </a:cubicBezTo>
                  <a:cubicBezTo>
                    <a:pt x="5" y="1"/>
                    <a:pt x="3" y="2"/>
                    <a:pt x="0" y="3"/>
                  </a:cubicBezTo>
                  <a:cubicBezTo>
                    <a:pt x="0" y="4"/>
                    <a:pt x="0"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1" name="Freeform 10268"/>
            <p:cNvSpPr>
              <a:spLocks noChangeArrowheads="1"/>
            </p:cNvSpPr>
            <p:nvPr/>
          </p:nvSpPr>
          <p:spPr bwMode="auto">
            <a:xfrm>
              <a:off x="7938" y="117475"/>
              <a:ext cx="60325" cy="30163"/>
            </a:xfrm>
            <a:custGeom>
              <a:avLst/>
              <a:gdLst>
                <a:gd name="T0" fmla="*/ 0 w 16"/>
                <a:gd name="T1" fmla="*/ 8 h 8"/>
                <a:gd name="T2" fmla="*/ 15 w 16"/>
                <a:gd name="T3" fmla="*/ 1 h 8"/>
                <a:gd name="T4" fmla="*/ 15 w 16"/>
                <a:gd name="T5" fmla="*/ 1 h 8"/>
                <a:gd name="T6" fmla="*/ 0 w 16"/>
                <a:gd name="T7" fmla="*/ 8 h 8"/>
                <a:gd name="T8" fmla="*/ 0 w 16"/>
                <a:gd name="T9" fmla="*/ 8 h 8"/>
              </a:gdLst>
              <a:ahLst/>
              <a:cxnLst>
                <a:cxn ang="0">
                  <a:pos x="T0" y="T1"/>
                </a:cxn>
                <a:cxn ang="0">
                  <a:pos x="T2" y="T3"/>
                </a:cxn>
                <a:cxn ang="0">
                  <a:pos x="T4" y="T5"/>
                </a:cxn>
                <a:cxn ang="0">
                  <a:pos x="T6" y="T7"/>
                </a:cxn>
                <a:cxn ang="0">
                  <a:pos x="T8" y="T9"/>
                </a:cxn>
              </a:cxnLst>
              <a:rect l="0" t="0" r="r" b="b"/>
              <a:pathLst>
                <a:path w="16" h="8">
                  <a:moveTo>
                    <a:pt x="0" y="8"/>
                  </a:moveTo>
                  <a:cubicBezTo>
                    <a:pt x="5" y="6"/>
                    <a:pt x="10" y="3"/>
                    <a:pt x="15" y="1"/>
                  </a:cubicBezTo>
                  <a:cubicBezTo>
                    <a:pt x="16" y="1"/>
                    <a:pt x="15" y="0"/>
                    <a:pt x="15" y="1"/>
                  </a:cubicBezTo>
                  <a:cubicBezTo>
                    <a:pt x="10" y="3"/>
                    <a:pt x="5" y="5"/>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2" name="Freeform 10269"/>
            <p:cNvSpPr>
              <a:spLocks noChangeArrowheads="1"/>
            </p:cNvSpPr>
            <p:nvPr/>
          </p:nvSpPr>
          <p:spPr bwMode="auto">
            <a:xfrm>
              <a:off x="15875" y="109538"/>
              <a:ext cx="36513" cy="22225"/>
            </a:xfrm>
            <a:custGeom>
              <a:avLst/>
              <a:gdLst>
                <a:gd name="T0" fmla="*/ 10 w 10"/>
                <a:gd name="T1" fmla="*/ 0 h 6"/>
                <a:gd name="T2" fmla="*/ 0 w 10"/>
                <a:gd name="T3" fmla="*/ 6 h 6"/>
                <a:gd name="T4" fmla="*/ 0 w 10"/>
                <a:gd name="T5" fmla="*/ 6 h 6"/>
                <a:gd name="T6" fmla="*/ 10 w 10"/>
                <a:gd name="T7" fmla="*/ 1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3" y="4"/>
                    <a:pt x="0" y="6"/>
                  </a:cubicBezTo>
                  <a:cubicBezTo>
                    <a:pt x="0" y="6"/>
                    <a:pt x="0" y="6"/>
                    <a:pt x="0" y="6"/>
                  </a:cubicBezTo>
                  <a:cubicBezTo>
                    <a:pt x="4" y="4"/>
                    <a:pt x="7" y="2"/>
                    <a:pt x="10" y="1"/>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293" name="Group 6552"/>
          <p:cNvGrpSpPr/>
          <p:nvPr/>
        </p:nvGrpSpPr>
        <p:grpSpPr bwMode="auto">
          <a:xfrm>
            <a:off x="2162129" y="3231792"/>
            <a:ext cx="343843" cy="300068"/>
            <a:chOff x="0" y="0"/>
            <a:chExt cx="307975" cy="266700"/>
          </a:xfrm>
        </p:grpSpPr>
        <p:sp>
          <p:nvSpPr>
            <p:cNvPr id="294" name="Freeform 10250"/>
            <p:cNvSpPr>
              <a:spLocks noEditPoints="1" noChangeArrowheads="1"/>
            </p:cNvSpPr>
            <p:nvPr/>
          </p:nvSpPr>
          <p:spPr bwMode="auto">
            <a:xfrm>
              <a:off x="0" y="0"/>
              <a:ext cx="307975" cy="266700"/>
            </a:xfrm>
            <a:custGeom>
              <a:avLst/>
              <a:gdLst>
                <a:gd name="T0" fmla="*/ 53 w 82"/>
                <a:gd name="T1" fmla="*/ 17 h 71"/>
                <a:gd name="T2" fmla="*/ 39 w 82"/>
                <a:gd name="T3" fmla="*/ 37 h 71"/>
                <a:gd name="T4" fmla="*/ 18 w 82"/>
                <a:gd name="T5" fmla="*/ 30 h 71"/>
                <a:gd name="T6" fmla="*/ 9 w 82"/>
                <a:gd name="T7" fmla="*/ 27 h 71"/>
                <a:gd name="T8" fmla="*/ 5 w 82"/>
                <a:gd name="T9" fmla="*/ 31 h 71"/>
                <a:gd name="T10" fmla="*/ 1 w 82"/>
                <a:gd name="T11" fmla="*/ 37 h 71"/>
                <a:gd name="T12" fmla="*/ 0 w 82"/>
                <a:gd name="T13" fmla="*/ 42 h 71"/>
                <a:gd name="T14" fmla="*/ 3 w 82"/>
                <a:gd name="T15" fmla="*/ 47 h 71"/>
                <a:gd name="T16" fmla="*/ 20 w 82"/>
                <a:gd name="T17" fmla="*/ 58 h 71"/>
                <a:gd name="T18" fmla="*/ 24 w 82"/>
                <a:gd name="T19" fmla="*/ 60 h 71"/>
                <a:gd name="T20" fmla="*/ 33 w 82"/>
                <a:gd name="T21" fmla="*/ 66 h 71"/>
                <a:gd name="T22" fmla="*/ 38 w 82"/>
                <a:gd name="T23" fmla="*/ 71 h 71"/>
                <a:gd name="T24" fmla="*/ 46 w 82"/>
                <a:gd name="T25" fmla="*/ 66 h 71"/>
                <a:gd name="T26" fmla="*/ 54 w 82"/>
                <a:gd name="T27" fmla="*/ 57 h 71"/>
                <a:gd name="T28" fmla="*/ 58 w 82"/>
                <a:gd name="T29" fmla="*/ 49 h 71"/>
                <a:gd name="T30" fmla="*/ 62 w 82"/>
                <a:gd name="T31" fmla="*/ 43 h 71"/>
                <a:gd name="T32" fmla="*/ 69 w 82"/>
                <a:gd name="T33" fmla="*/ 34 h 71"/>
                <a:gd name="T34" fmla="*/ 70 w 82"/>
                <a:gd name="T35" fmla="*/ 7 h 71"/>
                <a:gd name="T36" fmla="*/ 57 w 82"/>
                <a:gd name="T37" fmla="*/ 51 h 71"/>
                <a:gd name="T38" fmla="*/ 66 w 82"/>
                <a:gd name="T39" fmla="*/ 38 h 71"/>
                <a:gd name="T40" fmla="*/ 66 w 82"/>
                <a:gd name="T41" fmla="*/ 38 h 71"/>
                <a:gd name="T42" fmla="*/ 64 w 82"/>
                <a:gd name="T43" fmla="*/ 38 h 71"/>
                <a:gd name="T44" fmla="*/ 61 w 82"/>
                <a:gd name="T45" fmla="*/ 41 h 71"/>
                <a:gd name="T46" fmla="*/ 59 w 82"/>
                <a:gd name="T47" fmla="*/ 45 h 71"/>
                <a:gd name="T48" fmla="*/ 44 w 82"/>
                <a:gd name="T49" fmla="*/ 65 h 71"/>
                <a:gd name="T50" fmla="*/ 36 w 82"/>
                <a:gd name="T51" fmla="*/ 68 h 71"/>
                <a:gd name="T52" fmla="*/ 28 w 82"/>
                <a:gd name="T53" fmla="*/ 62 h 71"/>
                <a:gd name="T54" fmla="*/ 17 w 82"/>
                <a:gd name="T55" fmla="*/ 55 h 71"/>
                <a:gd name="T56" fmla="*/ 1 w 82"/>
                <a:gd name="T57" fmla="*/ 43 h 71"/>
                <a:gd name="T58" fmla="*/ 2 w 82"/>
                <a:gd name="T59" fmla="*/ 39 h 71"/>
                <a:gd name="T60" fmla="*/ 7 w 82"/>
                <a:gd name="T61" fmla="*/ 31 h 71"/>
                <a:gd name="T62" fmla="*/ 10 w 82"/>
                <a:gd name="T63" fmla="*/ 28 h 71"/>
                <a:gd name="T64" fmla="*/ 13 w 82"/>
                <a:gd name="T65" fmla="*/ 30 h 71"/>
                <a:gd name="T66" fmla="*/ 14 w 82"/>
                <a:gd name="T67" fmla="*/ 30 h 71"/>
                <a:gd name="T68" fmla="*/ 18 w 82"/>
                <a:gd name="T69" fmla="*/ 33 h 71"/>
                <a:gd name="T70" fmla="*/ 32 w 82"/>
                <a:gd name="T71" fmla="*/ 42 h 71"/>
                <a:gd name="T72" fmla="*/ 45 w 82"/>
                <a:gd name="T73" fmla="*/ 33 h 71"/>
                <a:gd name="T74" fmla="*/ 54 w 82"/>
                <a:gd name="T75" fmla="*/ 21 h 71"/>
                <a:gd name="T76" fmla="*/ 61 w 82"/>
                <a:gd name="T77" fmla="*/ 10 h 71"/>
                <a:gd name="T78" fmla="*/ 72 w 82"/>
                <a:gd name="T79" fmla="*/ 24 h 71"/>
                <a:gd name="T80" fmla="*/ 62 w 82"/>
                <a:gd name="T81"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71">
                  <a:moveTo>
                    <a:pt x="70" y="7"/>
                  </a:moveTo>
                  <a:cubicBezTo>
                    <a:pt x="64" y="0"/>
                    <a:pt x="55" y="11"/>
                    <a:pt x="53" y="17"/>
                  </a:cubicBezTo>
                  <a:cubicBezTo>
                    <a:pt x="51" y="21"/>
                    <a:pt x="48" y="25"/>
                    <a:pt x="45" y="29"/>
                  </a:cubicBezTo>
                  <a:cubicBezTo>
                    <a:pt x="44" y="30"/>
                    <a:pt x="39" y="38"/>
                    <a:pt x="39" y="37"/>
                  </a:cubicBezTo>
                  <a:cubicBezTo>
                    <a:pt x="33" y="47"/>
                    <a:pt x="22" y="32"/>
                    <a:pt x="16" y="29"/>
                  </a:cubicBezTo>
                  <a:cubicBezTo>
                    <a:pt x="17" y="29"/>
                    <a:pt x="18" y="30"/>
                    <a:pt x="18" y="30"/>
                  </a:cubicBezTo>
                  <a:cubicBezTo>
                    <a:pt x="18" y="29"/>
                    <a:pt x="13" y="28"/>
                    <a:pt x="14" y="28"/>
                  </a:cubicBezTo>
                  <a:cubicBezTo>
                    <a:pt x="12" y="27"/>
                    <a:pt x="9" y="26"/>
                    <a:pt x="9" y="27"/>
                  </a:cubicBezTo>
                  <a:cubicBezTo>
                    <a:pt x="8" y="28"/>
                    <a:pt x="8" y="28"/>
                    <a:pt x="8" y="28"/>
                  </a:cubicBezTo>
                  <a:cubicBezTo>
                    <a:pt x="7" y="30"/>
                    <a:pt x="6" y="29"/>
                    <a:pt x="5" y="31"/>
                  </a:cubicBezTo>
                  <a:cubicBezTo>
                    <a:pt x="4" y="34"/>
                    <a:pt x="2" y="36"/>
                    <a:pt x="1" y="38"/>
                  </a:cubicBezTo>
                  <a:cubicBezTo>
                    <a:pt x="1" y="37"/>
                    <a:pt x="1" y="37"/>
                    <a:pt x="1" y="37"/>
                  </a:cubicBezTo>
                  <a:cubicBezTo>
                    <a:pt x="1" y="37"/>
                    <a:pt x="1" y="38"/>
                    <a:pt x="0" y="38"/>
                  </a:cubicBezTo>
                  <a:cubicBezTo>
                    <a:pt x="2" y="36"/>
                    <a:pt x="0" y="41"/>
                    <a:pt x="0" y="42"/>
                  </a:cubicBezTo>
                  <a:cubicBezTo>
                    <a:pt x="0" y="42"/>
                    <a:pt x="1" y="45"/>
                    <a:pt x="1" y="45"/>
                  </a:cubicBezTo>
                  <a:cubicBezTo>
                    <a:pt x="2" y="45"/>
                    <a:pt x="5" y="48"/>
                    <a:pt x="3" y="47"/>
                  </a:cubicBezTo>
                  <a:cubicBezTo>
                    <a:pt x="4" y="47"/>
                    <a:pt x="6" y="48"/>
                    <a:pt x="8" y="49"/>
                  </a:cubicBezTo>
                  <a:cubicBezTo>
                    <a:pt x="10" y="51"/>
                    <a:pt x="16" y="55"/>
                    <a:pt x="20" y="58"/>
                  </a:cubicBezTo>
                  <a:cubicBezTo>
                    <a:pt x="19" y="57"/>
                    <a:pt x="24" y="60"/>
                    <a:pt x="24" y="60"/>
                  </a:cubicBezTo>
                  <a:cubicBezTo>
                    <a:pt x="22" y="59"/>
                    <a:pt x="24" y="60"/>
                    <a:pt x="24" y="60"/>
                  </a:cubicBezTo>
                  <a:cubicBezTo>
                    <a:pt x="25" y="61"/>
                    <a:pt x="26" y="62"/>
                    <a:pt x="27" y="62"/>
                  </a:cubicBezTo>
                  <a:cubicBezTo>
                    <a:pt x="26" y="62"/>
                    <a:pt x="32" y="66"/>
                    <a:pt x="33" y="66"/>
                  </a:cubicBezTo>
                  <a:cubicBezTo>
                    <a:pt x="36" y="67"/>
                    <a:pt x="36" y="70"/>
                    <a:pt x="39" y="70"/>
                  </a:cubicBezTo>
                  <a:cubicBezTo>
                    <a:pt x="38" y="70"/>
                    <a:pt x="38" y="71"/>
                    <a:pt x="38" y="71"/>
                  </a:cubicBezTo>
                  <a:cubicBezTo>
                    <a:pt x="39" y="71"/>
                    <a:pt x="43" y="69"/>
                    <a:pt x="41" y="71"/>
                  </a:cubicBezTo>
                  <a:cubicBezTo>
                    <a:pt x="42" y="71"/>
                    <a:pt x="45" y="67"/>
                    <a:pt x="46" y="66"/>
                  </a:cubicBezTo>
                  <a:cubicBezTo>
                    <a:pt x="47" y="65"/>
                    <a:pt x="51" y="60"/>
                    <a:pt x="51" y="60"/>
                  </a:cubicBezTo>
                  <a:cubicBezTo>
                    <a:pt x="50" y="59"/>
                    <a:pt x="54" y="57"/>
                    <a:pt x="54" y="57"/>
                  </a:cubicBezTo>
                  <a:cubicBezTo>
                    <a:pt x="54" y="56"/>
                    <a:pt x="55" y="53"/>
                    <a:pt x="56" y="52"/>
                  </a:cubicBezTo>
                  <a:cubicBezTo>
                    <a:pt x="56" y="51"/>
                    <a:pt x="57" y="51"/>
                    <a:pt x="58" y="49"/>
                  </a:cubicBezTo>
                  <a:cubicBezTo>
                    <a:pt x="58" y="49"/>
                    <a:pt x="57" y="51"/>
                    <a:pt x="57" y="51"/>
                  </a:cubicBezTo>
                  <a:cubicBezTo>
                    <a:pt x="58" y="48"/>
                    <a:pt x="61" y="45"/>
                    <a:pt x="62" y="43"/>
                  </a:cubicBezTo>
                  <a:cubicBezTo>
                    <a:pt x="62" y="44"/>
                    <a:pt x="62" y="44"/>
                    <a:pt x="62" y="44"/>
                  </a:cubicBezTo>
                  <a:cubicBezTo>
                    <a:pt x="65" y="42"/>
                    <a:pt x="67" y="37"/>
                    <a:pt x="69" y="34"/>
                  </a:cubicBezTo>
                  <a:cubicBezTo>
                    <a:pt x="71" y="30"/>
                    <a:pt x="74" y="25"/>
                    <a:pt x="76" y="22"/>
                  </a:cubicBezTo>
                  <a:cubicBezTo>
                    <a:pt x="82" y="15"/>
                    <a:pt x="78" y="8"/>
                    <a:pt x="70" y="7"/>
                  </a:cubicBezTo>
                  <a:close/>
                  <a:moveTo>
                    <a:pt x="56" y="51"/>
                  </a:moveTo>
                  <a:cubicBezTo>
                    <a:pt x="56" y="51"/>
                    <a:pt x="57" y="51"/>
                    <a:pt x="57" y="51"/>
                  </a:cubicBezTo>
                  <a:cubicBezTo>
                    <a:pt x="56" y="51"/>
                    <a:pt x="56" y="51"/>
                    <a:pt x="56" y="51"/>
                  </a:cubicBezTo>
                  <a:close/>
                  <a:moveTo>
                    <a:pt x="66" y="38"/>
                  </a:moveTo>
                  <a:cubicBezTo>
                    <a:pt x="66" y="38"/>
                    <a:pt x="66" y="38"/>
                    <a:pt x="66" y="38"/>
                  </a:cubicBezTo>
                  <a:cubicBezTo>
                    <a:pt x="65" y="39"/>
                    <a:pt x="65" y="38"/>
                    <a:pt x="66" y="38"/>
                  </a:cubicBezTo>
                  <a:close/>
                  <a:moveTo>
                    <a:pt x="72" y="24"/>
                  </a:moveTo>
                  <a:cubicBezTo>
                    <a:pt x="70" y="28"/>
                    <a:pt x="67" y="35"/>
                    <a:pt x="64" y="38"/>
                  </a:cubicBezTo>
                  <a:cubicBezTo>
                    <a:pt x="64" y="37"/>
                    <a:pt x="64" y="37"/>
                    <a:pt x="65" y="36"/>
                  </a:cubicBezTo>
                  <a:cubicBezTo>
                    <a:pt x="64" y="37"/>
                    <a:pt x="61" y="39"/>
                    <a:pt x="61" y="41"/>
                  </a:cubicBezTo>
                  <a:cubicBezTo>
                    <a:pt x="62" y="40"/>
                    <a:pt x="62" y="40"/>
                    <a:pt x="62" y="39"/>
                  </a:cubicBezTo>
                  <a:cubicBezTo>
                    <a:pt x="62" y="42"/>
                    <a:pt x="60" y="44"/>
                    <a:pt x="59" y="45"/>
                  </a:cubicBezTo>
                  <a:cubicBezTo>
                    <a:pt x="56" y="48"/>
                    <a:pt x="54" y="53"/>
                    <a:pt x="51" y="56"/>
                  </a:cubicBezTo>
                  <a:cubicBezTo>
                    <a:pt x="49" y="59"/>
                    <a:pt x="47" y="62"/>
                    <a:pt x="44" y="65"/>
                  </a:cubicBezTo>
                  <a:cubicBezTo>
                    <a:pt x="44" y="66"/>
                    <a:pt x="40" y="69"/>
                    <a:pt x="39" y="70"/>
                  </a:cubicBezTo>
                  <a:cubicBezTo>
                    <a:pt x="38" y="70"/>
                    <a:pt x="38" y="69"/>
                    <a:pt x="36" y="68"/>
                  </a:cubicBezTo>
                  <a:cubicBezTo>
                    <a:pt x="37" y="68"/>
                    <a:pt x="35" y="67"/>
                    <a:pt x="35" y="67"/>
                  </a:cubicBezTo>
                  <a:cubicBezTo>
                    <a:pt x="35" y="66"/>
                    <a:pt x="29" y="63"/>
                    <a:pt x="28" y="62"/>
                  </a:cubicBezTo>
                  <a:cubicBezTo>
                    <a:pt x="27" y="62"/>
                    <a:pt x="23" y="58"/>
                    <a:pt x="23" y="58"/>
                  </a:cubicBezTo>
                  <a:cubicBezTo>
                    <a:pt x="20" y="57"/>
                    <a:pt x="19" y="56"/>
                    <a:pt x="17" y="55"/>
                  </a:cubicBezTo>
                  <a:cubicBezTo>
                    <a:pt x="17" y="55"/>
                    <a:pt x="17" y="55"/>
                    <a:pt x="18" y="55"/>
                  </a:cubicBezTo>
                  <a:cubicBezTo>
                    <a:pt x="16" y="53"/>
                    <a:pt x="0" y="44"/>
                    <a:pt x="1" y="43"/>
                  </a:cubicBezTo>
                  <a:cubicBezTo>
                    <a:pt x="1" y="42"/>
                    <a:pt x="2" y="38"/>
                    <a:pt x="2" y="38"/>
                  </a:cubicBezTo>
                  <a:cubicBezTo>
                    <a:pt x="2" y="39"/>
                    <a:pt x="2" y="39"/>
                    <a:pt x="2" y="39"/>
                  </a:cubicBezTo>
                  <a:cubicBezTo>
                    <a:pt x="2" y="39"/>
                    <a:pt x="3" y="37"/>
                    <a:pt x="3" y="38"/>
                  </a:cubicBezTo>
                  <a:cubicBezTo>
                    <a:pt x="3" y="38"/>
                    <a:pt x="6" y="33"/>
                    <a:pt x="7" y="31"/>
                  </a:cubicBezTo>
                  <a:cubicBezTo>
                    <a:pt x="8" y="31"/>
                    <a:pt x="8" y="31"/>
                    <a:pt x="8" y="31"/>
                  </a:cubicBezTo>
                  <a:cubicBezTo>
                    <a:pt x="8" y="31"/>
                    <a:pt x="10" y="28"/>
                    <a:pt x="10" y="28"/>
                  </a:cubicBezTo>
                  <a:cubicBezTo>
                    <a:pt x="10" y="28"/>
                    <a:pt x="12" y="29"/>
                    <a:pt x="13" y="30"/>
                  </a:cubicBezTo>
                  <a:cubicBezTo>
                    <a:pt x="13" y="30"/>
                    <a:pt x="13" y="30"/>
                    <a:pt x="13" y="30"/>
                  </a:cubicBezTo>
                  <a:cubicBezTo>
                    <a:pt x="13" y="30"/>
                    <a:pt x="14" y="30"/>
                    <a:pt x="14" y="30"/>
                  </a:cubicBezTo>
                  <a:cubicBezTo>
                    <a:pt x="14" y="30"/>
                    <a:pt x="14" y="30"/>
                    <a:pt x="14" y="30"/>
                  </a:cubicBezTo>
                  <a:cubicBezTo>
                    <a:pt x="14" y="30"/>
                    <a:pt x="14" y="30"/>
                    <a:pt x="14" y="30"/>
                  </a:cubicBezTo>
                  <a:cubicBezTo>
                    <a:pt x="15" y="31"/>
                    <a:pt x="17" y="32"/>
                    <a:pt x="18" y="33"/>
                  </a:cubicBezTo>
                  <a:cubicBezTo>
                    <a:pt x="19" y="33"/>
                    <a:pt x="23" y="36"/>
                    <a:pt x="22" y="36"/>
                  </a:cubicBezTo>
                  <a:cubicBezTo>
                    <a:pt x="24" y="38"/>
                    <a:pt x="28" y="41"/>
                    <a:pt x="32" y="42"/>
                  </a:cubicBezTo>
                  <a:cubicBezTo>
                    <a:pt x="32" y="46"/>
                    <a:pt x="40" y="40"/>
                    <a:pt x="41" y="39"/>
                  </a:cubicBezTo>
                  <a:cubicBezTo>
                    <a:pt x="41" y="39"/>
                    <a:pt x="44" y="35"/>
                    <a:pt x="45" y="33"/>
                  </a:cubicBezTo>
                  <a:cubicBezTo>
                    <a:pt x="44" y="38"/>
                    <a:pt x="45" y="34"/>
                    <a:pt x="45" y="34"/>
                  </a:cubicBezTo>
                  <a:cubicBezTo>
                    <a:pt x="45" y="30"/>
                    <a:pt x="52" y="23"/>
                    <a:pt x="54" y="21"/>
                  </a:cubicBezTo>
                  <a:cubicBezTo>
                    <a:pt x="52" y="22"/>
                    <a:pt x="55" y="19"/>
                    <a:pt x="55" y="18"/>
                  </a:cubicBezTo>
                  <a:cubicBezTo>
                    <a:pt x="57" y="15"/>
                    <a:pt x="60" y="13"/>
                    <a:pt x="61" y="10"/>
                  </a:cubicBezTo>
                  <a:cubicBezTo>
                    <a:pt x="64" y="5"/>
                    <a:pt x="70" y="10"/>
                    <a:pt x="73" y="12"/>
                  </a:cubicBezTo>
                  <a:cubicBezTo>
                    <a:pt x="79" y="15"/>
                    <a:pt x="75" y="19"/>
                    <a:pt x="72" y="24"/>
                  </a:cubicBezTo>
                  <a:close/>
                  <a:moveTo>
                    <a:pt x="62" y="40"/>
                  </a:moveTo>
                  <a:cubicBezTo>
                    <a:pt x="62" y="39"/>
                    <a:pt x="62" y="39"/>
                    <a:pt x="62" y="40"/>
                  </a:cubicBezTo>
                  <a:cubicBezTo>
                    <a:pt x="62" y="39"/>
                    <a:pt x="62" y="40"/>
                    <a:pt x="62"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5" name="Freeform 10251"/>
            <p:cNvSpPr>
              <a:spLocks noChangeArrowheads="1"/>
            </p:cNvSpPr>
            <p:nvPr/>
          </p:nvSpPr>
          <p:spPr bwMode="auto">
            <a:xfrm>
              <a:off x="139700" y="244475"/>
              <a:ext cx="25400" cy="11113"/>
            </a:xfrm>
            <a:custGeom>
              <a:avLst/>
              <a:gdLst>
                <a:gd name="T0" fmla="*/ 1 w 7"/>
                <a:gd name="T1" fmla="*/ 3 h 3"/>
                <a:gd name="T2" fmla="*/ 7 w 7"/>
                <a:gd name="T3" fmla="*/ 0 h 3"/>
                <a:gd name="T4" fmla="*/ 6 w 7"/>
                <a:gd name="T5" fmla="*/ 0 h 3"/>
                <a:gd name="T6" fmla="*/ 1 w 7"/>
                <a:gd name="T7" fmla="*/ 3 h 3"/>
                <a:gd name="T8" fmla="*/ 1 w 7"/>
                <a:gd name="T9" fmla="*/ 3 h 3"/>
              </a:gdLst>
              <a:ahLst/>
              <a:cxnLst>
                <a:cxn ang="0">
                  <a:pos x="T0" y="T1"/>
                </a:cxn>
                <a:cxn ang="0">
                  <a:pos x="T2" y="T3"/>
                </a:cxn>
                <a:cxn ang="0">
                  <a:pos x="T4" y="T5"/>
                </a:cxn>
                <a:cxn ang="0">
                  <a:pos x="T6" y="T7"/>
                </a:cxn>
                <a:cxn ang="0">
                  <a:pos x="T8" y="T9"/>
                </a:cxn>
              </a:cxnLst>
              <a:rect l="0" t="0" r="r" b="b"/>
              <a:pathLst>
                <a:path w="7" h="3">
                  <a:moveTo>
                    <a:pt x="1" y="3"/>
                  </a:moveTo>
                  <a:cubicBezTo>
                    <a:pt x="3" y="2"/>
                    <a:pt x="5" y="1"/>
                    <a:pt x="7" y="0"/>
                  </a:cubicBezTo>
                  <a:cubicBezTo>
                    <a:pt x="7" y="0"/>
                    <a:pt x="6" y="0"/>
                    <a:pt x="6" y="0"/>
                  </a:cubicBezTo>
                  <a:cubicBezTo>
                    <a:pt x="5" y="1"/>
                    <a:pt x="3"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6" name="Freeform 10252"/>
            <p:cNvSpPr>
              <a:spLocks noChangeArrowheads="1"/>
            </p:cNvSpPr>
            <p:nvPr/>
          </p:nvSpPr>
          <p:spPr bwMode="auto">
            <a:xfrm>
              <a:off x="134938" y="219075"/>
              <a:ext cx="57150" cy="33338"/>
            </a:xfrm>
            <a:custGeom>
              <a:avLst/>
              <a:gdLst>
                <a:gd name="T0" fmla="*/ 14 w 15"/>
                <a:gd name="T1" fmla="*/ 0 h 9"/>
                <a:gd name="T2" fmla="*/ 0 w 15"/>
                <a:gd name="T3" fmla="*/ 9 h 9"/>
                <a:gd name="T4" fmla="*/ 1 w 15"/>
                <a:gd name="T5" fmla="*/ 9 h 9"/>
                <a:gd name="T6" fmla="*/ 15 w 15"/>
                <a:gd name="T7" fmla="*/ 0 h 9"/>
                <a:gd name="T8" fmla="*/ 14 w 15"/>
                <a:gd name="T9" fmla="*/ 0 h 9"/>
              </a:gdLst>
              <a:ahLst/>
              <a:cxnLst>
                <a:cxn ang="0">
                  <a:pos x="T0" y="T1"/>
                </a:cxn>
                <a:cxn ang="0">
                  <a:pos x="T2" y="T3"/>
                </a:cxn>
                <a:cxn ang="0">
                  <a:pos x="T4" y="T5"/>
                </a:cxn>
                <a:cxn ang="0">
                  <a:pos x="T6" y="T7"/>
                </a:cxn>
                <a:cxn ang="0">
                  <a:pos x="T8" y="T9"/>
                </a:cxn>
              </a:cxnLst>
              <a:rect l="0" t="0" r="r" b="b"/>
              <a:pathLst>
                <a:path w="15" h="9">
                  <a:moveTo>
                    <a:pt x="14" y="0"/>
                  </a:moveTo>
                  <a:cubicBezTo>
                    <a:pt x="9" y="3"/>
                    <a:pt x="5" y="5"/>
                    <a:pt x="0" y="9"/>
                  </a:cubicBezTo>
                  <a:cubicBezTo>
                    <a:pt x="0" y="9"/>
                    <a:pt x="0" y="9"/>
                    <a:pt x="1" y="9"/>
                  </a:cubicBezTo>
                  <a:cubicBezTo>
                    <a:pt x="5" y="6"/>
                    <a:pt x="10" y="3"/>
                    <a:pt x="15" y="0"/>
                  </a:cubicBezTo>
                  <a:cubicBezTo>
                    <a:pt x="15" y="0"/>
                    <a:pt x="15" y="0"/>
                    <a:pt x="1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7" name="Freeform 10253"/>
            <p:cNvSpPr>
              <a:spLocks noChangeArrowheads="1"/>
            </p:cNvSpPr>
            <p:nvPr/>
          </p:nvSpPr>
          <p:spPr bwMode="auto">
            <a:xfrm>
              <a:off x="123825" y="200025"/>
              <a:ext cx="79375" cy="44450"/>
            </a:xfrm>
            <a:custGeom>
              <a:avLst/>
              <a:gdLst>
                <a:gd name="T0" fmla="*/ 1 w 21"/>
                <a:gd name="T1" fmla="*/ 12 h 12"/>
                <a:gd name="T2" fmla="*/ 21 w 21"/>
                <a:gd name="T3" fmla="*/ 0 h 12"/>
                <a:gd name="T4" fmla="*/ 21 w 21"/>
                <a:gd name="T5" fmla="*/ 0 h 12"/>
                <a:gd name="T6" fmla="*/ 1 w 21"/>
                <a:gd name="T7" fmla="*/ 12 h 12"/>
                <a:gd name="T8" fmla="*/ 1 w 21"/>
                <a:gd name="T9" fmla="*/ 12 h 12"/>
              </a:gdLst>
              <a:ahLst/>
              <a:cxnLst>
                <a:cxn ang="0">
                  <a:pos x="T0" y="T1"/>
                </a:cxn>
                <a:cxn ang="0">
                  <a:pos x="T2" y="T3"/>
                </a:cxn>
                <a:cxn ang="0">
                  <a:pos x="T4" y="T5"/>
                </a:cxn>
                <a:cxn ang="0">
                  <a:pos x="T6" y="T7"/>
                </a:cxn>
                <a:cxn ang="0">
                  <a:pos x="T8" y="T9"/>
                </a:cxn>
              </a:cxnLst>
              <a:rect l="0" t="0" r="r" b="b"/>
              <a:pathLst>
                <a:path w="21" h="12">
                  <a:moveTo>
                    <a:pt x="1" y="12"/>
                  </a:moveTo>
                  <a:cubicBezTo>
                    <a:pt x="8" y="9"/>
                    <a:pt x="14" y="4"/>
                    <a:pt x="21" y="0"/>
                  </a:cubicBezTo>
                  <a:cubicBezTo>
                    <a:pt x="21" y="0"/>
                    <a:pt x="21" y="0"/>
                    <a:pt x="21" y="0"/>
                  </a:cubicBezTo>
                  <a:cubicBezTo>
                    <a:pt x="14" y="4"/>
                    <a:pt x="8" y="8"/>
                    <a:pt x="1" y="12"/>
                  </a:cubicBezTo>
                  <a:cubicBezTo>
                    <a:pt x="0" y="12"/>
                    <a:pt x="1"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8" name="Freeform 10254"/>
            <p:cNvSpPr>
              <a:spLocks noChangeArrowheads="1"/>
            </p:cNvSpPr>
            <p:nvPr/>
          </p:nvSpPr>
          <p:spPr bwMode="auto">
            <a:xfrm>
              <a:off x="115888" y="184150"/>
              <a:ext cx="98425" cy="57150"/>
            </a:xfrm>
            <a:custGeom>
              <a:avLst/>
              <a:gdLst>
                <a:gd name="T0" fmla="*/ 25 w 26"/>
                <a:gd name="T1" fmla="*/ 0 h 15"/>
                <a:gd name="T2" fmla="*/ 1 w 26"/>
                <a:gd name="T3" fmla="*/ 15 h 15"/>
                <a:gd name="T4" fmla="*/ 1 w 26"/>
                <a:gd name="T5" fmla="*/ 15 h 15"/>
                <a:gd name="T6" fmla="*/ 25 w 26"/>
                <a:gd name="T7" fmla="*/ 0 h 15"/>
                <a:gd name="T8" fmla="*/ 25 w 26"/>
                <a:gd name="T9" fmla="*/ 0 h 15"/>
              </a:gdLst>
              <a:ahLst/>
              <a:cxnLst>
                <a:cxn ang="0">
                  <a:pos x="T0" y="T1"/>
                </a:cxn>
                <a:cxn ang="0">
                  <a:pos x="T2" y="T3"/>
                </a:cxn>
                <a:cxn ang="0">
                  <a:pos x="T4" y="T5"/>
                </a:cxn>
                <a:cxn ang="0">
                  <a:pos x="T6" y="T7"/>
                </a:cxn>
                <a:cxn ang="0">
                  <a:pos x="T8" y="T9"/>
                </a:cxn>
              </a:cxnLst>
              <a:rect l="0" t="0" r="r" b="b"/>
              <a:pathLst>
                <a:path w="26" h="15">
                  <a:moveTo>
                    <a:pt x="25" y="0"/>
                  </a:moveTo>
                  <a:cubicBezTo>
                    <a:pt x="17" y="4"/>
                    <a:pt x="8" y="9"/>
                    <a:pt x="1" y="15"/>
                  </a:cubicBezTo>
                  <a:cubicBezTo>
                    <a:pt x="0" y="15"/>
                    <a:pt x="1" y="15"/>
                    <a:pt x="1" y="15"/>
                  </a:cubicBezTo>
                  <a:cubicBezTo>
                    <a:pt x="9" y="9"/>
                    <a:pt x="17" y="5"/>
                    <a:pt x="25" y="0"/>
                  </a:cubicBezTo>
                  <a:cubicBezTo>
                    <a:pt x="26" y="0"/>
                    <a:pt x="25"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9" name="Freeform 10255"/>
            <p:cNvSpPr>
              <a:spLocks noChangeArrowheads="1"/>
            </p:cNvSpPr>
            <p:nvPr/>
          </p:nvSpPr>
          <p:spPr bwMode="auto">
            <a:xfrm>
              <a:off x="101600" y="161925"/>
              <a:ext cx="127000" cy="71438"/>
            </a:xfrm>
            <a:custGeom>
              <a:avLst/>
              <a:gdLst>
                <a:gd name="T0" fmla="*/ 1 w 34"/>
                <a:gd name="T1" fmla="*/ 18 h 19"/>
                <a:gd name="T2" fmla="*/ 33 w 34"/>
                <a:gd name="T3" fmla="*/ 1 h 19"/>
                <a:gd name="T4" fmla="*/ 33 w 34"/>
                <a:gd name="T5" fmla="*/ 0 h 19"/>
                <a:gd name="T6" fmla="*/ 1 w 34"/>
                <a:gd name="T7" fmla="*/ 18 h 19"/>
                <a:gd name="T8" fmla="*/ 1 w 34"/>
                <a:gd name="T9" fmla="*/ 18 h 19"/>
              </a:gdLst>
              <a:ahLst/>
              <a:cxnLst>
                <a:cxn ang="0">
                  <a:pos x="T0" y="T1"/>
                </a:cxn>
                <a:cxn ang="0">
                  <a:pos x="T2" y="T3"/>
                </a:cxn>
                <a:cxn ang="0">
                  <a:pos x="T4" y="T5"/>
                </a:cxn>
                <a:cxn ang="0">
                  <a:pos x="T6" y="T7"/>
                </a:cxn>
                <a:cxn ang="0">
                  <a:pos x="T8" y="T9"/>
                </a:cxn>
              </a:cxnLst>
              <a:rect l="0" t="0" r="r" b="b"/>
              <a:pathLst>
                <a:path w="34" h="19">
                  <a:moveTo>
                    <a:pt x="1" y="18"/>
                  </a:moveTo>
                  <a:cubicBezTo>
                    <a:pt x="12" y="13"/>
                    <a:pt x="22" y="6"/>
                    <a:pt x="33" y="1"/>
                  </a:cubicBezTo>
                  <a:cubicBezTo>
                    <a:pt x="34" y="1"/>
                    <a:pt x="33" y="0"/>
                    <a:pt x="33" y="0"/>
                  </a:cubicBezTo>
                  <a:cubicBezTo>
                    <a:pt x="22" y="6"/>
                    <a:pt x="12" y="12"/>
                    <a:pt x="1" y="18"/>
                  </a:cubicBezTo>
                  <a:cubicBezTo>
                    <a:pt x="0" y="18"/>
                    <a:pt x="1" y="19"/>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0" name="Freeform 10256"/>
            <p:cNvSpPr>
              <a:spLocks noChangeArrowheads="1"/>
            </p:cNvSpPr>
            <p:nvPr/>
          </p:nvSpPr>
          <p:spPr bwMode="auto">
            <a:xfrm>
              <a:off x="93663" y="139700"/>
              <a:ext cx="153988" cy="90488"/>
            </a:xfrm>
            <a:custGeom>
              <a:avLst/>
              <a:gdLst>
                <a:gd name="T0" fmla="*/ 40 w 41"/>
                <a:gd name="T1" fmla="*/ 0 h 24"/>
                <a:gd name="T2" fmla="*/ 1 w 41"/>
                <a:gd name="T3" fmla="*/ 23 h 24"/>
                <a:gd name="T4" fmla="*/ 1 w 41"/>
                <a:gd name="T5" fmla="*/ 23 h 24"/>
                <a:gd name="T6" fmla="*/ 41 w 41"/>
                <a:gd name="T7" fmla="*/ 0 h 24"/>
                <a:gd name="T8" fmla="*/ 40 w 41"/>
                <a:gd name="T9" fmla="*/ 0 h 24"/>
              </a:gdLst>
              <a:ahLst/>
              <a:cxnLst>
                <a:cxn ang="0">
                  <a:pos x="T0" y="T1"/>
                </a:cxn>
                <a:cxn ang="0">
                  <a:pos x="T2" y="T3"/>
                </a:cxn>
                <a:cxn ang="0">
                  <a:pos x="T4" y="T5"/>
                </a:cxn>
                <a:cxn ang="0">
                  <a:pos x="T6" y="T7"/>
                </a:cxn>
                <a:cxn ang="0">
                  <a:pos x="T8" y="T9"/>
                </a:cxn>
              </a:cxnLst>
              <a:rect l="0" t="0" r="r" b="b"/>
              <a:pathLst>
                <a:path w="41" h="24">
                  <a:moveTo>
                    <a:pt x="40" y="0"/>
                  </a:moveTo>
                  <a:cubicBezTo>
                    <a:pt x="27" y="8"/>
                    <a:pt x="14" y="15"/>
                    <a:pt x="1" y="23"/>
                  </a:cubicBezTo>
                  <a:cubicBezTo>
                    <a:pt x="0" y="23"/>
                    <a:pt x="1" y="24"/>
                    <a:pt x="1" y="23"/>
                  </a:cubicBezTo>
                  <a:cubicBezTo>
                    <a:pt x="14" y="15"/>
                    <a:pt x="27" y="8"/>
                    <a:pt x="41" y="0"/>
                  </a:cubicBezTo>
                  <a:cubicBezTo>
                    <a:pt x="41" y="0"/>
                    <a:pt x="41"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1" name="Freeform 10257"/>
            <p:cNvSpPr>
              <a:spLocks noChangeArrowheads="1"/>
            </p:cNvSpPr>
            <p:nvPr/>
          </p:nvSpPr>
          <p:spPr bwMode="auto">
            <a:xfrm>
              <a:off x="71438" y="117475"/>
              <a:ext cx="192088" cy="93663"/>
            </a:xfrm>
            <a:custGeom>
              <a:avLst/>
              <a:gdLst>
                <a:gd name="T0" fmla="*/ 0 w 51"/>
                <a:gd name="T1" fmla="*/ 25 h 25"/>
                <a:gd name="T2" fmla="*/ 51 w 51"/>
                <a:gd name="T3" fmla="*/ 0 h 25"/>
                <a:gd name="T4" fmla="*/ 50 w 51"/>
                <a:gd name="T5" fmla="*/ 0 h 25"/>
                <a:gd name="T6" fmla="*/ 0 w 51"/>
                <a:gd name="T7" fmla="*/ 25 h 25"/>
                <a:gd name="T8" fmla="*/ 0 w 51"/>
                <a:gd name="T9" fmla="*/ 25 h 25"/>
              </a:gdLst>
              <a:ahLst/>
              <a:cxnLst>
                <a:cxn ang="0">
                  <a:pos x="T0" y="T1"/>
                </a:cxn>
                <a:cxn ang="0">
                  <a:pos x="T2" y="T3"/>
                </a:cxn>
                <a:cxn ang="0">
                  <a:pos x="T4" y="T5"/>
                </a:cxn>
                <a:cxn ang="0">
                  <a:pos x="T6" y="T7"/>
                </a:cxn>
                <a:cxn ang="0">
                  <a:pos x="T8" y="T9"/>
                </a:cxn>
              </a:cxnLst>
              <a:rect l="0" t="0" r="r" b="b"/>
              <a:pathLst>
                <a:path w="51" h="25">
                  <a:moveTo>
                    <a:pt x="0" y="25"/>
                  </a:moveTo>
                  <a:cubicBezTo>
                    <a:pt x="18" y="17"/>
                    <a:pt x="34" y="8"/>
                    <a:pt x="51" y="0"/>
                  </a:cubicBezTo>
                  <a:cubicBezTo>
                    <a:pt x="51" y="0"/>
                    <a:pt x="51" y="0"/>
                    <a:pt x="50" y="0"/>
                  </a:cubicBezTo>
                  <a:cubicBezTo>
                    <a:pt x="34" y="8"/>
                    <a:pt x="17" y="17"/>
                    <a:pt x="0" y="25"/>
                  </a:cubicBezTo>
                  <a:cubicBezTo>
                    <a:pt x="0" y="25"/>
                    <a:pt x="0" y="25"/>
                    <a:pt x="0"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5" name="Freeform 10258"/>
            <p:cNvSpPr>
              <a:spLocks noChangeArrowheads="1"/>
            </p:cNvSpPr>
            <p:nvPr/>
          </p:nvSpPr>
          <p:spPr bwMode="auto">
            <a:xfrm>
              <a:off x="63500" y="82550"/>
              <a:ext cx="214313" cy="123825"/>
            </a:xfrm>
            <a:custGeom>
              <a:avLst/>
              <a:gdLst>
                <a:gd name="T0" fmla="*/ 56 w 57"/>
                <a:gd name="T1" fmla="*/ 0 h 33"/>
                <a:gd name="T2" fmla="*/ 1 w 57"/>
                <a:gd name="T3" fmla="*/ 33 h 33"/>
                <a:gd name="T4" fmla="*/ 1 w 57"/>
                <a:gd name="T5" fmla="*/ 33 h 33"/>
                <a:gd name="T6" fmla="*/ 56 w 57"/>
                <a:gd name="T7" fmla="*/ 0 h 33"/>
                <a:gd name="T8" fmla="*/ 56 w 57"/>
                <a:gd name="T9" fmla="*/ 0 h 33"/>
              </a:gdLst>
              <a:ahLst/>
              <a:cxnLst>
                <a:cxn ang="0">
                  <a:pos x="T0" y="T1"/>
                </a:cxn>
                <a:cxn ang="0">
                  <a:pos x="T2" y="T3"/>
                </a:cxn>
                <a:cxn ang="0">
                  <a:pos x="T4" y="T5"/>
                </a:cxn>
                <a:cxn ang="0">
                  <a:pos x="T6" y="T7"/>
                </a:cxn>
                <a:cxn ang="0">
                  <a:pos x="T8" y="T9"/>
                </a:cxn>
              </a:cxnLst>
              <a:rect l="0" t="0" r="r" b="b"/>
              <a:pathLst>
                <a:path w="57" h="33">
                  <a:moveTo>
                    <a:pt x="56" y="0"/>
                  </a:moveTo>
                  <a:cubicBezTo>
                    <a:pt x="37" y="10"/>
                    <a:pt x="18" y="20"/>
                    <a:pt x="1" y="33"/>
                  </a:cubicBezTo>
                  <a:cubicBezTo>
                    <a:pt x="0" y="33"/>
                    <a:pt x="1" y="33"/>
                    <a:pt x="1" y="33"/>
                  </a:cubicBezTo>
                  <a:cubicBezTo>
                    <a:pt x="18" y="20"/>
                    <a:pt x="37" y="10"/>
                    <a:pt x="56" y="0"/>
                  </a:cubicBezTo>
                  <a:cubicBezTo>
                    <a:pt x="57" y="0"/>
                    <a:pt x="56" y="0"/>
                    <a:pt x="5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6" name="Freeform 10259"/>
            <p:cNvSpPr>
              <a:spLocks noChangeArrowheads="1"/>
            </p:cNvSpPr>
            <p:nvPr/>
          </p:nvSpPr>
          <p:spPr bwMode="auto">
            <a:xfrm>
              <a:off x="157163" y="76200"/>
              <a:ext cx="120650" cy="55563"/>
            </a:xfrm>
            <a:custGeom>
              <a:avLst/>
              <a:gdLst>
                <a:gd name="T0" fmla="*/ 1 w 32"/>
                <a:gd name="T1" fmla="*/ 15 h 15"/>
                <a:gd name="T2" fmla="*/ 32 w 32"/>
                <a:gd name="T3" fmla="*/ 1 h 15"/>
                <a:gd name="T4" fmla="*/ 32 w 32"/>
                <a:gd name="T5" fmla="*/ 0 h 15"/>
                <a:gd name="T6" fmla="*/ 1 w 32"/>
                <a:gd name="T7" fmla="*/ 15 h 15"/>
                <a:gd name="T8" fmla="*/ 1 w 32"/>
                <a:gd name="T9" fmla="*/ 15 h 15"/>
              </a:gdLst>
              <a:ahLst/>
              <a:cxnLst>
                <a:cxn ang="0">
                  <a:pos x="T0" y="T1"/>
                </a:cxn>
                <a:cxn ang="0">
                  <a:pos x="T2" y="T3"/>
                </a:cxn>
                <a:cxn ang="0">
                  <a:pos x="T4" y="T5"/>
                </a:cxn>
                <a:cxn ang="0">
                  <a:pos x="T6" y="T7"/>
                </a:cxn>
                <a:cxn ang="0">
                  <a:pos x="T8" y="T9"/>
                </a:cxn>
              </a:cxnLst>
              <a:rect l="0" t="0" r="r" b="b"/>
              <a:pathLst>
                <a:path w="32" h="15">
                  <a:moveTo>
                    <a:pt x="1" y="15"/>
                  </a:moveTo>
                  <a:cubicBezTo>
                    <a:pt x="11" y="10"/>
                    <a:pt x="21" y="5"/>
                    <a:pt x="32" y="1"/>
                  </a:cubicBezTo>
                  <a:cubicBezTo>
                    <a:pt x="32" y="0"/>
                    <a:pt x="32" y="0"/>
                    <a:pt x="32" y="0"/>
                  </a:cubicBezTo>
                  <a:cubicBezTo>
                    <a:pt x="21" y="5"/>
                    <a:pt x="11" y="10"/>
                    <a:pt x="1" y="15"/>
                  </a:cubicBezTo>
                  <a:cubicBezTo>
                    <a:pt x="0" y="15"/>
                    <a:pt x="1" y="15"/>
                    <a:pt x="1" y="1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7" name="Freeform 10260"/>
            <p:cNvSpPr>
              <a:spLocks noChangeArrowheads="1"/>
            </p:cNvSpPr>
            <p:nvPr/>
          </p:nvSpPr>
          <p:spPr bwMode="auto">
            <a:xfrm>
              <a:off x="41275" y="158750"/>
              <a:ext cx="71438" cy="36513"/>
            </a:xfrm>
            <a:custGeom>
              <a:avLst/>
              <a:gdLst>
                <a:gd name="T0" fmla="*/ 1 w 19"/>
                <a:gd name="T1" fmla="*/ 9 h 10"/>
                <a:gd name="T2" fmla="*/ 19 w 19"/>
                <a:gd name="T3" fmla="*/ 0 h 10"/>
                <a:gd name="T4" fmla="*/ 18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8" y="0"/>
                  </a:cubicBezTo>
                  <a:cubicBezTo>
                    <a:pt x="12" y="3"/>
                    <a:pt x="7" y="6"/>
                    <a:pt x="1" y="9"/>
                  </a:cubicBezTo>
                  <a:cubicBezTo>
                    <a:pt x="0" y="9"/>
                    <a:pt x="1" y="10"/>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8" name="Freeform 10261"/>
            <p:cNvSpPr>
              <a:spLocks noChangeArrowheads="1"/>
            </p:cNvSpPr>
            <p:nvPr/>
          </p:nvSpPr>
          <p:spPr bwMode="auto">
            <a:xfrm>
              <a:off x="38100" y="147638"/>
              <a:ext cx="63500" cy="41275"/>
            </a:xfrm>
            <a:custGeom>
              <a:avLst/>
              <a:gdLst>
                <a:gd name="T0" fmla="*/ 16 w 17"/>
                <a:gd name="T1" fmla="*/ 0 h 11"/>
                <a:gd name="T2" fmla="*/ 0 w 17"/>
                <a:gd name="T3" fmla="*/ 11 h 11"/>
                <a:gd name="T4" fmla="*/ 1 w 17"/>
                <a:gd name="T5" fmla="*/ 11 h 11"/>
                <a:gd name="T6" fmla="*/ 17 w 17"/>
                <a:gd name="T7" fmla="*/ 0 h 11"/>
                <a:gd name="T8" fmla="*/ 16 w 17"/>
                <a:gd name="T9" fmla="*/ 0 h 11"/>
              </a:gdLst>
              <a:ahLst/>
              <a:cxnLst>
                <a:cxn ang="0">
                  <a:pos x="T0" y="T1"/>
                </a:cxn>
                <a:cxn ang="0">
                  <a:pos x="T2" y="T3"/>
                </a:cxn>
                <a:cxn ang="0">
                  <a:pos x="T4" y="T5"/>
                </a:cxn>
                <a:cxn ang="0">
                  <a:pos x="T6" y="T7"/>
                </a:cxn>
                <a:cxn ang="0">
                  <a:pos x="T8" y="T9"/>
                </a:cxn>
              </a:cxnLst>
              <a:rect l="0" t="0" r="r" b="b"/>
              <a:pathLst>
                <a:path w="17" h="11">
                  <a:moveTo>
                    <a:pt x="16" y="0"/>
                  </a:moveTo>
                  <a:cubicBezTo>
                    <a:pt x="11" y="4"/>
                    <a:pt x="6" y="7"/>
                    <a:pt x="0" y="11"/>
                  </a:cubicBezTo>
                  <a:cubicBezTo>
                    <a:pt x="0" y="11"/>
                    <a:pt x="1" y="11"/>
                    <a:pt x="1" y="11"/>
                  </a:cubicBezTo>
                  <a:cubicBezTo>
                    <a:pt x="6" y="7"/>
                    <a:pt x="11" y="4"/>
                    <a:pt x="17" y="0"/>
                  </a:cubicBezTo>
                  <a:cubicBezTo>
                    <a:pt x="17" y="0"/>
                    <a:pt x="17" y="0"/>
                    <a:pt x="1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9" name="Freeform 10262"/>
            <p:cNvSpPr>
              <a:spLocks noChangeArrowheads="1"/>
            </p:cNvSpPr>
            <p:nvPr/>
          </p:nvSpPr>
          <p:spPr bwMode="auto">
            <a:xfrm>
              <a:off x="187325" y="52388"/>
              <a:ext cx="98425" cy="49213"/>
            </a:xfrm>
            <a:custGeom>
              <a:avLst/>
              <a:gdLst>
                <a:gd name="T0" fmla="*/ 25 w 26"/>
                <a:gd name="T1" fmla="*/ 0 h 13"/>
                <a:gd name="T2" fmla="*/ 0 w 26"/>
                <a:gd name="T3" fmla="*/ 12 h 13"/>
                <a:gd name="T4" fmla="*/ 0 w 26"/>
                <a:gd name="T5" fmla="*/ 13 h 13"/>
                <a:gd name="T6" fmla="*/ 26 w 26"/>
                <a:gd name="T7" fmla="*/ 0 h 13"/>
                <a:gd name="T8" fmla="*/ 25 w 26"/>
                <a:gd name="T9" fmla="*/ 0 h 13"/>
              </a:gdLst>
              <a:ahLst/>
              <a:cxnLst>
                <a:cxn ang="0">
                  <a:pos x="T0" y="T1"/>
                </a:cxn>
                <a:cxn ang="0">
                  <a:pos x="T2" y="T3"/>
                </a:cxn>
                <a:cxn ang="0">
                  <a:pos x="T4" y="T5"/>
                </a:cxn>
                <a:cxn ang="0">
                  <a:pos x="T6" y="T7"/>
                </a:cxn>
                <a:cxn ang="0">
                  <a:pos x="T8" y="T9"/>
                </a:cxn>
              </a:cxnLst>
              <a:rect l="0" t="0" r="r" b="b"/>
              <a:pathLst>
                <a:path w="26" h="13">
                  <a:moveTo>
                    <a:pt x="25" y="0"/>
                  </a:moveTo>
                  <a:cubicBezTo>
                    <a:pt x="17" y="4"/>
                    <a:pt x="8" y="8"/>
                    <a:pt x="0" y="12"/>
                  </a:cubicBezTo>
                  <a:cubicBezTo>
                    <a:pt x="0" y="13"/>
                    <a:pt x="0" y="13"/>
                    <a:pt x="0" y="13"/>
                  </a:cubicBezTo>
                  <a:cubicBezTo>
                    <a:pt x="9" y="8"/>
                    <a:pt x="17" y="4"/>
                    <a:pt x="26" y="0"/>
                  </a:cubicBezTo>
                  <a:cubicBezTo>
                    <a:pt x="26" y="0"/>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0" name="Freeform 10263"/>
            <p:cNvSpPr>
              <a:spLocks noChangeArrowheads="1"/>
            </p:cNvSpPr>
            <p:nvPr/>
          </p:nvSpPr>
          <p:spPr bwMode="auto">
            <a:xfrm>
              <a:off x="195263" y="49213"/>
              <a:ext cx="90488" cy="41275"/>
            </a:xfrm>
            <a:custGeom>
              <a:avLst/>
              <a:gdLst>
                <a:gd name="T0" fmla="*/ 0 w 24"/>
                <a:gd name="T1" fmla="*/ 11 h 11"/>
                <a:gd name="T2" fmla="*/ 24 w 24"/>
                <a:gd name="T3" fmla="*/ 0 h 11"/>
                <a:gd name="T4" fmla="*/ 23 w 24"/>
                <a:gd name="T5" fmla="*/ 0 h 11"/>
                <a:gd name="T6" fmla="*/ 0 w 24"/>
                <a:gd name="T7" fmla="*/ 10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cubicBezTo>
                    <a:pt x="8" y="7"/>
                    <a:pt x="16" y="3"/>
                    <a:pt x="24" y="0"/>
                  </a:cubicBezTo>
                  <a:cubicBezTo>
                    <a:pt x="24" y="0"/>
                    <a:pt x="24" y="0"/>
                    <a:pt x="23" y="0"/>
                  </a:cubicBezTo>
                  <a:cubicBezTo>
                    <a:pt x="15" y="3"/>
                    <a:pt x="8" y="7"/>
                    <a:pt x="0" y="10"/>
                  </a:cubicBezTo>
                  <a:cubicBezTo>
                    <a:pt x="0" y="11"/>
                    <a:pt x="0" y="11"/>
                    <a:pt x="0"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1" name="Freeform 10264"/>
            <p:cNvSpPr>
              <a:spLocks noChangeArrowheads="1"/>
            </p:cNvSpPr>
            <p:nvPr/>
          </p:nvSpPr>
          <p:spPr bwMode="auto">
            <a:xfrm>
              <a:off x="19050" y="142875"/>
              <a:ext cx="71438" cy="38100"/>
            </a:xfrm>
            <a:custGeom>
              <a:avLst/>
              <a:gdLst>
                <a:gd name="T0" fmla="*/ 1 w 19"/>
                <a:gd name="T1" fmla="*/ 9 h 10"/>
                <a:gd name="T2" fmla="*/ 19 w 19"/>
                <a:gd name="T3" fmla="*/ 0 h 10"/>
                <a:gd name="T4" fmla="*/ 19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9" y="0"/>
                  </a:cubicBezTo>
                  <a:cubicBezTo>
                    <a:pt x="13" y="3"/>
                    <a:pt x="7" y="6"/>
                    <a:pt x="1" y="9"/>
                  </a:cubicBezTo>
                  <a:cubicBezTo>
                    <a:pt x="0" y="10"/>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2" name="Freeform 10265"/>
            <p:cNvSpPr>
              <a:spLocks noChangeArrowheads="1"/>
            </p:cNvSpPr>
            <p:nvPr/>
          </p:nvSpPr>
          <p:spPr bwMode="auto">
            <a:xfrm>
              <a:off x="11113" y="131763"/>
              <a:ext cx="68263" cy="38100"/>
            </a:xfrm>
            <a:custGeom>
              <a:avLst/>
              <a:gdLst>
                <a:gd name="T0" fmla="*/ 18 w 18"/>
                <a:gd name="T1" fmla="*/ 0 h 10"/>
                <a:gd name="T2" fmla="*/ 0 w 18"/>
                <a:gd name="T3" fmla="*/ 10 h 10"/>
                <a:gd name="T4" fmla="*/ 0 w 18"/>
                <a:gd name="T5" fmla="*/ 10 h 10"/>
                <a:gd name="T6" fmla="*/ 18 w 18"/>
                <a:gd name="T7" fmla="*/ 0 h 10"/>
                <a:gd name="T8" fmla="*/ 18 w 18"/>
                <a:gd name="T9" fmla="*/ 0 h 10"/>
              </a:gdLst>
              <a:ahLst/>
              <a:cxnLst>
                <a:cxn ang="0">
                  <a:pos x="T0" y="T1"/>
                </a:cxn>
                <a:cxn ang="0">
                  <a:pos x="T2" y="T3"/>
                </a:cxn>
                <a:cxn ang="0">
                  <a:pos x="T4" y="T5"/>
                </a:cxn>
                <a:cxn ang="0">
                  <a:pos x="T6" y="T7"/>
                </a:cxn>
                <a:cxn ang="0">
                  <a:pos x="T8" y="T9"/>
                </a:cxn>
              </a:cxnLst>
              <a:rect l="0" t="0" r="r" b="b"/>
              <a:pathLst>
                <a:path w="18" h="10">
                  <a:moveTo>
                    <a:pt x="18" y="0"/>
                  </a:moveTo>
                  <a:cubicBezTo>
                    <a:pt x="12" y="3"/>
                    <a:pt x="6" y="6"/>
                    <a:pt x="0" y="10"/>
                  </a:cubicBezTo>
                  <a:cubicBezTo>
                    <a:pt x="0" y="10"/>
                    <a:pt x="0" y="10"/>
                    <a:pt x="0" y="10"/>
                  </a:cubicBezTo>
                  <a:cubicBezTo>
                    <a:pt x="6" y="7"/>
                    <a:pt x="12" y="3"/>
                    <a:pt x="18" y="0"/>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3" name="Freeform 10266"/>
            <p:cNvSpPr>
              <a:spLocks noChangeArrowheads="1"/>
            </p:cNvSpPr>
            <p:nvPr/>
          </p:nvSpPr>
          <p:spPr bwMode="auto">
            <a:xfrm>
              <a:off x="222250" y="30163"/>
              <a:ext cx="44450" cy="26988"/>
            </a:xfrm>
            <a:custGeom>
              <a:avLst/>
              <a:gdLst>
                <a:gd name="T0" fmla="*/ 11 w 12"/>
                <a:gd name="T1" fmla="*/ 1 h 7"/>
                <a:gd name="T2" fmla="*/ 0 w 12"/>
                <a:gd name="T3" fmla="*/ 7 h 7"/>
                <a:gd name="T4" fmla="*/ 0 w 12"/>
                <a:gd name="T5" fmla="*/ 7 h 7"/>
                <a:gd name="T6" fmla="*/ 12 w 12"/>
                <a:gd name="T7" fmla="*/ 1 h 7"/>
                <a:gd name="T8" fmla="*/ 11 w 12"/>
                <a:gd name="T9" fmla="*/ 1 h 7"/>
              </a:gdLst>
              <a:ahLst/>
              <a:cxnLst>
                <a:cxn ang="0">
                  <a:pos x="T0" y="T1"/>
                </a:cxn>
                <a:cxn ang="0">
                  <a:pos x="T2" y="T3"/>
                </a:cxn>
                <a:cxn ang="0">
                  <a:pos x="T4" y="T5"/>
                </a:cxn>
                <a:cxn ang="0">
                  <a:pos x="T6" y="T7"/>
                </a:cxn>
                <a:cxn ang="0">
                  <a:pos x="T8" y="T9"/>
                </a:cxn>
              </a:cxnLst>
              <a:rect l="0" t="0" r="r" b="b"/>
              <a:pathLst>
                <a:path w="12" h="7">
                  <a:moveTo>
                    <a:pt x="11" y="1"/>
                  </a:moveTo>
                  <a:cubicBezTo>
                    <a:pt x="8" y="3"/>
                    <a:pt x="4" y="5"/>
                    <a:pt x="0" y="7"/>
                  </a:cubicBezTo>
                  <a:cubicBezTo>
                    <a:pt x="0" y="7"/>
                    <a:pt x="0" y="7"/>
                    <a:pt x="0" y="7"/>
                  </a:cubicBezTo>
                  <a:cubicBezTo>
                    <a:pt x="4" y="5"/>
                    <a:pt x="8" y="3"/>
                    <a:pt x="12" y="1"/>
                  </a:cubicBezTo>
                  <a:cubicBezTo>
                    <a:pt x="12" y="1"/>
                    <a:pt x="12" y="0"/>
                    <a:pt x="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4" name="Freeform 10267"/>
            <p:cNvSpPr>
              <a:spLocks noChangeArrowheads="1"/>
            </p:cNvSpPr>
            <p:nvPr/>
          </p:nvSpPr>
          <p:spPr bwMode="auto">
            <a:xfrm>
              <a:off x="228600" y="26988"/>
              <a:ext cx="30163" cy="14288"/>
            </a:xfrm>
            <a:custGeom>
              <a:avLst/>
              <a:gdLst>
                <a:gd name="T0" fmla="*/ 1 w 8"/>
                <a:gd name="T1" fmla="*/ 4 h 4"/>
                <a:gd name="T2" fmla="*/ 8 w 8"/>
                <a:gd name="T3" fmla="*/ 1 h 4"/>
                <a:gd name="T4" fmla="*/ 8 w 8"/>
                <a:gd name="T5" fmla="*/ 0 h 4"/>
                <a:gd name="T6" fmla="*/ 0 w 8"/>
                <a:gd name="T7" fmla="*/ 3 h 4"/>
                <a:gd name="T8" fmla="*/ 1 w 8"/>
                <a:gd name="T9" fmla="*/ 4 h 4"/>
              </a:gdLst>
              <a:ahLst/>
              <a:cxnLst>
                <a:cxn ang="0">
                  <a:pos x="T0" y="T1"/>
                </a:cxn>
                <a:cxn ang="0">
                  <a:pos x="T2" y="T3"/>
                </a:cxn>
                <a:cxn ang="0">
                  <a:pos x="T4" y="T5"/>
                </a:cxn>
                <a:cxn ang="0">
                  <a:pos x="T6" y="T7"/>
                </a:cxn>
                <a:cxn ang="0">
                  <a:pos x="T8" y="T9"/>
                </a:cxn>
              </a:cxnLst>
              <a:rect l="0" t="0" r="r" b="b"/>
              <a:pathLst>
                <a:path w="8" h="4">
                  <a:moveTo>
                    <a:pt x="1" y="4"/>
                  </a:moveTo>
                  <a:cubicBezTo>
                    <a:pt x="3" y="3"/>
                    <a:pt x="5" y="2"/>
                    <a:pt x="8" y="1"/>
                  </a:cubicBezTo>
                  <a:cubicBezTo>
                    <a:pt x="8" y="0"/>
                    <a:pt x="8" y="0"/>
                    <a:pt x="8" y="0"/>
                  </a:cubicBezTo>
                  <a:cubicBezTo>
                    <a:pt x="5" y="1"/>
                    <a:pt x="3" y="2"/>
                    <a:pt x="0" y="3"/>
                  </a:cubicBezTo>
                  <a:cubicBezTo>
                    <a:pt x="0" y="4"/>
                    <a:pt x="0"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5" name="Freeform 10268"/>
            <p:cNvSpPr>
              <a:spLocks noChangeArrowheads="1"/>
            </p:cNvSpPr>
            <p:nvPr/>
          </p:nvSpPr>
          <p:spPr bwMode="auto">
            <a:xfrm>
              <a:off x="7938" y="117475"/>
              <a:ext cx="60325" cy="30163"/>
            </a:xfrm>
            <a:custGeom>
              <a:avLst/>
              <a:gdLst>
                <a:gd name="T0" fmla="*/ 0 w 16"/>
                <a:gd name="T1" fmla="*/ 8 h 8"/>
                <a:gd name="T2" fmla="*/ 15 w 16"/>
                <a:gd name="T3" fmla="*/ 1 h 8"/>
                <a:gd name="T4" fmla="*/ 15 w 16"/>
                <a:gd name="T5" fmla="*/ 1 h 8"/>
                <a:gd name="T6" fmla="*/ 0 w 16"/>
                <a:gd name="T7" fmla="*/ 8 h 8"/>
                <a:gd name="T8" fmla="*/ 0 w 16"/>
                <a:gd name="T9" fmla="*/ 8 h 8"/>
              </a:gdLst>
              <a:ahLst/>
              <a:cxnLst>
                <a:cxn ang="0">
                  <a:pos x="T0" y="T1"/>
                </a:cxn>
                <a:cxn ang="0">
                  <a:pos x="T2" y="T3"/>
                </a:cxn>
                <a:cxn ang="0">
                  <a:pos x="T4" y="T5"/>
                </a:cxn>
                <a:cxn ang="0">
                  <a:pos x="T6" y="T7"/>
                </a:cxn>
                <a:cxn ang="0">
                  <a:pos x="T8" y="T9"/>
                </a:cxn>
              </a:cxnLst>
              <a:rect l="0" t="0" r="r" b="b"/>
              <a:pathLst>
                <a:path w="16" h="8">
                  <a:moveTo>
                    <a:pt x="0" y="8"/>
                  </a:moveTo>
                  <a:cubicBezTo>
                    <a:pt x="5" y="6"/>
                    <a:pt x="10" y="3"/>
                    <a:pt x="15" y="1"/>
                  </a:cubicBezTo>
                  <a:cubicBezTo>
                    <a:pt x="16" y="1"/>
                    <a:pt x="15" y="0"/>
                    <a:pt x="15" y="1"/>
                  </a:cubicBezTo>
                  <a:cubicBezTo>
                    <a:pt x="10" y="3"/>
                    <a:pt x="5" y="5"/>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6" name="Freeform 10269"/>
            <p:cNvSpPr>
              <a:spLocks noChangeArrowheads="1"/>
            </p:cNvSpPr>
            <p:nvPr/>
          </p:nvSpPr>
          <p:spPr bwMode="auto">
            <a:xfrm>
              <a:off x="15875" y="109538"/>
              <a:ext cx="36513" cy="22225"/>
            </a:xfrm>
            <a:custGeom>
              <a:avLst/>
              <a:gdLst>
                <a:gd name="T0" fmla="*/ 10 w 10"/>
                <a:gd name="T1" fmla="*/ 0 h 6"/>
                <a:gd name="T2" fmla="*/ 0 w 10"/>
                <a:gd name="T3" fmla="*/ 6 h 6"/>
                <a:gd name="T4" fmla="*/ 0 w 10"/>
                <a:gd name="T5" fmla="*/ 6 h 6"/>
                <a:gd name="T6" fmla="*/ 10 w 10"/>
                <a:gd name="T7" fmla="*/ 1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3" y="4"/>
                    <a:pt x="0" y="6"/>
                  </a:cubicBezTo>
                  <a:cubicBezTo>
                    <a:pt x="0" y="6"/>
                    <a:pt x="0" y="6"/>
                    <a:pt x="0" y="6"/>
                  </a:cubicBezTo>
                  <a:cubicBezTo>
                    <a:pt x="4" y="4"/>
                    <a:pt x="7" y="2"/>
                    <a:pt x="10" y="1"/>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2.2</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作用</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2"/>
                                        </p:tgtEl>
                                        <p:attrNameLst>
                                          <p:attrName>style.visibility</p:attrName>
                                        </p:attrNameLst>
                                      </p:cBhvr>
                                      <p:to>
                                        <p:strVal val="visible"/>
                                      </p:to>
                                    </p:set>
                                    <p:animEffect transition="in" filter="fade">
                                      <p:cBhvr>
                                        <p:cTn id="12" dur="1000"/>
                                        <p:tgtEl>
                                          <p:spTgt spid="302"/>
                                        </p:tgtEl>
                                      </p:cBhvr>
                                    </p:animEffect>
                                    <p:anim calcmode="lin" valueType="num">
                                      <p:cBhvr>
                                        <p:cTn id="13" dur="1000" fill="hold"/>
                                        <p:tgtEl>
                                          <p:spTgt spid="302"/>
                                        </p:tgtEl>
                                        <p:attrNameLst>
                                          <p:attrName>ppt_x</p:attrName>
                                        </p:attrNameLst>
                                      </p:cBhvr>
                                      <p:tavLst>
                                        <p:tav tm="0">
                                          <p:val>
                                            <p:strVal val="#ppt_x"/>
                                          </p:val>
                                        </p:tav>
                                        <p:tav tm="100000">
                                          <p:val>
                                            <p:strVal val="#ppt_x"/>
                                          </p:val>
                                        </p:tav>
                                      </p:tavLst>
                                    </p:anim>
                                    <p:anim calcmode="lin" valueType="num">
                                      <p:cBhvr>
                                        <p:cTn id="14" dur="1000" fill="hold"/>
                                        <p:tgtEl>
                                          <p:spTgt spid="30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animEffect transition="in" filter="fade">
                                      <p:cBhvr>
                                        <p:cTn id="17" dur="1000"/>
                                        <p:tgtEl>
                                          <p:spTgt spid="303"/>
                                        </p:tgtEl>
                                      </p:cBhvr>
                                    </p:animEffect>
                                    <p:anim calcmode="lin" valueType="num">
                                      <p:cBhvr>
                                        <p:cTn id="18" dur="1000" fill="hold"/>
                                        <p:tgtEl>
                                          <p:spTgt spid="303"/>
                                        </p:tgtEl>
                                        <p:attrNameLst>
                                          <p:attrName>ppt_x</p:attrName>
                                        </p:attrNameLst>
                                      </p:cBhvr>
                                      <p:tavLst>
                                        <p:tav tm="0">
                                          <p:val>
                                            <p:strVal val="#ppt_x"/>
                                          </p:val>
                                        </p:tav>
                                        <p:tav tm="100000">
                                          <p:val>
                                            <p:strVal val="#ppt_x"/>
                                          </p:val>
                                        </p:tav>
                                      </p:tavLst>
                                    </p:anim>
                                    <p:anim calcmode="lin" valueType="num">
                                      <p:cBhvr>
                                        <p:cTn id="19" dur="1000" fill="hold"/>
                                        <p:tgtEl>
                                          <p:spTgt spid="30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fade">
                                      <p:cBhvr>
                                        <p:cTn id="22" dur="1000"/>
                                        <p:tgtEl>
                                          <p:spTgt spid="251"/>
                                        </p:tgtEl>
                                      </p:cBhvr>
                                    </p:animEffect>
                                    <p:anim calcmode="lin" valueType="num">
                                      <p:cBhvr>
                                        <p:cTn id="23" dur="1000" fill="hold"/>
                                        <p:tgtEl>
                                          <p:spTgt spid="251"/>
                                        </p:tgtEl>
                                        <p:attrNameLst>
                                          <p:attrName>ppt_x</p:attrName>
                                        </p:attrNameLst>
                                      </p:cBhvr>
                                      <p:tavLst>
                                        <p:tav tm="0">
                                          <p:val>
                                            <p:strVal val="#ppt_x"/>
                                          </p:val>
                                        </p:tav>
                                        <p:tav tm="100000">
                                          <p:val>
                                            <p:strVal val="#ppt_x"/>
                                          </p:val>
                                        </p:tav>
                                      </p:tavLst>
                                    </p:anim>
                                    <p:anim calcmode="lin" valueType="num">
                                      <p:cBhvr>
                                        <p:cTn id="24" dur="1000" fill="hold"/>
                                        <p:tgtEl>
                                          <p:spTgt spid="25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72"/>
                                        </p:tgtEl>
                                        <p:attrNameLst>
                                          <p:attrName>style.visibility</p:attrName>
                                        </p:attrNameLst>
                                      </p:cBhvr>
                                      <p:to>
                                        <p:strVal val="visible"/>
                                      </p:to>
                                    </p:set>
                                    <p:animEffect transition="in" filter="fade">
                                      <p:cBhvr>
                                        <p:cTn id="27" dur="1000"/>
                                        <p:tgtEl>
                                          <p:spTgt spid="272"/>
                                        </p:tgtEl>
                                      </p:cBhvr>
                                    </p:animEffect>
                                    <p:anim calcmode="lin" valueType="num">
                                      <p:cBhvr>
                                        <p:cTn id="28" dur="1000" fill="hold"/>
                                        <p:tgtEl>
                                          <p:spTgt spid="272"/>
                                        </p:tgtEl>
                                        <p:attrNameLst>
                                          <p:attrName>ppt_x</p:attrName>
                                        </p:attrNameLst>
                                      </p:cBhvr>
                                      <p:tavLst>
                                        <p:tav tm="0">
                                          <p:val>
                                            <p:strVal val="#ppt_x"/>
                                          </p:val>
                                        </p:tav>
                                        <p:tav tm="100000">
                                          <p:val>
                                            <p:strVal val="#ppt_x"/>
                                          </p:val>
                                        </p:tav>
                                      </p:tavLst>
                                    </p:anim>
                                    <p:anim calcmode="lin" valueType="num">
                                      <p:cBhvr>
                                        <p:cTn id="29" dur="1000" fill="hold"/>
                                        <p:tgtEl>
                                          <p:spTgt spid="27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93"/>
                                        </p:tgtEl>
                                        <p:attrNameLst>
                                          <p:attrName>style.visibility</p:attrName>
                                        </p:attrNameLst>
                                      </p:cBhvr>
                                      <p:to>
                                        <p:strVal val="visible"/>
                                      </p:to>
                                    </p:set>
                                    <p:animEffect transition="in" filter="fade">
                                      <p:cBhvr>
                                        <p:cTn id="32" dur="1000"/>
                                        <p:tgtEl>
                                          <p:spTgt spid="293"/>
                                        </p:tgtEl>
                                      </p:cBhvr>
                                    </p:animEffect>
                                    <p:anim calcmode="lin" valueType="num">
                                      <p:cBhvr>
                                        <p:cTn id="33" dur="1000" fill="hold"/>
                                        <p:tgtEl>
                                          <p:spTgt spid="293"/>
                                        </p:tgtEl>
                                        <p:attrNameLst>
                                          <p:attrName>ppt_x</p:attrName>
                                        </p:attrNameLst>
                                      </p:cBhvr>
                                      <p:tavLst>
                                        <p:tav tm="0">
                                          <p:val>
                                            <p:strVal val="#ppt_x"/>
                                          </p:val>
                                        </p:tav>
                                        <p:tav tm="100000">
                                          <p:val>
                                            <p:strVal val="#ppt_x"/>
                                          </p:val>
                                        </p:tav>
                                      </p:tavLst>
                                    </p:anim>
                                    <p:anim calcmode="lin" valueType="num">
                                      <p:cBhvr>
                                        <p:cTn id="34" dur="1000" fill="hold"/>
                                        <p:tgtEl>
                                          <p:spTgt spid="29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2" grpId="0"/>
      <p:bldP spid="30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1915" y="1564798"/>
            <a:ext cx="4540923" cy="1200329"/>
          </a:xfrm>
          <a:prstGeom prst="rect">
            <a:avLst/>
          </a:prstGeom>
          <a:noFill/>
          <a:ln>
            <a:solidFill>
              <a:schemeClr val="bg1"/>
            </a:solidFill>
          </a:ln>
        </p:spPr>
        <p:txBody>
          <a:bodyPr wrap="none" rtlCol="0">
            <a:spAutoFit/>
          </a:bodyPr>
          <a:lstStyle/>
          <a:p>
            <a:r>
              <a:rPr lang="zh-CN" altLang="en-US" dirty="0">
                <a:solidFill>
                  <a:schemeClr val="bg1">
                    <a:lumMod val="75000"/>
                  </a:schemeClr>
                </a:solidFill>
              </a:rPr>
              <a:t>“</a:t>
            </a:r>
            <a:r>
              <a:rPr lang="en-US" altLang="zh-CN" dirty="0">
                <a:solidFill>
                  <a:schemeClr val="bg1">
                    <a:lumMod val="75000"/>
                  </a:schemeClr>
                </a:solidFill>
              </a:rPr>
              <a:t>5W”</a:t>
            </a:r>
            <a:r>
              <a:rPr lang="zh-CN" altLang="en-US" dirty="0">
                <a:solidFill>
                  <a:schemeClr val="bg1">
                    <a:lumMod val="75000"/>
                  </a:schemeClr>
                </a:solidFill>
              </a:rPr>
              <a:t>规则指的</a:t>
            </a:r>
            <a:r>
              <a:rPr lang="zh-CN" altLang="en-US" dirty="0" smtClean="0">
                <a:solidFill>
                  <a:schemeClr val="bg1">
                    <a:lumMod val="75000"/>
                  </a:schemeClr>
                </a:solidFill>
              </a:rPr>
              <a:t>是：</a:t>
            </a:r>
            <a:endParaRPr lang="en-US" altLang="zh-CN" dirty="0" smtClean="0">
              <a:solidFill>
                <a:schemeClr val="bg1">
                  <a:lumMod val="75000"/>
                </a:schemeClr>
              </a:solidFill>
            </a:endParaRPr>
          </a:p>
          <a:p>
            <a:r>
              <a:rPr lang="zh-CN" altLang="en-US" dirty="0" smtClean="0">
                <a:solidFill>
                  <a:schemeClr val="bg1">
                    <a:lumMod val="75000"/>
                  </a:schemeClr>
                </a:solidFill>
              </a:rPr>
              <a:t>“</a:t>
            </a:r>
            <a:r>
              <a:rPr lang="en-US" altLang="zh-CN" dirty="0">
                <a:solidFill>
                  <a:schemeClr val="bg1">
                    <a:lumMod val="75000"/>
                  </a:schemeClr>
                </a:solidFill>
              </a:rPr>
              <a:t>What</a:t>
            </a:r>
            <a:r>
              <a:rPr lang="zh-CN" altLang="en-US" dirty="0">
                <a:solidFill>
                  <a:schemeClr val="bg1">
                    <a:lumMod val="75000"/>
                  </a:schemeClr>
                </a:solidFill>
              </a:rPr>
              <a:t>（做什么）”、“</a:t>
            </a:r>
            <a:r>
              <a:rPr lang="en-US" altLang="zh-CN" dirty="0">
                <a:solidFill>
                  <a:schemeClr val="bg1">
                    <a:lumMod val="75000"/>
                  </a:schemeClr>
                </a:solidFill>
              </a:rPr>
              <a:t>Why</a:t>
            </a:r>
            <a:r>
              <a:rPr lang="zh-CN" altLang="en-US" dirty="0">
                <a:solidFill>
                  <a:schemeClr val="bg1">
                    <a:lumMod val="75000"/>
                  </a:schemeClr>
                </a:solidFill>
              </a:rPr>
              <a:t>（为什么做）”</a:t>
            </a:r>
            <a:r>
              <a:rPr lang="zh-CN" altLang="en-US" dirty="0" smtClean="0">
                <a:solidFill>
                  <a:schemeClr val="bg1">
                    <a:lumMod val="75000"/>
                  </a:schemeClr>
                </a:solidFill>
              </a:rPr>
              <a:t>、</a:t>
            </a:r>
            <a:endParaRPr lang="en-US" altLang="zh-CN" dirty="0" smtClean="0">
              <a:solidFill>
                <a:schemeClr val="bg1">
                  <a:lumMod val="75000"/>
                </a:schemeClr>
              </a:solidFill>
            </a:endParaRPr>
          </a:p>
          <a:p>
            <a:r>
              <a:rPr lang="zh-CN" altLang="en-US" dirty="0" smtClean="0">
                <a:solidFill>
                  <a:schemeClr val="bg1">
                    <a:lumMod val="75000"/>
                  </a:schemeClr>
                </a:solidFill>
              </a:rPr>
              <a:t>“</a:t>
            </a:r>
            <a:r>
              <a:rPr lang="en-US" altLang="zh-CN" dirty="0">
                <a:solidFill>
                  <a:schemeClr val="bg1">
                    <a:lumMod val="75000"/>
                  </a:schemeClr>
                </a:solidFill>
              </a:rPr>
              <a:t>When</a:t>
            </a:r>
            <a:r>
              <a:rPr lang="zh-CN" altLang="en-US" dirty="0">
                <a:solidFill>
                  <a:schemeClr val="bg1">
                    <a:lumMod val="75000"/>
                  </a:schemeClr>
                </a:solidFill>
              </a:rPr>
              <a:t>（何时做）”、“</a:t>
            </a:r>
            <a:r>
              <a:rPr lang="en-US" altLang="zh-CN" dirty="0">
                <a:solidFill>
                  <a:schemeClr val="bg1">
                    <a:lumMod val="75000"/>
                  </a:schemeClr>
                </a:solidFill>
              </a:rPr>
              <a:t>Where</a:t>
            </a:r>
            <a:r>
              <a:rPr lang="zh-CN" altLang="en-US" dirty="0">
                <a:solidFill>
                  <a:schemeClr val="bg1">
                    <a:lumMod val="75000"/>
                  </a:schemeClr>
                </a:solidFill>
              </a:rPr>
              <a:t>（在哪里）”</a:t>
            </a:r>
            <a:r>
              <a:rPr lang="zh-CN" altLang="en-US" dirty="0" smtClean="0">
                <a:solidFill>
                  <a:schemeClr val="bg1">
                    <a:lumMod val="75000"/>
                  </a:schemeClr>
                </a:solidFill>
              </a:rPr>
              <a:t>、</a:t>
            </a:r>
            <a:endParaRPr lang="en-US" altLang="zh-CN" dirty="0" smtClean="0">
              <a:solidFill>
                <a:schemeClr val="bg1">
                  <a:lumMod val="75000"/>
                </a:schemeClr>
              </a:solidFill>
            </a:endParaRPr>
          </a:p>
          <a:p>
            <a:r>
              <a:rPr lang="zh-CN" altLang="en-US" dirty="0" smtClean="0">
                <a:solidFill>
                  <a:schemeClr val="bg1">
                    <a:lumMod val="75000"/>
                  </a:schemeClr>
                </a:solidFill>
              </a:rPr>
              <a:t>“</a:t>
            </a:r>
            <a:r>
              <a:rPr lang="en-US" altLang="zh-CN" dirty="0">
                <a:solidFill>
                  <a:schemeClr val="bg1">
                    <a:lumMod val="75000"/>
                  </a:schemeClr>
                </a:solidFill>
              </a:rPr>
              <a:t>How</a:t>
            </a:r>
            <a:r>
              <a:rPr lang="zh-CN" altLang="en-US" dirty="0">
                <a:solidFill>
                  <a:schemeClr val="bg1">
                    <a:lumMod val="75000"/>
                  </a:schemeClr>
                </a:solidFill>
              </a:rPr>
              <a:t>（如何做）”</a:t>
            </a:r>
            <a:r>
              <a:rPr lang="zh-CN" altLang="en-US" dirty="0" smtClean="0">
                <a:solidFill>
                  <a:schemeClr val="bg1">
                    <a:lumMod val="75000"/>
                  </a:schemeClr>
                </a:solidFill>
              </a:rPr>
              <a:t>。</a:t>
            </a:r>
            <a:endParaRPr lang="en-US" altLang="zh-CN" dirty="0" smtClean="0">
              <a:solidFill>
                <a:schemeClr val="bg1">
                  <a:lumMod val="75000"/>
                </a:schemeClr>
              </a:solidFill>
            </a:endParaRPr>
          </a:p>
        </p:txBody>
      </p:sp>
      <p:grpSp>
        <p:nvGrpSpPr>
          <p:cNvPr id="441" name="Group 3399"/>
          <p:cNvGrpSpPr/>
          <p:nvPr/>
        </p:nvGrpSpPr>
        <p:grpSpPr bwMode="auto">
          <a:xfrm>
            <a:off x="7199464" y="2512697"/>
            <a:ext cx="821738" cy="576541"/>
            <a:chOff x="0" y="0"/>
            <a:chExt cx="269875" cy="228600"/>
          </a:xfrm>
        </p:grpSpPr>
        <p:sp>
          <p:nvSpPr>
            <p:cNvPr id="442" name="Freeform 3358"/>
            <p:cNvSpPr>
              <a:spLocks noEditPoints="1" noChangeArrowheads="1"/>
            </p:cNvSpPr>
            <p:nvPr/>
          </p:nvSpPr>
          <p:spPr bwMode="auto">
            <a:xfrm>
              <a:off x="19050" y="52388"/>
              <a:ext cx="52388" cy="41275"/>
            </a:xfrm>
            <a:custGeom>
              <a:avLst/>
              <a:gdLst>
                <a:gd name="T0" fmla="*/ 8 w 9"/>
                <a:gd name="T1" fmla="*/ 1 h 7"/>
                <a:gd name="T2" fmla="*/ 7 w 9"/>
                <a:gd name="T3" fmla="*/ 0 h 7"/>
                <a:gd name="T4" fmla="*/ 6 w 9"/>
                <a:gd name="T5" fmla="*/ 0 h 7"/>
                <a:gd name="T6" fmla="*/ 6 w 9"/>
                <a:gd name="T7" fmla="*/ 0 h 7"/>
                <a:gd name="T8" fmla="*/ 5 w 9"/>
                <a:gd name="T9" fmla="*/ 1 h 7"/>
                <a:gd name="T10" fmla="*/ 5 w 9"/>
                <a:gd name="T11" fmla="*/ 1 h 7"/>
                <a:gd name="T12" fmla="*/ 2 w 9"/>
                <a:gd name="T13" fmla="*/ 1 h 7"/>
                <a:gd name="T14" fmla="*/ 2 w 9"/>
                <a:gd name="T15" fmla="*/ 1 h 7"/>
                <a:gd name="T16" fmla="*/ 0 w 9"/>
                <a:gd name="T17" fmla="*/ 1 h 7"/>
                <a:gd name="T18" fmla="*/ 1 w 9"/>
                <a:gd name="T19" fmla="*/ 5 h 7"/>
                <a:gd name="T20" fmla="*/ 2 w 9"/>
                <a:gd name="T21" fmla="*/ 5 h 7"/>
                <a:gd name="T22" fmla="*/ 3 w 9"/>
                <a:gd name="T23" fmla="*/ 5 h 7"/>
                <a:gd name="T24" fmla="*/ 4 w 9"/>
                <a:gd name="T25" fmla="*/ 5 h 7"/>
                <a:gd name="T26" fmla="*/ 4 w 9"/>
                <a:gd name="T27" fmla="*/ 5 h 7"/>
                <a:gd name="T28" fmla="*/ 5 w 9"/>
                <a:gd name="T29" fmla="*/ 5 h 7"/>
                <a:gd name="T30" fmla="*/ 8 w 9"/>
                <a:gd name="T31" fmla="*/ 5 h 7"/>
                <a:gd name="T32" fmla="*/ 8 w 9"/>
                <a:gd name="T33" fmla="*/ 4 h 7"/>
                <a:gd name="T34" fmla="*/ 8 w 9"/>
                <a:gd name="T35" fmla="*/ 5 h 7"/>
                <a:gd name="T36" fmla="*/ 8 w 9"/>
                <a:gd name="T37" fmla="*/ 5 h 7"/>
                <a:gd name="T38" fmla="*/ 8 w 9"/>
                <a:gd name="T39" fmla="*/ 4 h 7"/>
                <a:gd name="T40" fmla="*/ 8 w 9"/>
                <a:gd name="T41" fmla="*/ 4 h 7"/>
                <a:gd name="T42" fmla="*/ 8 w 9"/>
                <a:gd name="T43" fmla="*/ 4 h 7"/>
                <a:gd name="T44" fmla="*/ 7 w 9"/>
                <a:gd name="T45" fmla="*/ 4 h 7"/>
                <a:gd name="T46" fmla="*/ 7 w 9"/>
                <a:gd name="T47" fmla="*/ 4 h 7"/>
                <a:gd name="T48" fmla="*/ 6 w 9"/>
                <a:gd name="T49" fmla="*/ 5 h 7"/>
                <a:gd name="T50" fmla="*/ 6 w 9"/>
                <a:gd name="T51" fmla="*/ 5 h 7"/>
                <a:gd name="T52" fmla="*/ 6 w 9"/>
                <a:gd name="T53" fmla="*/ 5 h 7"/>
                <a:gd name="T54" fmla="*/ 1 w 9"/>
                <a:gd name="T55" fmla="*/ 5 h 7"/>
                <a:gd name="T56" fmla="*/ 3 w 9"/>
                <a:gd name="T57" fmla="*/ 1 h 7"/>
                <a:gd name="T58" fmla="*/ 7 w 9"/>
                <a:gd name="T59" fmla="*/ 1 h 7"/>
                <a:gd name="T60" fmla="*/ 8 w 9"/>
                <a:gd name="T61" fmla="*/ 2 h 7"/>
                <a:gd name="T62" fmla="*/ 8 w 9"/>
                <a:gd name="T63" fmla="*/ 2 h 7"/>
                <a:gd name="T64" fmla="*/ 8 w 9"/>
                <a:gd name="T65" fmla="*/ 2 h 7"/>
                <a:gd name="T66" fmla="*/ 8 w 9"/>
                <a:gd name="T67" fmla="*/ 3 h 7"/>
                <a:gd name="T68" fmla="*/ 8 w 9"/>
                <a:gd name="T6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7">
                  <a:moveTo>
                    <a:pt x="8" y="1"/>
                  </a:moveTo>
                  <a:cubicBezTo>
                    <a:pt x="8" y="1"/>
                    <a:pt x="8" y="1"/>
                    <a:pt x="8" y="1"/>
                  </a:cubicBezTo>
                  <a:cubicBezTo>
                    <a:pt x="8" y="1"/>
                    <a:pt x="8" y="1"/>
                    <a:pt x="8" y="1"/>
                  </a:cubicBezTo>
                  <a:cubicBezTo>
                    <a:pt x="7" y="1"/>
                    <a:pt x="7" y="1"/>
                    <a:pt x="7" y="0"/>
                  </a:cubicBezTo>
                  <a:cubicBezTo>
                    <a:pt x="7" y="1"/>
                    <a:pt x="7" y="1"/>
                    <a:pt x="7" y="1"/>
                  </a:cubicBezTo>
                  <a:cubicBezTo>
                    <a:pt x="7" y="1"/>
                    <a:pt x="7" y="0"/>
                    <a:pt x="6" y="0"/>
                  </a:cubicBezTo>
                  <a:cubicBezTo>
                    <a:pt x="6" y="1"/>
                    <a:pt x="6" y="1"/>
                    <a:pt x="6" y="1"/>
                  </a:cubicBezTo>
                  <a:cubicBezTo>
                    <a:pt x="6" y="1"/>
                    <a:pt x="6" y="0"/>
                    <a:pt x="6" y="0"/>
                  </a:cubicBezTo>
                  <a:cubicBezTo>
                    <a:pt x="6" y="1"/>
                    <a:pt x="6" y="1"/>
                    <a:pt x="6" y="1"/>
                  </a:cubicBezTo>
                  <a:cubicBezTo>
                    <a:pt x="6" y="1"/>
                    <a:pt x="6" y="1"/>
                    <a:pt x="5" y="1"/>
                  </a:cubicBezTo>
                  <a:cubicBezTo>
                    <a:pt x="5" y="1"/>
                    <a:pt x="5" y="1"/>
                    <a:pt x="5" y="1"/>
                  </a:cubicBezTo>
                  <a:cubicBezTo>
                    <a:pt x="5" y="1"/>
                    <a:pt x="4" y="1"/>
                    <a:pt x="5" y="1"/>
                  </a:cubicBezTo>
                  <a:cubicBezTo>
                    <a:pt x="4" y="1"/>
                    <a:pt x="3" y="1"/>
                    <a:pt x="2" y="0"/>
                  </a:cubicBezTo>
                  <a:cubicBezTo>
                    <a:pt x="2" y="1"/>
                    <a:pt x="2" y="1"/>
                    <a:pt x="2" y="1"/>
                  </a:cubicBezTo>
                  <a:cubicBezTo>
                    <a:pt x="2" y="1"/>
                    <a:pt x="2" y="1"/>
                    <a:pt x="2" y="1"/>
                  </a:cubicBezTo>
                  <a:cubicBezTo>
                    <a:pt x="2" y="1"/>
                    <a:pt x="2" y="1"/>
                    <a:pt x="2" y="1"/>
                  </a:cubicBezTo>
                  <a:cubicBezTo>
                    <a:pt x="2" y="1"/>
                    <a:pt x="0" y="0"/>
                    <a:pt x="1" y="1"/>
                  </a:cubicBezTo>
                  <a:cubicBezTo>
                    <a:pt x="1" y="1"/>
                    <a:pt x="0" y="1"/>
                    <a:pt x="0" y="1"/>
                  </a:cubicBezTo>
                  <a:cubicBezTo>
                    <a:pt x="0" y="2"/>
                    <a:pt x="0" y="5"/>
                    <a:pt x="1" y="5"/>
                  </a:cubicBezTo>
                  <a:cubicBezTo>
                    <a:pt x="1" y="5"/>
                    <a:pt x="1" y="5"/>
                    <a:pt x="1" y="5"/>
                  </a:cubicBezTo>
                  <a:cubicBezTo>
                    <a:pt x="1" y="5"/>
                    <a:pt x="2" y="5"/>
                    <a:pt x="2" y="5"/>
                  </a:cubicBezTo>
                  <a:cubicBezTo>
                    <a:pt x="1" y="5"/>
                    <a:pt x="2" y="5"/>
                    <a:pt x="2" y="5"/>
                  </a:cubicBezTo>
                  <a:cubicBezTo>
                    <a:pt x="2" y="5"/>
                    <a:pt x="3" y="5"/>
                    <a:pt x="2" y="5"/>
                  </a:cubicBezTo>
                  <a:cubicBezTo>
                    <a:pt x="2" y="5"/>
                    <a:pt x="3" y="5"/>
                    <a:pt x="3" y="5"/>
                  </a:cubicBezTo>
                  <a:cubicBezTo>
                    <a:pt x="4" y="5"/>
                    <a:pt x="3" y="6"/>
                    <a:pt x="3" y="5"/>
                  </a:cubicBezTo>
                  <a:cubicBezTo>
                    <a:pt x="3" y="5"/>
                    <a:pt x="3" y="5"/>
                    <a:pt x="4" y="5"/>
                  </a:cubicBezTo>
                  <a:cubicBezTo>
                    <a:pt x="3" y="5"/>
                    <a:pt x="3" y="6"/>
                    <a:pt x="2" y="6"/>
                  </a:cubicBezTo>
                  <a:cubicBezTo>
                    <a:pt x="3" y="6"/>
                    <a:pt x="4" y="5"/>
                    <a:pt x="4" y="5"/>
                  </a:cubicBezTo>
                  <a:cubicBezTo>
                    <a:pt x="2" y="7"/>
                    <a:pt x="5" y="5"/>
                    <a:pt x="4" y="6"/>
                  </a:cubicBezTo>
                  <a:cubicBezTo>
                    <a:pt x="5" y="5"/>
                    <a:pt x="5" y="5"/>
                    <a:pt x="5" y="5"/>
                  </a:cubicBezTo>
                  <a:cubicBezTo>
                    <a:pt x="6" y="5"/>
                    <a:pt x="7" y="5"/>
                    <a:pt x="8" y="5"/>
                  </a:cubicBezTo>
                  <a:cubicBezTo>
                    <a:pt x="8" y="5"/>
                    <a:pt x="8" y="5"/>
                    <a:pt x="8" y="5"/>
                  </a:cubicBezTo>
                  <a:cubicBezTo>
                    <a:pt x="8" y="5"/>
                    <a:pt x="9" y="5"/>
                    <a:pt x="9" y="5"/>
                  </a:cubicBezTo>
                  <a:cubicBezTo>
                    <a:pt x="9" y="4"/>
                    <a:pt x="9" y="4"/>
                    <a:pt x="8" y="4"/>
                  </a:cubicBezTo>
                  <a:cubicBezTo>
                    <a:pt x="9" y="4"/>
                    <a:pt x="8" y="1"/>
                    <a:pt x="8" y="1"/>
                  </a:cubicBezTo>
                  <a:close/>
                  <a:moveTo>
                    <a:pt x="8" y="5"/>
                  </a:moveTo>
                  <a:cubicBezTo>
                    <a:pt x="8" y="5"/>
                    <a:pt x="8" y="5"/>
                    <a:pt x="8" y="5"/>
                  </a:cubicBezTo>
                  <a:cubicBezTo>
                    <a:pt x="8" y="5"/>
                    <a:pt x="8" y="5"/>
                    <a:pt x="8" y="5"/>
                  </a:cubicBezTo>
                  <a:close/>
                  <a:moveTo>
                    <a:pt x="8" y="4"/>
                  </a:moveTo>
                  <a:cubicBezTo>
                    <a:pt x="8" y="4"/>
                    <a:pt x="8" y="4"/>
                    <a:pt x="8" y="4"/>
                  </a:cubicBezTo>
                  <a:cubicBezTo>
                    <a:pt x="8" y="4"/>
                    <a:pt x="8" y="4"/>
                    <a:pt x="8" y="4"/>
                  </a:cubicBezTo>
                  <a:cubicBezTo>
                    <a:pt x="8" y="4"/>
                    <a:pt x="8" y="4"/>
                    <a:pt x="8" y="4"/>
                  </a:cubicBezTo>
                  <a:close/>
                  <a:moveTo>
                    <a:pt x="8" y="4"/>
                  </a:moveTo>
                  <a:cubicBezTo>
                    <a:pt x="8" y="4"/>
                    <a:pt x="8" y="4"/>
                    <a:pt x="8" y="4"/>
                  </a:cubicBezTo>
                  <a:cubicBezTo>
                    <a:pt x="8" y="4"/>
                    <a:pt x="8" y="4"/>
                    <a:pt x="8" y="4"/>
                  </a:cubicBezTo>
                  <a:cubicBezTo>
                    <a:pt x="8" y="4"/>
                    <a:pt x="7" y="4"/>
                    <a:pt x="7" y="4"/>
                  </a:cubicBezTo>
                  <a:cubicBezTo>
                    <a:pt x="7" y="4"/>
                    <a:pt x="7" y="4"/>
                    <a:pt x="7" y="4"/>
                  </a:cubicBezTo>
                  <a:cubicBezTo>
                    <a:pt x="7" y="4"/>
                    <a:pt x="7" y="4"/>
                    <a:pt x="7" y="4"/>
                  </a:cubicBezTo>
                  <a:cubicBezTo>
                    <a:pt x="7" y="4"/>
                    <a:pt x="7" y="4"/>
                    <a:pt x="7" y="4"/>
                  </a:cubicBezTo>
                  <a:cubicBezTo>
                    <a:pt x="7" y="4"/>
                    <a:pt x="7"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4" y="5"/>
                    <a:pt x="2" y="5"/>
                    <a:pt x="1" y="5"/>
                  </a:cubicBezTo>
                  <a:cubicBezTo>
                    <a:pt x="1" y="4"/>
                    <a:pt x="0" y="3"/>
                    <a:pt x="1" y="2"/>
                  </a:cubicBezTo>
                  <a:cubicBezTo>
                    <a:pt x="1" y="1"/>
                    <a:pt x="2" y="1"/>
                    <a:pt x="3" y="1"/>
                  </a:cubicBezTo>
                  <a:cubicBezTo>
                    <a:pt x="3" y="1"/>
                    <a:pt x="3" y="1"/>
                    <a:pt x="4" y="1"/>
                  </a:cubicBezTo>
                  <a:cubicBezTo>
                    <a:pt x="5" y="1"/>
                    <a:pt x="6" y="1"/>
                    <a:pt x="7" y="1"/>
                  </a:cubicBezTo>
                  <a:cubicBezTo>
                    <a:pt x="8" y="1"/>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3"/>
                  </a:cubicBezTo>
                  <a:cubicBezTo>
                    <a:pt x="8" y="3"/>
                    <a:pt x="8" y="3"/>
                    <a:pt x="8" y="3"/>
                  </a:cubicBezTo>
                  <a:cubicBezTo>
                    <a:pt x="8" y="3"/>
                    <a:pt x="8" y="3"/>
                    <a:pt x="8" y="3"/>
                  </a:cubicBezTo>
                  <a:cubicBezTo>
                    <a:pt x="8" y="4"/>
                    <a:pt x="8" y="4"/>
                    <a:pt x="8"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3" name="Freeform 3359"/>
            <p:cNvSpPr>
              <a:spLocks noEditPoints="1" noChangeArrowheads="1"/>
            </p:cNvSpPr>
            <p:nvPr/>
          </p:nvSpPr>
          <p:spPr bwMode="auto">
            <a:xfrm>
              <a:off x="0" y="41275"/>
              <a:ext cx="88900" cy="187325"/>
            </a:xfrm>
            <a:custGeom>
              <a:avLst/>
              <a:gdLst>
                <a:gd name="T0" fmla="*/ 14 w 15"/>
                <a:gd name="T1" fmla="*/ 20 h 32"/>
                <a:gd name="T2" fmla="*/ 14 w 15"/>
                <a:gd name="T3" fmla="*/ 16 h 32"/>
                <a:gd name="T4" fmla="*/ 14 w 15"/>
                <a:gd name="T5" fmla="*/ 4 h 32"/>
                <a:gd name="T6" fmla="*/ 13 w 15"/>
                <a:gd name="T7" fmla="*/ 3 h 32"/>
                <a:gd name="T8" fmla="*/ 12 w 15"/>
                <a:gd name="T9" fmla="*/ 1 h 32"/>
                <a:gd name="T10" fmla="*/ 13 w 15"/>
                <a:gd name="T11" fmla="*/ 3 h 32"/>
                <a:gd name="T12" fmla="*/ 13 w 15"/>
                <a:gd name="T13" fmla="*/ 7 h 32"/>
                <a:gd name="T14" fmla="*/ 13 w 15"/>
                <a:gd name="T15" fmla="*/ 16 h 32"/>
                <a:gd name="T16" fmla="*/ 13 w 15"/>
                <a:gd name="T17" fmla="*/ 19 h 32"/>
                <a:gd name="T18" fmla="*/ 13 w 15"/>
                <a:gd name="T19" fmla="*/ 22 h 32"/>
                <a:gd name="T20" fmla="*/ 13 w 15"/>
                <a:gd name="T21" fmla="*/ 23 h 32"/>
                <a:gd name="T22" fmla="*/ 13 w 15"/>
                <a:gd name="T23" fmla="*/ 27 h 32"/>
                <a:gd name="T24" fmla="*/ 10 w 15"/>
                <a:gd name="T25" fmla="*/ 30 h 32"/>
                <a:gd name="T26" fmla="*/ 7 w 15"/>
                <a:gd name="T27" fmla="*/ 30 h 32"/>
                <a:gd name="T28" fmla="*/ 3 w 15"/>
                <a:gd name="T29" fmla="*/ 29 h 32"/>
                <a:gd name="T30" fmla="*/ 2 w 15"/>
                <a:gd name="T31" fmla="*/ 7 h 32"/>
                <a:gd name="T32" fmla="*/ 2 w 15"/>
                <a:gd name="T33" fmla="*/ 6 h 32"/>
                <a:gd name="T34" fmla="*/ 4 w 15"/>
                <a:gd name="T35" fmla="*/ 1 h 32"/>
                <a:gd name="T36" fmla="*/ 11 w 15"/>
                <a:gd name="T37" fmla="*/ 1 h 32"/>
                <a:gd name="T38" fmla="*/ 12 w 15"/>
                <a:gd name="T39" fmla="*/ 1 h 32"/>
                <a:gd name="T40" fmla="*/ 11 w 15"/>
                <a:gd name="T41" fmla="*/ 0 h 32"/>
                <a:gd name="T42" fmla="*/ 6 w 15"/>
                <a:gd name="T43" fmla="*/ 0 h 32"/>
                <a:gd name="T44" fmla="*/ 2 w 15"/>
                <a:gd name="T45" fmla="*/ 2 h 32"/>
                <a:gd name="T46" fmla="*/ 2 w 15"/>
                <a:gd name="T47" fmla="*/ 2 h 32"/>
                <a:gd name="T48" fmla="*/ 1 w 15"/>
                <a:gd name="T49" fmla="*/ 5 h 32"/>
                <a:gd name="T50" fmla="*/ 1 w 15"/>
                <a:gd name="T51" fmla="*/ 10 h 32"/>
                <a:gd name="T52" fmla="*/ 1 w 15"/>
                <a:gd name="T53" fmla="*/ 25 h 32"/>
                <a:gd name="T54" fmla="*/ 8 w 15"/>
                <a:gd name="T55" fmla="*/ 31 h 32"/>
                <a:gd name="T56" fmla="*/ 15 w 15"/>
                <a:gd name="T57" fmla="*/ 27 h 32"/>
                <a:gd name="T58" fmla="*/ 2 w 15"/>
                <a:gd name="T59" fmla="*/ 6 h 32"/>
                <a:gd name="T60" fmla="*/ 2 w 15"/>
                <a:gd name="T61" fmla="*/ 6 h 32"/>
                <a:gd name="T62" fmla="*/ 11 w 15"/>
                <a:gd name="T63" fmla="*/ 1 h 32"/>
                <a:gd name="T64" fmla="*/ 11 w 15"/>
                <a:gd name="T65" fmla="*/ 1 h 32"/>
                <a:gd name="T66" fmla="*/ 11 w 15"/>
                <a:gd name="T67" fmla="*/ 1 h 32"/>
                <a:gd name="T68" fmla="*/ 11 w 15"/>
                <a:gd name="T69" fmla="*/ 1 h 32"/>
                <a:gd name="T70" fmla="*/ 1 w 15"/>
                <a:gd name="T71" fmla="*/ 7 h 32"/>
                <a:gd name="T72" fmla="*/ 1 w 15"/>
                <a:gd name="T7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32">
                  <a:moveTo>
                    <a:pt x="15" y="24"/>
                  </a:moveTo>
                  <a:cubicBezTo>
                    <a:pt x="15" y="23"/>
                    <a:pt x="14" y="21"/>
                    <a:pt x="14" y="20"/>
                  </a:cubicBezTo>
                  <a:cubicBezTo>
                    <a:pt x="14" y="20"/>
                    <a:pt x="14" y="20"/>
                    <a:pt x="14" y="20"/>
                  </a:cubicBezTo>
                  <a:cubicBezTo>
                    <a:pt x="14" y="20"/>
                    <a:pt x="14" y="16"/>
                    <a:pt x="14" y="16"/>
                  </a:cubicBezTo>
                  <a:cubicBezTo>
                    <a:pt x="14" y="15"/>
                    <a:pt x="14" y="12"/>
                    <a:pt x="14" y="10"/>
                  </a:cubicBezTo>
                  <a:cubicBezTo>
                    <a:pt x="14" y="7"/>
                    <a:pt x="14" y="5"/>
                    <a:pt x="14" y="4"/>
                  </a:cubicBezTo>
                  <a:cubicBezTo>
                    <a:pt x="14" y="4"/>
                    <a:pt x="14" y="4"/>
                    <a:pt x="14" y="4"/>
                  </a:cubicBezTo>
                  <a:cubicBezTo>
                    <a:pt x="14" y="3"/>
                    <a:pt x="14" y="3"/>
                    <a:pt x="13" y="3"/>
                  </a:cubicBezTo>
                  <a:cubicBezTo>
                    <a:pt x="14" y="3"/>
                    <a:pt x="14" y="2"/>
                    <a:pt x="14" y="2"/>
                  </a:cubicBezTo>
                  <a:cubicBezTo>
                    <a:pt x="13" y="1"/>
                    <a:pt x="12" y="1"/>
                    <a:pt x="12" y="1"/>
                  </a:cubicBezTo>
                  <a:cubicBezTo>
                    <a:pt x="11" y="1"/>
                    <a:pt x="11" y="1"/>
                    <a:pt x="11" y="1"/>
                  </a:cubicBezTo>
                  <a:cubicBezTo>
                    <a:pt x="12" y="1"/>
                    <a:pt x="13" y="1"/>
                    <a:pt x="13" y="3"/>
                  </a:cubicBezTo>
                  <a:cubicBezTo>
                    <a:pt x="13" y="4"/>
                    <a:pt x="13" y="6"/>
                    <a:pt x="14" y="7"/>
                  </a:cubicBezTo>
                  <a:cubicBezTo>
                    <a:pt x="14" y="7"/>
                    <a:pt x="14" y="7"/>
                    <a:pt x="13" y="7"/>
                  </a:cubicBezTo>
                  <a:cubicBezTo>
                    <a:pt x="13" y="8"/>
                    <a:pt x="13" y="16"/>
                    <a:pt x="13" y="16"/>
                  </a:cubicBezTo>
                  <a:cubicBezTo>
                    <a:pt x="13" y="16"/>
                    <a:pt x="13" y="16"/>
                    <a:pt x="13" y="16"/>
                  </a:cubicBezTo>
                  <a:cubicBezTo>
                    <a:pt x="13" y="16"/>
                    <a:pt x="13" y="18"/>
                    <a:pt x="13" y="18"/>
                  </a:cubicBezTo>
                  <a:cubicBezTo>
                    <a:pt x="13" y="19"/>
                    <a:pt x="14" y="20"/>
                    <a:pt x="13" y="19"/>
                  </a:cubicBezTo>
                  <a:cubicBezTo>
                    <a:pt x="13" y="20"/>
                    <a:pt x="13" y="21"/>
                    <a:pt x="13" y="21"/>
                  </a:cubicBezTo>
                  <a:cubicBezTo>
                    <a:pt x="13" y="21"/>
                    <a:pt x="13" y="22"/>
                    <a:pt x="13" y="22"/>
                  </a:cubicBezTo>
                  <a:cubicBezTo>
                    <a:pt x="13" y="22"/>
                    <a:pt x="13" y="22"/>
                    <a:pt x="13" y="22"/>
                  </a:cubicBezTo>
                  <a:cubicBezTo>
                    <a:pt x="13" y="23"/>
                    <a:pt x="13" y="23"/>
                    <a:pt x="13" y="23"/>
                  </a:cubicBezTo>
                  <a:cubicBezTo>
                    <a:pt x="13" y="23"/>
                    <a:pt x="14" y="24"/>
                    <a:pt x="14" y="25"/>
                  </a:cubicBezTo>
                  <a:cubicBezTo>
                    <a:pt x="14" y="26"/>
                    <a:pt x="13" y="26"/>
                    <a:pt x="13" y="27"/>
                  </a:cubicBezTo>
                  <a:cubicBezTo>
                    <a:pt x="13" y="29"/>
                    <a:pt x="13" y="29"/>
                    <a:pt x="11" y="30"/>
                  </a:cubicBezTo>
                  <a:cubicBezTo>
                    <a:pt x="11" y="30"/>
                    <a:pt x="10" y="30"/>
                    <a:pt x="10" y="30"/>
                  </a:cubicBezTo>
                  <a:cubicBezTo>
                    <a:pt x="9" y="30"/>
                    <a:pt x="7" y="31"/>
                    <a:pt x="7" y="31"/>
                  </a:cubicBezTo>
                  <a:cubicBezTo>
                    <a:pt x="9" y="30"/>
                    <a:pt x="7" y="30"/>
                    <a:pt x="7" y="30"/>
                  </a:cubicBezTo>
                  <a:cubicBezTo>
                    <a:pt x="7" y="31"/>
                    <a:pt x="6" y="30"/>
                    <a:pt x="5" y="30"/>
                  </a:cubicBezTo>
                  <a:cubicBezTo>
                    <a:pt x="4" y="30"/>
                    <a:pt x="3" y="29"/>
                    <a:pt x="3" y="29"/>
                  </a:cubicBezTo>
                  <a:cubicBezTo>
                    <a:pt x="1" y="28"/>
                    <a:pt x="3" y="20"/>
                    <a:pt x="3" y="18"/>
                  </a:cubicBezTo>
                  <a:cubicBezTo>
                    <a:pt x="4" y="18"/>
                    <a:pt x="1" y="9"/>
                    <a:pt x="2" y="7"/>
                  </a:cubicBezTo>
                  <a:cubicBezTo>
                    <a:pt x="2" y="7"/>
                    <a:pt x="2" y="7"/>
                    <a:pt x="2" y="8"/>
                  </a:cubicBezTo>
                  <a:cubicBezTo>
                    <a:pt x="2" y="7"/>
                    <a:pt x="3" y="6"/>
                    <a:pt x="2" y="6"/>
                  </a:cubicBezTo>
                  <a:cubicBezTo>
                    <a:pt x="2" y="6"/>
                    <a:pt x="2" y="6"/>
                    <a:pt x="2" y="6"/>
                  </a:cubicBezTo>
                  <a:cubicBezTo>
                    <a:pt x="1" y="5"/>
                    <a:pt x="2" y="2"/>
                    <a:pt x="4" y="1"/>
                  </a:cubicBezTo>
                  <a:cubicBezTo>
                    <a:pt x="6" y="0"/>
                    <a:pt x="8" y="1"/>
                    <a:pt x="10" y="1"/>
                  </a:cubicBezTo>
                  <a:cubicBezTo>
                    <a:pt x="11" y="2"/>
                    <a:pt x="11" y="1"/>
                    <a:pt x="11" y="1"/>
                  </a:cubicBezTo>
                  <a:cubicBezTo>
                    <a:pt x="11" y="1"/>
                    <a:pt x="11" y="1"/>
                    <a:pt x="12" y="1"/>
                  </a:cubicBezTo>
                  <a:cubicBezTo>
                    <a:pt x="12" y="1"/>
                    <a:pt x="12" y="1"/>
                    <a:pt x="12" y="1"/>
                  </a:cubicBezTo>
                  <a:cubicBezTo>
                    <a:pt x="11" y="1"/>
                    <a:pt x="11" y="1"/>
                    <a:pt x="11" y="1"/>
                  </a:cubicBezTo>
                  <a:cubicBezTo>
                    <a:pt x="11" y="0"/>
                    <a:pt x="11" y="0"/>
                    <a:pt x="11" y="0"/>
                  </a:cubicBezTo>
                  <a:cubicBezTo>
                    <a:pt x="10" y="0"/>
                    <a:pt x="10" y="0"/>
                    <a:pt x="10" y="0"/>
                  </a:cubicBezTo>
                  <a:cubicBezTo>
                    <a:pt x="9" y="0"/>
                    <a:pt x="6" y="0"/>
                    <a:pt x="6" y="0"/>
                  </a:cubicBezTo>
                  <a:cubicBezTo>
                    <a:pt x="6" y="1"/>
                    <a:pt x="4" y="0"/>
                    <a:pt x="4" y="0"/>
                  </a:cubicBezTo>
                  <a:cubicBezTo>
                    <a:pt x="4" y="0"/>
                    <a:pt x="2" y="2"/>
                    <a:pt x="2" y="2"/>
                  </a:cubicBezTo>
                  <a:cubicBezTo>
                    <a:pt x="2" y="2"/>
                    <a:pt x="2" y="2"/>
                    <a:pt x="2" y="2"/>
                  </a:cubicBezTo>
                  <a:cubicBezTo>
                    <a:pt x="2" y="2"/>
                    <a:pt x="2" y="2"/>
                    <a:pt x="2" y="2"/>
                  </a:cubicBezTo>
                  <a:cubicBezTo>
                    <a:pt x="1" y="2"/>
                    <a:pt x="2" y="2"/>
                    <a:pt x="2" y="2"/>
                  </a:cubicBezTo>
                  <a:cubicBezTo>
                    <a:pt x="1" y="3"/>
                    <a:pt x="1" y="4"/>
                    <a:pt x="1" y="5"/>
                  </a:cubicBezTo>
                  <a:cubicBezTo>
                    <a:pt x="1" y="5"/>
                    <a:pt x="1" y="5"/>
                    <a:pt x="1" y="5"/>
                  </a:cubicBezTo>
                  <a:cubicBezTo>
                    <a:pt x="0" y="6"/>
                    <a:pt x="1" y="9"/>
                    <a:pt x="1" y="10"/>
                  </a:cubicBezTo>
                  <a:cubicBezTo>
                    <a:pt x="1" y="13"/>
                    <a:pt x="1" y="15"/>
                    <a:pt x="1" y="18"/>
                  </a:cubicBezTo>
                  <a:cubicBezTo>
                    <a:pt x="1" y="18"/>
                    <a:pt x="1" y="24"/>
                    <a:pt x="1" y="25"/>
                  </a:cubicBezTo>
                  <a:cubicBezTo>
                    <a:pt x="1" y="27"/>
                    <a:pt x="1" y="28"/>
                    <a:pt x="2" y="29"/>
                  </a:cubicBezTo>
                  <a:cubicBezTo>
                    <a:pt x="3" y="31"/>
                    <a:pt x="5" y="31"/>
                    <a:pt x="8" y="31"/>
                  </a:cubicBezTo>
                  <a:cubicBezTo>
                    <a:pt x="9" y="31"/>
                    <a:pt x="13" y="32"/>
                    <a:pt x="14" y="30"/>
                  </a:cubicBezTo>
                  <a:cubicBezTo>
                    <a:pt x="14" y="29"/>
                    <a:pt x="15" y="28"/>
                    <a:pt x="15" y="27"/>
                  </a:cubicBezTo>
                  <a:cubicBezTo>
                    <a:pt x="15" y="26"/>
                    <a:pt x="14" y="22"/>
                    <a:pt x="15" y="24"/>
                  </a:cubicBezTo>
                  <a:close/>
                  <a:moveTo>
                    <a:pt x="2" y="6"/>
                  </a:moveTo>
                  <a:cubicBezTo>
                    <a:pt x="2" y="6"/>
                    <a:pt x="2" y="6"/>
                    <a:pt x="2" y="6"/>
                  </a:cubicBezTo>
                  <a:cubicBezTo>
                    <a:pt x="2" y="6"/>
                    <a:pt x="2" y="6"/>
                    <a:pt x="2" y="6"/>
                  </a:cubicBezTo>
                  <a:close/>
                  <a:moveTo>
                    <a:pt x="11" y="1"/>
                  </a:move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0" y="1"/>
                    <a:pt x="10" y="1"/>
                    <a:pt x="11" y="1"/>
                  </a:cubicBezTo>
                  <a:close/>
                  <a:moveTo>
                    <a:pt x="1" y="7"/>
                  </a:moveTo>
                  <a:cubicBezTo>
                    <a:pt x="1" y="7"/>
                    <a:pt x="1" y="7"/>
                    <a:pt x="1" y="7"/>
                  </a:cubicBezTo>
                  <a:close/>
                  <a:moveTo>
                    <a:pt x="1" y="7"/>
                  </a:moveTo>
                  <a:cubicBezTo>
                    <a:pt x="1"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4" name="Rectangle 3360"/>
            <p:cNvSpPr>
              <a:spLocks noChangeArrowheads="1"/>
            </p:cNvSpPr>
            <p:nvPr/>
          </p:nvSpPr>
          <p:spPr bwMode="auto">
            <a:xfrm>
              <a:off x="147638" y="17463"/>
              <a:ext cx="1588" cy="158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5" name="Freeform 3361"/>
            <p:cNvSpPr>
              <a:spLocks noEditPoints="1" noChangeArrowheads="1"/>
            </p:cNvSpPr>
            <p:nvPr/>
          </p:nvSpPr>
          <p:spPr bwMode="auto">
            <a:xfrm>
              <a:off x="100013" y="11113"/>
              <a:ext cx="58738" cy="34925"/>
            </a:xfrm>
            <a:custGeom>
              <a:avLst/>
              <a:gdLst>
                <a:gd name="T0" fmla="*/ 8 w 10"/>
                <a:gd name="T1" fmla="*/ 1 h 6"/>
                <a:gd name="T2" fmla="*/ 8 w 10"/>
                <a:gd name="T3" fmla="*/ 1 h 6"/>
                <a:gd name="T4" fmla="*/ 7 w 10"/>
                <a:gd name="T5" fmla="*/ 0 h 6"/>
                <a:gd name="T6" fmla="*/ 6 w 10"/>
                <a:gd name="T7" fmla="*/ 0 h 6"/>
                <a:gd name="T8" fmla="*/ 5 w 10"/>
                <a:gd name="T9" fmla="*/ 1 h 6"/>
                <a:gd name="T10" fmla="*/ 2 w 10"/>
                <a:gd name="T11" fmla="*/ 0 h 6"/>
                <a:gd name="T12" fmla="*/ 6 w 10"/>
                <a:gd name="T13" fmla="*/ 1 h 6"/>
                <a:gd name="T14" fmla="*/ 8 w 10"/>
                <a:gd name="T15" fmla="*/ 3 h 6"/>
                <a:gd name="T16" fmla="*/ 8 w 10"/>
                <a:gd name="T17" fmla="*/ 4 h 6"/>
                <a:gd name="T18" fmla="*/ 7 w 10"/>
                <a:gd name="T19" fmla="*/ 4 h 6"/>
                <a:gd name="T20" fmla="*/ 7 w 10"/>
                <a:gd name="T21" fmla="*/ 4 h 6"/>
                <a:gd name="T22" fmla="*/ 7 w 10"/>
                <a:gd name="T23" fmla="*/ 4 h 6"/>
                <a:gd name="T24" fmla="*/ 7 w 10"/>
                <a:gd name="T25" fmla="*/ 4 h 6"/>
                <a:gd name="T26" fmla="*/ 7 w 10"/>
                <a:gd name="T27" fmla="*/ 4 h 6"/>
                <a:gd name="T28" fmla="*/ 7 w 10"/>
                <a:gd name="T29" fmla="*/ 4 h 6"/>
                <a:gd name="T30" fmla="*/ 6 w 10"/>
                <a:gd name="T31" fmla="*/ 5 h 6"/>
                <a:gd name="T32" fmla="*/ 3 w 10"/>
                <a:gd name="T33" fmla="*/ 5 h 6"/>
                <a:gd name="T34" fmla="*/ 2 w 10"/>
                <a:gd name="T35" fmla="*/ 1 h 6"/>
                <a:gd name="T36" fmla="*/ 0 w 10"/>
                <a:gd name="T37" fmla="*/ 1 h 6"/>
                <a:gd name="T38" fmla="*/ 2 w 10"/>
                <a:gd name="T39" fmla="*/ 5 h 6"/>
                <a:gd name="T40" fmla="*/ 2 w 10"/>
                <a:gd name="T41" fmla="*/ 5 h 6"/>
                <a:gd name="T42" fmla="*/ 2 w 10"/>
                <a:gd name="T43" fmla="*/ 5 h 6"/>
                <a:gd name="T44" fmla="*/ 3 w 10"/>
                <a:gd name="T45" fmla="*/ 5 h 6"/>
                <a:gd name="T46" fmla="*/ 3 w 10"/>
                <a:gd name="T47" fmla="*/ 5 h 6"/>
                <a:gd name="T48" fmla="*/ 4 w 10"/>
                <a:gd name="T49" fmla="*/ 5 h 6"/>
                <a:gd name="T50" fmla="*/ 2 w 10"/>
                <a:gd name="T51" fmla="*/ 6 h 6"/>
                <a:gd name="T52" fmla="*/ 4 w 10"/>
                <a:gd name="T53" fmla="*/ 5 h 6"/>
                <a:gd name="T54" fmla="*/ 4 w 10"/>
                <a:gd name="T55" fmla="*/ 6 h 6"/>
                <a:gd name="T56" fmla="*/ 4 w 10"/>
                <a:gd name="T57" fmla="*/ 5 h 6"/>
                <a:gd name="T58" fmla="*/ 8 w 10"/>
                <a:gd name="T59" fmla="*/ 5 h 6"/>
                <a:gd name="T60" fmla="*/ 8 w 10"/>
                <a:gd name="T61" fmla="*/ 4 h 6"/>
                <a:gd name="T62" fmla="*/ 8 w 10"/>
                <a:gd name="T63" fmla="*/ 1 h 6"/>
                <a:gd name="T64" fmla="*/ 8 w 10"/>
                <a:gd name="T65" fmla="*/ 5 h 6"/>
                <a:gd name="T66" fmla="*/ 8 w 10"/>
                <a:gd name="T67" fmla="*/ 5 h 6"/>
                <a:gd name="T68" fmla="*/ 8 w 10"/>
                <a:gd name="T69" fmla="*/ 5 h 6"/>
                <a:gd name="T70" fmla="*/ 8 w 10"/>
                <a:gd name="T71" fmla="*/ 4 h 6"/>
                <a:gd name="T72" fmla="*/ 8 w 10"/>
                <a:gd name="T73"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6">
                  <a:moveTo>
                    <a:pt x="8" y="1"/>
                  </a:moveTo>
                  <a:cubicBezTo>
                    <a:pt x="8" y="1"/>
                    <a:pt x="8" y="1"/>
                    <a:pt x="8" y="1"/>
                  </a:cubicBezTo>
                  <a:cubicBezTo>
                    <a:pt x="8" y="1"/>
                    <a:pt x="8" y="1"/>
                    <a:pt x="7" y="0"/>
                  </a:cubicBezTo>
                  <a:cubicBezTo>
                    <a:pt x="7" y="1"/>
                    <a:pt x="7" y="1"/>
                    <a:pt x="6" y="0"/>
                  </a:cubicBezTo>
                  <a:cubicBezTo>
                    <a:pt x="7" y="1"/>
                    <a:pt x="5" y="1"/>
                    <a:pt x="5" y="1"/>
                  </a:cubicBezTo>
                  <a:cubicBezTo>
                    <a:pt x="4" y="0"/>
                    <a:pt x="3" y="1"/>
                    <a:pt x="2" y="0"/>
                  </a:cubicBezTo>
                  <a:cubicBezTo>
                    <a:pt x="3" y="2"/>
                    <a:pt x="5" y="1"/>
                    <a:pt x="6" y="1"/>
                  </a:cubicBezTo>
                  <a:cubicBezTo>
                    <a:pt x="7" y="1"/>
                    <a:pt x="8" y="3"/>
                    <a:pt x="8" y="3"/>
                  </a:cubicBezTo>
                  <a:cubicBezTo>
                    <a:pt x="8" y="4"/>
                    <a:pt x="8" y="3"/>
                    <a:pt x="8" y="4"/>
                  </a:cubicBezTo>
                  <a:cubicBezTo>
                    <a:pt x="8"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6" y="5"/>
                    <a:pt x="6" y="5"/>
                  </a:cubicBezTo>
                  <a:cubicBezTo>
                    <a:pt x="6" y="4"/>
                    <a:pt x="4" y="5"/>
                    <a:pt x="3" y="5"/>
                  </a:cubicBezTo>
                  <a:cubicBezTo>
                    <a:pt x="1" y="5"/>
                    <a:pt x="0" y="1"/>
                    <a:pt x="2" y="1"/>
                  </a:cubicBezTo>
                  <a:cubicBezTo>
                    <a:pt x="1" y="1"/>
                    <a:pt x="1" y="1"/>
                    <a:pt x="0" y="1"/>
                  </a:cubicBezTo>
                  <a:cubicBezTo>
                    <a:pt x="1" y="3"/>
                    <a:pt x="0" y="5"/>
                    <a:pt x="2" y="5"/>
                  </a:cubicBezTo>
                  <a:cubicBezTo>
                    <a:pt x="1" y="5"/>
                    <a:pt x="2" y="5"/>
                    <a:pt x="2" y="5"/>
                  </a:cubicBezTo>
                  <a:cubicBezTo>
                    <a:pt x="2" y="5"/>
                    <a:pt x="3" y="5"/>
                    <a:pt x="2" y="5"/>
                  </a:cubicBezTo>
                  <a:cubicBezTo>
                    <a:pt x="3" y="5"/>
                    <a:pt x="3" y="5"/>
                    <a:pt x="3" y="5"/>
                  </a:cubicBezTo>
                  <a:cubicBezTo>
                    <a:pt x="3" y="5"/>
                    <a:pt x="3" y="5"/>
                    <a:pt x="3" y="5"/>
                  </a:cubicBezTo>
                  <a:cubicBezTo>
                    <a:pt x="3" y="5"/>
                    <a:pt x="3" y="5"/>
                    <a:pt x="4" y="5"/>
                  </a:cubicBezTo>
                  <a:cubicBezTo>
                    <a:pt x="3" y="5"/>
                    <a:pt x="3" y="6"/>
                    <a:pt x="2" y="6"/>
                  </a:cubicBezTo>
                  <a:cubicBezTo>
                    <a:pt x="3" y="6"/>
                    <a:pt x="4" y="5"/>
                    <a:pt x="4" y="5"/>
                  </a:cubicBezTo>
                  <a:cubicBezTo>
                    <a:pt x="4" y="5"/>
                    <a:pt x="4" y="5"/>
                    <a:pt x="4" y="6"/>
                  </a:cubicBezTo>
                  <a:cubicBezTo>
                    <a:pt x="4" y="6"/>
                    <a:pt x="5" y="5"/>
                    <a:pt x="4" y="5"/>
                  </a:cubicBezTo>
                  <a:cubicBezTo>
                    <a:pt x="6" y="5"/>
                    <a:pt x="7" y="5"/>
                    <a:pt x="8" y="5"/>
                  </a:cubicBezTo>
                  <a:cubicBezTo>
                    <a:pt x="8" y="5"/>
                    <a:pt x="10" y="4"/>
                    <a:pt x="8" y="4"/>
                  </a:cubicBezTo>
                  <a:cubicBezTo>
                    <a:pt x="10" y="4"/>
                    <a:pt x="8" y="2"/>
                    <a:pt x="8" y="1"/>
                  </a:cubicBezTo>
                  <a:close/>
                  <a:moveTo>
                    <a:pt x="8" y="5"/>
                  </a:moveTo>
                  <a:cubicBezTo>
                    <a:pt x="8" y="5"/>
                    <a:pt x="8" y="5"/>
                    <a:pt x="8" y="5"/>
                  </a:cubicBezTo>
                  <a:cubicBezTo>
                    <a:pt x="8" y="5"/>
                    <a:pt x="8" y="5"/>
                    <a:pt x="8" y="5"/>
                  </a:cubicBezTo>
                  <a:close/>
                  <a:moveTo>
                    <a:pt x="8" y="4"/>
                  </a:moveTo>
                  <a:cubicBezTo>
                    <a:pt x="8" y="4"/>
                    <a:pt x="8" y="4"/>
                    <a:pt x="8"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6" name="Freeform 3362"/>
            <p:cNvSpPr>
              <a:spLocks noEditPoints="1" noChangeArrowheads="1"/>
            </p:cNvSpPr>
            <p:nvPr/>
          </p:nvSpPr>
          <p:spPr bwMode="auto">
            <a:xfrm>
              <a:off x="82550" y="0"/>
              <a:ext cx="88900" cy="228600"/>
            </a:xfrm>
            <a:custGeom>
              <a:avLst/>
              <a:gdLst>
                <a:gd name="T0" fmla="*/ 14 w 15"/>
                <a:gd name="T1" fmla="*/ 24 h 39"/>
                <a:gd name="T2" fmla="*/ 14 w 15"/>
                <a:gd name="T3" fmla="*/ 13 h 39"/>
                <a:gd name="T4" fmla="*/ 14 w 15"/>
                <a:gd name="T5" fmla="*/ 5 h 39"/>
                <a:gd name="T6" fmla="*/ 12 w 15"/>
                <a:gd name="T7" fmla="*/ 1 h 39"/>
                <a:gd name="T8" fmla="*/ 11 w 15"/>
                <a:gd name="T9" fmla="*/ 1 h 39"/>
                <a:gd name="T10" fmla="*/ 14 w 15"/>
                <a:gd name="T11" fmla="*/ 8 h 39"/>
                <a:gd name="T12" fmla="*/ 13 w 15"/>
                <a:gd name="T13" fmla="*/ 17 h 39"/>
                <a:gd name="T14" fmla="*/ 13 w 15"/>
                <a:gd name="T15" fmla="*/ 19 h 39"/>
                <a:gd name="T16" fmla="*/ 13 w 15"/>
                <a:gd name="T17" fmla="*/ 23 h 39"/>
                <a:gd name="T18" fmla="*/ 13 w 15"/>
                <a:gd name="T19" fmla="*/ 25 h 39"/>
                <a:gd name="T20" fmla="*/ 13 w 15"/>
                <a:gd name="T21" fmla="*/ 27 h 39"/>
                <a:gd name="T22" fmla="*/ 13 w 15"/>
                <a:gd name="T23" fmla="*/ 27 h 39"/>
                <a:gd name="T24" fmla="*/ 13 w 15"/>
                <a:gd name="T25" fmla="*/ 36 h 39"/>
                <a:gd name="T26" fmla="*/ 8 w 15"/>
                <a:gd name="T27" fmla="*/ 37 h 39"/>
                <a:gd name="T28" fmla="*/ 3 w 15"/>
                <a:gd name="T29" fmla="*/ 36 h 39"/>
                <a:gd name="T30" fmla="*/ 3 w 15"/>
                <a:gd name="T31" fmla="*/ 23 h 39"/>
                <a:gd name="T32" fmla="*/ 2 w 15"/>
                <a:gd name="T33" fmla="*/ 9 h 39"/>
                <a:gd name="T34" fmla="*/ 2 w 15"/>
                <a:gd name="T35" fmla="*/ 8 h 39"/>
                <a:gd name="T36" fmla="*/ 2 w 15"/>
                <a:gd name="T37" fmla="*/ 5 h 39"/>
                <a:gd name="T38" fmla="*/ 10 w 15"/>
                <a:gd name="T39" fmla="*/ 1 h 39"/>
                <a:gd name="T40" fmla="*/ 11 w 15"/>
                <a:gd name="T41" fmla="*/ 1 h 39"/>
                <a:gd name="T42" fmla="*/ 12 w 15"/>
                <a:gd name="T43" fmla="*/ 1 h 39"/>
                <a:gd name="T44" fmla="*/ 12 w 15"/>
                <a:gd name="T45" fmla="*/ 1 h 39"/>
                <a:gd name="T46" fmla="*/ 12 w 15"/>
                <a:gd name="T47" fmla="*/ 1 h 39"/>
                <a:gd name="T48" fmla="*/ 11 w 15"/>
                <a:gd name="T49" fmla="*/ 0 h 39"/>
                <a:gd name="T50" fmla="*/ 5 w 15"/>
                <a:gd name="T51" fmla="*/ 0 h 39"/>
                <a:gd name="T52" fmla="*/ 1 w 15"/>
                <a:gd name="T53" fmla="*/ 4 h 39"/>
                <a:gd name="T54" fmla="*/ 1 w 15"/>
                <a:gd name="T55" fmla="*/ 7 h 39"/>
                <a:gd name="T56" fmla="*/ 1 w 15"/>
                <a:gd name="T57" fmla="*/ 12 h 39"/>
                <a:gd name="T58" fmla="*/ 1 w 15"/>
                <a:gd name="T59" fmla="*/ 28 h 39"/>
                <a:gd name="T60" fmla="*/ 6 w 15"/>
                <a:gd name="T61" fmla="*/ 39 h 39"/>
                <a:gd name="T62" fmla="*/ 15 w 15"/>
                <a:gd name="T63" fmla="*/ 34 h 39"/>
                <a:gd name="T64" fmla="*/ 15 w 15"/>
                <a:gd name="T65" fmla="*/ 28 h 39"/>
                <a:gd name="T66" fmla="*/ 13 w 15"/>
                <a:gd name="T67" fmla="*/ 26 h 39"/>
                <a:gd name="T68" fmla="*/ 13 w 15"/>
                <a:gd name="T69" fmla="*/ 26 h 39"/>
                <a:gd name="T70" fmla="*/ 2 w 15"/>
                <a:gd name="T71" fmla="*/ 8 h 39"/>
                <a:gd name="T72" fmla="*/ 1 w 15"/>
                <a:gd name="T73" fmla="*/ 9 h 39"/>
                <a:gd name="T74" fmla="*/ 1 w 15"/>
                <a:gd name="T75"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39">
                  <a:moveTo>
                    <a:pt x="15" y="28"/>
                  </a:moveTo>
                  <a:cubicBezTo>
                    <a:pt x="15" y="28"/>
                    <a:pt x="14" y="24"/>
                    <a:pt x="14" y="24"/>
                  </a:cubicBezTo>
                  <a:cubicBezTo>
                    <a:pt x="14" y="24"/>
                    <a:pt x="14" y="20"/>
                    <a:pt x="14" y="19"/>
                  </a:cubicBezTo>
                  <a:cubicBezTo>
                    <a:pt x="14" y="18"/>
                    <a:pt x="14" y="15"/>
                    <a:pt x="14" y="13"/>
                  </a:cubicBezTo>
                  <a:cubicBezTo>
                    <a:pt x="14" y="10"/>
                    <a:pt x="14" y="7"/>
                    <a:pt x="14" y="5"/>
                  </a:cubicBezTo>
                  <a:cubicBezTo>
                    <a:pt x="14" y="6"/>
                    <a:pt x="14" y="5"/>
                    <a:pt x="14" y="5"/>
                  </a:cubicBezTo>
                  <a:cubicBezTo>
                    <a:pt x="14" y="4"/>
                    <a:pt x="15" y="4"/>
                    <a:pt x="14" y="3"/>
                  </a:cubicBezTo>
                  <a:cubicBezTo>
                    <a:pt x="14" y="3"/>
                    <a:pt x="14" y="0"/>
                    <a:pt x="12" y="1"/>
                  </a:cubicBezTo>
                  <a:cubicBezTo>
                    <a:pt x="12" y="1"/>
                    <a:pt x="12" y="1"/>
                    <a:pt x="12" y="1"/>
                  </a:cubicBezTo>
                  <a:cubicBezTo>
                    <a:pt x="12" y="1"/>
                    <a:pt x="12" y="1"/>
                    <a:pt x="11" y="1"/>
                  </a:cubicBezTo>
                  <a:cubicBezTo>
                    <a:pt x="15" y="0"/>
                    <a:pt x="13" y="7"/>
                    <a:pt x="14" y="8"/>
                  </a:cubicBezTo>
                  <a:cubicBezTo>
                    <a:pt x="14" y="9"/>
                    <a:pt x="14" y="9"/>
                    <a:pt x="14" y="8"/>
                  </a:cubicBezTo>
                  <a:cubicBezTo>
                    <a:pt x="13" y="10"/>
                    <a:pt x="14" y="12"/>
                    <a:pt x="13" y="14"/>
                  </a:cubicBezTo>
                  <a:cubicBezTo>
                    <a:pt x="13" y="14"/>
                    <a:pt x="13" y="17"/>
                    <a:pt x="13" y="17"/>
                  </a:cubicBezTo>
                  <a:cubicBezTo>
                    <a:pt x="14" y="17"/>
                    <a:pt x="13" y="19"/>
                    <a:pt x="13" y="19"/>
                  </a:cubicBezTo>
                  <a:cubicBezTo>
                    <a:pt x="13" y="19"/>
                    <a:pt x="13" y="19"/>
                    <a:pt x="13" y="19"/>
                  </a:cubicBezTo>
                  <a:cubicBezTo>
                    <a:pt x="13" y="20"/>
                    <a:pt x="13" y="21"/>
                    <a:pt x="13" y="22"/>
                  </a:cubicBezTo>
                  <a:cubicBezTo>
                    <a:pt x="13" y="22"/>
                    <a:pt x="14" y="23"/>
                    <a:pt x="13" y="23"/>
                  </a:cubicBezTo>
                  <a:cubicBezTo>
                    <a:pt x="13" y="23"/>
                    <a:pt x="13" y="23"/>
                    <a:pt x="13" y="23"/>
                  </a:cubicBezTo>
                  <a:cubicBezTo>
                    <a:pt x="13" y="24"/>
                    <a:pt x="13" y="25"/>
                    <a:pt x="13" y="25"/>
                  </a:cubicBezTo>
                  <a:cubicBezTo>
                    <a:pt x="13" y="25"/>
                    <a:pt x="13" y="26"/>
                    <a:pt x="13" y="26"/>
                  </a:cubicBezTo>
                  <a:cubicBezTo>
                    <a:pt x="13" y="26"/>
                    <a:pt x="13" y="26"/>
                    <a:pt x="13" y="27"/>
                  </a:cubicBezTo>
                  <a:cubicBezTo>
                    <a:pt x="13" y="27"/>
                    <a:pt x="13" y="27"/>
                    <a:pt x="13" y="27"/>
                  </a:cubicBezTo>
                  <a:cubicBezTo>
                    <a:pt x="13" y="27"/>
                    <a:pt x="13" y="27"/>
                    <a:pt x="13" y="27"/>
                  </a:cubicBezTo>
                  <a:cubicBezTo>
                    <a:pt x="13" y="27"/>
                    <a:pt x="13" y="27"/>
                    <a:pt x="13" y="27"/>
                  </a:cubicBezTo>
                  <a:cubicBezTo>
                    <a:pt x="12" y="29"/>
                    <a:pt x="15" y="33"/>
                    <a:pt x="13" y="36"/>
                  </a:cubicBezTo>
                  <a:cubicBezTo>
                    <a:pt x="11" y="37"/>
                    <a:pt x="11" y="37"/>
                    <a:pt x="7" y="38"/>
                  </a:cubicBezTo>
                  <a:cubicBezTo>
                    <a:pt x="9" y="37"/>
                    <a:pt x="7" y="37"/>
                    <a:pt x="8" y="37"/>
                  </a:cubicBezTo>
                  <a:cubicBezTo>
                    <a:pt x="7" y="38"/>
                    <a:pt x="6" y="37"/>
                    <a:pt x="5" y="37"/>
                  </a:cubicBezTo>
                  <a:cubicBezTo>
                    <a:pt x="4" y="37"/>
                    <a:pt x="3" y="36"/>
                    <a:pt x="3" y="36"/>
                  </a:cubicBezTo>
                  <a:cubicBezTo>
                    <a:pt x="2" y="34"/>
                    <a:pt x="3" y="31"/>
                    <a:pt x="3" y="29"/>
                  </a:cubicBezTo>
                  <a:cubicBezTo>
                    <a:pt x="3" y="27"/>
                    <a:pt x="3" y="25"/>
                    <a:pt x="3" y="23"/>
                  </a:cubicBezTo>
                  <a:cubicBezTo>
                    <a:pt x="4" y="22"/>
                    <a:pt x="2" y="19"/>
                    <a:pt x="3" y="18"/>
                  </a:cubicBezTo>
                  <a:cubicBezTo>
                    <a:pt x="3" y="16"/>
                    <a:pt x="1" y="11"/>
                    <a:pt x="2" y="9"/>
                  </a:cubicBezTo>
                  <a:cubicBezTo>
                    <a:pt x="2" y="10"/>
                    <a:pt x="2" y="10"/>
                    <a:pt x="2" y="10"/>
                  </a:cubicBezTo>
                  <a:cubicBezTo>
                    <a:pt x="2" y="10"/>
                    <a:pt x="3" y="8"/>
                    <a:pt x="2" y="8"/>
                  </a:cubicBezTo>
                  <a:cubicBezTo>
                    <a:pt x="2" y="8"/>
                    <a:pt x="2" y="8"/>
                    <a:pt x="2" y="9"/>
                  </a:cubicBezTo>
                  <a:cubicBezTo>
                    <a:pt x="2" y="8"/>
                    <a:pt x="2" y="5"/>
                    <a:pt x="2" y="5"/>
                  </a:cubicBezTo>
                  <a:cubicBezTo>
                    <a:pt x="2" y="2"/>
                    <a:pt x="4" y="1"/>
                    <a:pt x="6" y="1"/>
                  </a:cubicBezTo>
                  <a:cubicBezTo>
                    <a:pt x="7" y="1"/>
                    <a:pt x="9" y="1"/>
                    <a:pt x="10" y="1"/>
                  </a:cubicBezTo>
                  <a:cubicBezTo>
                    <a:pt x="11" y="1"/>
                    <a:pt x="11" y="1"/>
                    <a:pt x="11" y="1"/>
                  </a:cubicBezTo>
                  <a:cubicBezTo>
                    <a:pt x="11" y="1"/>
                    <a:pt x="11" y="1"/>
                    <a:pt x="11" y="1"/>
                  </a:cubicBezTo>
                  <a:cubicBezTo>
                    <a:pt x="11"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1" y="0"/>
                    <a:pt x="11" y="0"/>
                    <a:pt x="11" y="0"/>
                  </a:cubicBezTo>
                  <a:cubicBezTo>
                    <a:pt x="11" y="0"/>
                    <a:pt x="11" y="0"/>
                    <a:pt x="11" y="0"/>
                  </a:cubicBezTo>
                  <a:cubicBezTo>
                    <a:pt x="10" y="0"/>
                    <a:pt x="9" y="0"/>
                    <a:pt x="8" y="0"/>
                  </a:cubicBezTo>
                  <a:cubicBezTo>
                    <a:pt x="8" y="0"/>
                    <a:pt x="5" y="0"/>
                    <a:pt x="5" y="0"/>
                  </a:cubicBezTo>
                  <a:cubicBezTo>
                    <a:pt x="5" y="0"/>
                    <a:pt x="3" y="0"/>
                    <a:pt x="3" y="0"/>
                  </a:cubicBezTo>
                  <a:cubicBezTo>
                    <a:pt x="1" y="1"/>
                    <a:pt x="2" y="3"/>
                    <a:pt x="1" y="4"/>
                  </a:cubicBezTo>
                  <a:cubicBezTo>
                    <a:pt x="1" y="4"/>
                    <a:pt x="1" y="3"/>
                    <a:pt x="1" y="3"/>
                  </a:cubicBezTo>
                  <a:cubicBezTo>
                    <a:pt x="1" y="5"/>
                    <a:pt x="1" y="6"/>
                    <a:pt x="1" y="7"/>
                  </a:cubicBezTo>
                  <a:cubicBezTo>
                    <a:pt x="1" y="7"/>
                    <a:pt x="1" y="7"/>
                    <a:pt x="1" y="7"/>
                  </a:cubicBezTo>
                  <a:cubicBezTo>
                    <a:pt x="0" y="8"/>
                    <a:pt x="1" y="11"/>
                    <a:pt x="1" y="12"/>
                  </a:cubicBezTo>
                  <a:cubicBezTo>
                    <a:pt x="2" y="15"/>
                    <a:pt x="1" y="17"/>
                    <a:pt x="1" y="20"/>
                  </a:cubicBezTo>
                  <a:cubicBezTo>
                    <a:pt x="1" y="22"/>
                    <a:pt x="1" y="26"/>
                    <a:pt x="1" y="28"/>
                  </a:cubicBezTo>
                  <a:cubicBezTo>
                    <a:pt x="2" y="31"/>
                    <a:pt x="0" y="35"/>
                    <a:pt x="2" y="37"/>
                  </a:cubicBezTo>
                  <a:cubicBezTo>
                    <a:pt x="3" y="38"/>
                    <a:pt x="5" y="39"/>
                    <a:pt x="6" y="39"/>
                  </a:cubicBezTo>
                  <a:cubicBezTo>
                    <a:pt x="7" y="39"/>
                    <a:pt x="11" y="38"/>
                    <a:pt x="10" y="38"/>
                  </a:cubicBezTo>
                  <a:cubicBezTo>
                    <a:pt x="12" y="38"/>
                    <a:pt x="14" y="36"/>
                    <a:pt x="15" y="34"/>
                  </a:cubicBezTo>
                  <a:cubicBezTo>
                    <a:pt x="15" y="33"/>
                    <a:pt x="15" y="32"/>
                    <a:pt x="15" y="31"/>
                  </a:cubicBezTo>
                  <a:cubicBezTo>
                    <a:pt x="15" y="30"/>
                    <a:pt x="14" y="26"/>
                    <a:pt x="15" y="28"/>
                  </a:cubicBezTo>
                  <a:close/>
                  <a:moveTo>
                    <a:pt x="13" y="26"/>
                  </a:moveTo>
                  <a:cubicBezTo>
                    <a:pt x="13" y="26"/>
                    <a:pt x="13" y="26"/>
                    <a:pt x="13" y="26"/>
                  </a:cubicBezTo>
                  <a:cubicBezTo>
                    <a:pt x="13" y="26"/>
                    <a:pt x="13" y="26"/>
                    <a:pt x="14" y="26"/>
                  </a:cubicBezTo>
                  <a:cubicBezTo>
                    <a:pt x="13" y="26"/>
                    <a:pt x="13" y="26"/>
                    <a:pt x="13" y="26"/>
                  </a:cubicBezTo>
                  <a:close/>
                  <a:moveTo>
                    <a:pt x="2" y="8"/>
                  </a:moveTo>
                  <a:cubicBezTo>
                    <a:pt x="2" y="8"/>
                    <a:pt x="2" y="8"/>
                    <a:pt x="2" y="8"/>
                  </a:cubicBezTo>
                  <a:cubicBezTo>
                    <a:pt x="2" y="9"/>
                    <a:pt x="2" y="8"/>
                    <a:pt x="2" y="8"/>
                  </a:cubicBezTo>
                  <a:close/>
                  <a:moveTo>
                    <a:pt x="1" y="9"/>
                  </a:moveTo>
                  <a:cubicBezTo>
                    <a:pt x="1" y="9"/>
                    <a:pt x="1" y="9"/>
                    <a:pt x="1" y="9"/>
                  </a:cubicBezTo>
                  <a:close/>
                  <a:moveTo>
                    <a:pt x="1" y="10"/>
                  </a:moveTo>
                  <a:cubicBezTo>
                    <a:pt x="1" y="9"/>
                    <a:pt x="1" y="10"/>
                    <a:pt x="1"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7" name="Freeform 3363"/>
            <p:cNvSpPr>
              <a:spLocks noEditPoints="1" noChangeArrowheads="1"/>
            </p:cNvSpPr>
            <p:nvPr/>
          </p:nvSpPr>
          <p:spPr bwMode="auto">
            <a:xfrm>
              <a:off x="182563" y="41275"/>
              <a:ext cx="52388" cy="34925"/>
            </a:xfrm>
            <a:custGeom>
              <a:avLst/>
              <a:gdLst>
                <a:gd name="T0" fmla="*/ 8 w 9"/>
                <a:gd name="T1" fmla="*/ 1 h 6"/>
                <a:gd name="T2" fmla="*/ 8 w 9"/>
                <a:gd name="T3" fmla="*/ 0 h 6"/>
                <a:gd name="T4" fmla="*/ 4 w 9"/>
                <a:gd name="T5" fmla="*/ 0 h 6"/>
                <a:gd name="T6" fmla="*/ 1 w 9"/>
                <a:gd name="T7" fmla="*/ 1 h 6"/>
                <a:gd name="T8" fmla="*/ 0 w 9"/>
                <a:gd name="T9" fmla="*/ 1 h 6"/>
                <a:gd name="T10" fmla="*/ 1 w 9"/>
                <a:gd name="T11" fmla="*/ 2 h 6"/>
                <a:gd name="T12" fmla="*/ 1 w 9"/>
                <a:gd name="T13" fmla="*/ 4 h 6"/>
                <a:gd name="T14" fmla="*/ 4 w 9"/>
                <a:gd name="T15" fmla="*/ 5 h 6"/>
                <a:gd name="T16" fmla="*/ 6 w 9"/>
                <a:gd name="T17" fmla="*/ 5 h 6"/>
                <a:gd name="T18" fmla="*/ 7 w 9"/>
                <a:gd name="T19" fmla="*/ 6 h 6"/>
                <a:gd name="T20" fmla="*/ 8 w 9"/>
                <a:gd name="T21" fmla="*/ 5 h 6"/>
                <a:gd name="T22" fmla="*/ 9 w 9"/>
                <a:gd name="T23" fmla="*/ 4 h 6"/>
                <a:gd name="T24" fmla="*/ 8 w 9"/>
                <a:gd name="T25" fmla="*/ 1 h 6"/>
                <a:gd name="T26" fmla="*/ 1 w 9"/>
                <a:gd name="T27" fmla="*/ 1 h 6"/>
                <a:gd name="T28" fmla="*/ 1 w 9"/>
                <a:gd name="T29" fmla="*/ 1 h 6"/>
                <a:gd name="T30" fmla="*/ 2 w 9"/>
                <a:gd name="T31" fmla="*/ 2 h 6"/>
                <a:gd name="T32" fmla="*/ 2 w 9"/>
                <a:gd name="T33" fmla="*/ 2 h 6"/>
                <a:gd name="T34" fmla="*/ 8 w 9"/>
                <a:gd name="T35" fmla="*/ 3 h 6"/>
                <a:gd name="T36" fmla="*/ 7 w 9"/>
                <a:gd name="T37" fmla="*/ 4 h 6"/>
                <a:gd name="T38" fmla="*/ 7 w 9"/>
                <a:gd name="T39" fmla="*/ 4 h 6"/>
                <a:gd name="T40" fmla="*/ 6 w 9"/>
                <a:gd name="T41" fmla="*/ 4 h 6"/>
                <a:gd name="T42" fmla="*/ 3 w 9"/>
                <a:gd name="T43" fmla="*/ 5 h 6"/>
                <a:gd name="T44" fmla="*/ 2 w 9"/>
                <a:gd name="T45" fmla="*/ 4 h 6"/>
                <a:gd name="T46" fmla="*/ 2 w 9"/>
                <a:gd name="T47" fmla="*/ 3 h 6"/>
                <a:gd name="T48" fmla="*/ 2 w 9"/>
                <a:gd name="T49" fmla="*/ 3 h 6"/>
                <a:gd name="T50" fmla="*/ 2 w 9"/>
                <a:gd name="T51" fmla="*/ 3 h 6"/>
                <a:gd name="T52" fmla="*/ 2 w 9"/>
                <a:gd name="T53" fmla="*/ 2 h 6"/>
                <a:gd name="T54" fmla="*/ 5 w 9"/>
                <a:gd name="T55" fmla="*/ 1 h 6"/>
                <a:gd name="T56" fmla="*/ 6 w 9"/>
                <a:gd name="T57" fmla="*/ 1 h 6"/>
                <a:gd name="T58" fmla="*/ 8 w 9"/>
                <a:gd name="T59" fmla="*/ 3 h 6"/>
                <a:gd name="T60" fmla="*/ 8 w 9"/>
                <a:gd name="T6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 h="6">
                  <a:moveTo>
                    <a:pt x="8" y="1"/>
                  </a:moveTo>
                  <a:cubicBezTo>
                    <a:pt x="9" y="2"/>
                    <a:pt x="8" y="0"/>
                    <a:pt x="8" y="0"/>
                  </a:cubicBezTo>
                  <a:cubicBezTo>
                    <a:pt x="7" y="0"/>
                    <a:pt x="4" y="0"/>
                    <a:pt x="4" y="0"/>
                  </a:cubicBezTo>
                  <a:cubicBezTo>
                    <a:pt x="4" y="0"/>
                    <a:pt x="2" y="2"/>
                    <a:pt x="1" y="1"/>
                  </a:cubicBezTo>
                  <a:cubicBezTo>
                    <a:pt x="2" y="1"/>
                    <a:pt x="0" y="1"/>
                    <a:pt x="0" y="1"/>
                  </a:cubicBezTo>
                  <a:cubicBezTo>
                    <a:pt x="1" y="2"/>
                    <a:pt x="1" y="1"/>
                    <a:pt x="1" y="2"/>
                  </a:cubicBezTo>
                  <a:cubicBezTo>
                    <a:pt x="1" y="3"/>
                    <a:pt x="1" y="4"/>
                    <a:pt x="1" y="4"/>
                  </a:cubicBezTo>
                  <a:cubicBezTo>
                    <a:pt x="1" y="5"/>
                    <a:pt x="4" y="6"/>
                    <a:pt x="4" y="5"/>
                  </a:cubicBezTo>
                  <a:cubicBezTo>
                    <a:pt x="4" y="6"/>
                    <a:pt x="6" y="6"/>
                    <a:pt x="6" y="5"/>
                  </a:cubicBezTo>
                  <a:cubicBezTo>
                    <a:pt x="6" y="5"/>
                    <a:pt x="7" y="5"/>
                    <a:pt x="7" y="6"/>
                  </a:cubicBezTo>
                  <a:cubicBezTo>
                    <a:pt x="7" y="5"/>
                    <a:pt x="7" y="5"/>
                    <a:pt x="8" y="5"/>
                  </a:cubicBezTo>
                  <a:cubicBezTo>
                    <a:pt x="7" y="4"/>
                    <a:pt x="9" y="5"/>
                    <a:pt x="9" y="4"/>
                  </a:cubicBezTo>
                  <a:cubicBezTo>
                    <a:pt x="9" y="3"/>
                    <a:pt x="9" y="2"/>
                    <a:pt x="8" y="1"/>
                  </a:cubicBezTo>
                  <a:close/>
                  <a:moveTo>
                    <a:pt x="1" y="1"/>
                  </a:moveTo>
                  <a:cubicBezTo>
                    <a:pt x="1" y="1"/>
                    <a:pt x="1" y="1"/>
                    <a:pt x="1" y="1"/>
                  </a:cubicBezTo>
                  <a:close/>
                  <a:moveTo>
                    <a:pt x="2" y="2"/>
                  </a:moveTo>
                  <a:cubicBezTo>
                    <a:pt x="2" y="2"/>
                    <a:pt x="2" y="2"/>
                    <a:pt x="2" y="2"/>
                  </a:cubicBezTo>
                  <a:close/>
                  <a:moveTo>
                    <a:pt x="8" y="3"/>
                  </a:moveTo>
                  <a:cubicBezTo>
                    <a:pt x="8" y="3"/>
                    <a:pt x="8" y="4"/>
                    <a:pt x="7" y="4"/>
                  </a:cubicBezTo>
                  <a:cubicBezTo>
                    <a:pt x="8" y="3"/>
                    <a:pt x="7" y="4"/>
                    <a:pt x="7" y="4"/>
                  </a:cubicBezTo>
                  <a:cubicBezTo>
                    <a:pt x="6" y="3"/>
                    <a:pt x="7" y="5"/>
                    <a:pt x="6" y="4"/>
                  </a:cubicBezTo>
                  <a:cubicBezTo>
                    <a:pt x="5" y="5"/>
                    <a:pt x="4" y="4"/>
                    <a:pt x="3" y="5"/>
                  </a:cubicBezTo>
                  <a:cubicBezTo>
                    <a:pt x="2" y="4"/>
                    <a:pt x="3" y="4"/>
                    <a:pt x="2" y="4"/>
                  </a:cubicBezTo>
                  <a:cubicBezTo>
                    <a:pt x="3" y="3"/>
                    <a:pt x="2" y="4"/>
                    <a:pt x="2" y="3"/>
                  </a:cubicBezTo>
                  <a:cubicBezTo>
                    <a:pt x="2" y="4"/>
                    <a:pt x="2" y="3"/>
                    <a:pt x="2" y="3"/>
                  </a:cubicBezTo>
                  <a:cubicBezTo>
                    <a:pt x="2" y="3"/>
                    <a:pt x="2" y="3"/>
                    <a:pt x="2" y="3"/>
                  </a:cubicBezTo>
                  <a:cubicBezTo>
                    <a:pt x="2" y="2"/>
                    <a:pt x="2" y="3"/>
                    <a:pt x="2" y="2"/>
                  </a:cubicBezTo>
                  <a:cubicBezTo>
                    <a:pt x="2" y="2"/>
                    <a:pt x="4" y="2"/>
                    <a:pt x="5" y="1"/>
                  </a:cubicBezTo>
                  <a:cubicBezTo>
                    <a:pt x="5" y="1"/>
                    <a:pt x="6" y="1"/>
                    <a:pt x="6" y="1"/>
                  </a:cubicBezTo>
                  <a:cubicBezTo>
                    <a:pt x="8" y="1"/>
                    <a:pt x="7" y="3"/>
                    <a:pt x="8" y="3"/>
                  </a:cubicBezTo>
                  <a:cubicBezTo>
                    <a:pt x="8" y="3"/>
                    <a:pt x="8" y="4"/>
                    <a:pt x="8"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8" name="Freeform 3364"/>
            <p:cNvSpPr>
              <a:spLocks noChangeArrowheads="1"/>
            </p:cNvSpPr>
            <p:nvPr/>
          </p:nvSpPr>
          <p:spPr bwMode="auto">
            <a:xfrm>
              <a:off x="228600" y="46038"/>
              <a:ext cx="6350" cy="6350"/>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1" y="1"/>
                    <a:pt x="1" y="1"/>
                    <a:pt x="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9" name="Freeform 3365"/>
            <p:cNvSpPr>
              <a:spLocks noEditPoints="1" noChangeArrowheads="1"/>
            </p:cNvSpPr>
            <p:nvPr/>
          </p:nvSpPr>
          <p:spPr bwMode="auto">
            <a:xfrm>
              <a:off x="171450" y="28575"/>
              <a:ext cx="98425" cy="195262"/>
            </a:xfrm>
            <a:custGeom>
              <a:avLst/>
              <a:gdLst>
                <a:gd name="T0" fmla="*/ 17 w 17"/>
                <a:gd name="T1" fmla="*/ 28 h 33"/>
                <a:gd name="T2" fmla="*/ 17 w 17"/>
                <a:gd name="T3" fmla="*/ 26 h 33"/>
                <a:gd name="T4" fmla="*/ 16 w 17"/>
                <a:gd name="T5" fmla="*/ 21 h 33"/>
                <a:gd name="T6" fmla="*/ 15 w 17"/>
                <a:gd name="T7" fmla="*/ 18 h 33"/>
                <a:gd name="T8" fmla="*/ 15 w 17"/>
                <a:gd name="T9" fmla="*/ 15 h 33"/>
                <a:gd name="T10" fmla="*/ 13 w 17"/>
                <a:gd name="T11" fmla="*/ 2 h 33"/>
                <a:gd name="T12" fmla="*/ 1 w 17"/>
                <a:gd name="T13" fmla="*/ 4 h 33"/>
                <a:gd name="T14" fmla="*/ 2 w 17"/>
                <a:gd name="T15" fmla="*/ 17 h 33"/>
                <a:gd name="T16" fmla="*/ 3 w 17"/>
                <a:gd name="T17" fmla="*/ 22 h 33"/>
                <a:gd name="T18" fmla="*/ 4 w 17"/>
                <a:gd name="T19" fmla="*/ 26 h 33"/>
                <a:gd name="T20" fmla="*/ 5 w 17"/>
                <a:gd name="T21" fmla="*/ 31 h 33"/>
                <a:gd name="T22" fmla="*/ 15 w 17"/>
                <a:gd name="T23" fmla="*/ 31 h 33"/>
                <a:gd name="T24" fmla="*/ 16 w 17"/>
                <a:gd name="T25" fmla="*/ 29 h 33"/>
                <a:gd name="T26" fmla="*/ 17 w 17"/>
                <a:gd name="T27" fmla="*/ 28 h 33"/>
                <a:gd name="T28" fmla="*/ 15 w 17"/>
                <a:gd name="T29" fmla="*/ 13 h 33"/>
                <a:gd name="T30" fmla="*/ 16 w 17"/>
                <a:gd name="T31" fmla="*/ 28 h 33"/>
                <a:gd name="T32" fmla="*/ 14 w 17"/>
                <a:gd name="T33" fmla="*/ 32 h 33"/>
                <a:gd name="T34" fmla="*/ 12 w 17"/>
                <a:gd name="T35" fmla="*/ 32 h 33"/>
                <a:gd name="T36" fmla="*/ 5 w 17"/>
                <a:gd name="T37" fmla="*/ 30 h 33"/>
                <a:gd name="T38" fmla="*/ 5 w 17"/>
                <a:gd name="T39" fmla="*/ 27 h 33"/>
                <a:gd name="T40" fmla="*/ 4 w 17"/>
                <a:gd name="T41" fmla="*/ 24 h 33"/>
                <a:gd name="T42" fmla="*/ 4 w 17"/>
                <a:gd name="T43" fmla="*/ 22 h 33"/>
                <a:gd name="T44" fmla="*/ 3 w 17"/>
                <a:gd name="T45" fmla="*/ 15 h 33"/>
                <a:gd name="T46" fmla="*/ 1 w 17"/>
                <a:gd name="T47" fmla="*/ 9 h 33"/>
                <a:gd name="T48" fmla="*/ 2 w 17"/>
                <a:gd name="T49" fmla="*/ 5 h 33"/>
                <a:gd name="T50" fmla="*/ 10 w 17"/>
                <a:gd name="T51" fmla="*/ 2 h 33"/>
                <a:gd name="T52" fmla="*/ 14 w 17"/>
                <a:gd name="T53" fmla="*/ 12 h 33"/>
                <a:gd name="T54" fmla="*/ 14 w 17"/>
                <a:gd name="T55" fmla="*/ 14 h 33"/>
                <a:gd name="T56" fmla="*/ 16 w 17"/>
                <a:gd name="T57" fmla="*/ 28 h 33"/>
                <a:gd name="T58" fmla="*/ 16 w 17"/>
                <a:gd name="T59" fmla="*/ 29 h 33"/>
                <a:gd name="T60" fmla="*/ 14 w 17"/>
                <a:gd name="T61" fmla="*/ 14 h 33"/>
                <a:gd name="T62" fmla="*/ 16 w 17"/>
                <a:gd name="T63" fmla="*/ 27 h 33"/>
                <a:gd name="T64" fmla="*/ 16 w 17"/>
                <a:gd name="T65"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 h="33">
                  <a:moveTo>
                    <a:pt x="17" y="28"/>
                  </a:moveTo>
                  <a:cubicBezTo>
                    <a:pt x="17" y="28"/>
                    <a:pt x="17" y="28"/>
                    <a:pt x="17" y="28"/>
                  </a:cubicBezTo>
                  <a:cubicBezTo>
                    <a:pt x="17" y="28"/>
                    <a:pt x="17" y="28"/>
                    <a:pt x="17" y="28"/>
                  </a:cubicBezTo>
                  <a:cubicBezTo>
                    <a:pt x="17" y="27"/>
                    <a:pt x="17" y="26"/>
                    <a:pt x="17" y="26"/>
                  </a:cubicBezTo>
                  <a:cubicBezTo>
                    <a:pt x="17" y="25"/>
                    <a:pt x="16" y="22"/>
                    <a:pt x="16" y="22"/>
                  </a:cubicBezTo>
                  <a:cubicBezTo>
                    <a:pt x="16" y="22"/>
                    <a:pt x="16" y="21"/>
                    <a:pt x="16" y="21"/>
                  </a:cubicBezTo>
                  <a:cubicBezTo>
                    <a:pt x="16" y="20"/>
                    <a:pt x="15" y="19"/>
                    <a:pt x="15" y="18"/>
                  </a:cubicBezTo>
                  <a:cubicBezTo>
                    <a:pt x="15" y="18"/>
                    <a:pt x="15" y="18"/>
                    <a:pt x="15" y="18"/>
                  </a:cubicBezTo>
                  <a:cubicBezTo>
                    <a:pt x="16" y="18"/>
                    <a:pt x="15" y="16"/>
                    <a:pt x="15" y="15"/>
                  </a:cubicBezTo>
                  <a:cubicBezTo>
                    <a:pt x="15" y="15"/>
                    <a:pt x="15" y="15"/>
                    <a:pt x="15" y="15"/>
                  </a:cubicBezTo>
                  <a:cubicBezTo>
                    <a:pt x="16" y="13"/>
                    <a:pt x="14" y="11"/>
                    <a:pt x="14" y="9"/>
                  </a:cubicBezTo>
                  <a:cubicBezTo>
                    <a:pt x="13" y="7"/>
                    <a:pt x="15" y="4"/>
                    <a:pt x="13" y="2"/>
                  </a:cubicBezTo>
                  <a:cubicBezTo>
                    <a:pt x="11" y="0"/>
                    <a:pt x="8" y="0"/>
                    <a:pt x="5" y="0"/>
                  </a:cubicBezTo>
                  <a:cubicBezTo>
                    <a:pt x="3" y="1"/>
                    <a:pt x="1" y="2"/>
                    <a:pt x="1" y="4"/>
                  </a:cubicBezTo>
                  <a:cubicBezTo>
                    <a:pt x="0" y="7"/>
                    <a:pt x="1" y="9"/>
                    <a:pt x="1" y="12"/>
                  </a:cubicBezTo>
                  <a:cubicBezTo>
                    <a:pt x="2" y="14"/>
                    <a:pt x="2" y="16"/>
                    <a:pt x="2" y="17"/>
                  </a:cubicBezTo>
                  <a:cubicBezTo>
                    <a:pt x="2" y="19"/>
                    <a:pt x="3" y="20"/>
                    <a:pt x="3" y="21"/>
                  </a:cubicBezTo>
                  <a:cubicBezTo>
                    <a:pt x="3" y="22"/>
                    <a:pt x="4" y="24"/>
                    <a:pt x="3" y="22"/>
                  </a:cubicBezTo>
                  <a:cubicBezTo>
                    <a:pt x="3" y="23"/>
                    <a:pt x="3" y="26"/>
                    <a:pt x="3" y="26"/>
                  </a:cubicBezTo>
                  <a:cubicBezTo>
                    <a:pt x="3" y="26"/>
                    <a:pt x="4" y="26"/>
                    <a:pt x="4" y="26"/>
                  </a:cubicBezTo>
                  <a:cubicBezTo>
                    <a:pt x="3" y="26"/>
                    <a:pt x="4" y="27"/>
                    <a:pt x="3" y="27"/>
                  </a:cubicBezTo>
                  <a:cubicBezTo>
                    <a:pt x="4" y="28"/>
                    <a:pt x="4" y="30"/>
                    <a:pt x="5" y="31"/>
                  </a:cubicBezTo>
                  <a:cubicBezTo>
                    <a:pt x="6" y="31"/>
                    <a:pt x="8" y="33"/>
                    <a:pt x="8" y="33"/>
                  </a:cubicBezTo>
                  <a:cubicBezTo>
                    <a:pt x="10" y="33"/>
                    <a:pt x="13" y="33"/>
                    <a:pt x="15" y="31"/>
                  </a:cubicBezTo>
                  <a:cubicBezTo>
                    <a:pt x="15" y="31"/>
                    <a:pt x="16" y="30"/>
                    <a:pt x="16" y="29"/>
                  </a:cubicBezTo>
                  <a:cubicBezTo>
                    <a:pt x="16" y="30"/>
                    <a:pt x="16" y="30"/>
                    <a:pt x="16" y="29"/>
                  </a:cubicBezTo>
                  <a:cubicBezTo>
                    <a:pt x="17" y="29"/>
                    <a:pt x="17" y="29"/>
                    <a:pt x="17" y="30"/>
                  </a:cubicBezTo>
                  <a:cubicBezTo>
                    <a:pt x="17" y="30"/>
                    <a:pt x="17" y="29"/>
                    <a:pt x="17" y="28"/>
                  </a:cubicBezTo>
                  <a:close/>
                  <a:moveTo>
                    <a:pt x="15" y="13"/>
                  </a:moveTo>
                  <a:cubicBezTo>
                    <a:pt x="15" y="13"/>
                    <a:pt x="14" y="13"/>
                    <a:pt x="15" y="13"/>
                  </a:cubicBezTo>
                  <a:close/>
                  <a:moveTo>
                    <a:pt x="16" y="29"/>
                  </a:moveTo>
                  <a:cubicBezTo>
                    <a:pt x="16" y="28"/>
                    <a:pt x="16" y="28"/>
                    <a:pt x="16" y="28"/>
                  </a:cubicBezTo>
                  <a:cubicBezTo>
                    <a:pt x="16" y="28"/>
                    <a:pt x="16" y="29"/>
                    <a:pt x="16" y="29"/>
                  </a:cubicBezTo>
                  <a:cubicBezTo>
                    <a:pt x="15" y="30"/>
                    <a:pt x="14" y="32"/>
                    <a:pt x="14" y="32"/>
                  </a:cubicBezTo>
                  <a:cubicBezTo>
                    <a:pt x="14" y="31"/>
                    <a:pt x="14" y="31"/>
                    <a:pt x="14" y="31"/>
                  </a:cubicBezTo>
                  <a:cubicBezTo>
                    <a:pt x="13" y="31"/>
                    <a:pt x="13" y="32"/>
                    <a:pt x="12" y="32"/>
                  </a:cubicBezTo>
                  <a:cubicBezTo>
                    <a:pt x="11" y="32"/>
                    <a:pt x="10" y="32"/>
                    <a:pt x="9" y="32"/>
                  </a:cubicBezTo>
                  <a:cubicBezTo>
                    <a:pt x="8" y="32"/>
                    <a:pt x="5" y="30"/>
                    <a:pt x="5" y="30"/>
                  </a:cubicBezTo>
                  <a:cubicBezTo>
                    <a:pt x="5" y="30"/>
                    <a:pt x="5" y="30"/>
                    <a:pt x="5" y="30"/>
                  </a:cubicBezTo>
                  <a:cubicBezTo>
                    <a:pt x="5" y="29"/>
                    <a:pt x="5" y="27"/>
                    <a:pt x="5" y="27"/>
                  </a:cubicBezTo>
                  <a:cubicBezTo>
                    <a:pt x="4" y="27"/>
                    <a:pt x="4" y="26"/>
                    <a:pt x="4" y="25"/>
                  </a:cubicBezTo>
                  <a:cubicBezTo>
                    <a:pt x="4" y="25"/>
                    <a:pt x="4" y="25"/>
                    <a:pt x="4" y="24"/>
                  </a:cubicBezTo>
                  <a:cubicBezTo>
                    <a:pt x="4" y="24"/>
                    <a:pt x="4" y="24"/>
                    <a:pt x="4" y="24"/>
                  </a:cubicBezTo>
                  <a:cubicBezTo>
                    <a:pt x="4" y="23"/>
                    <a:pt x="4" y="23"/>
                    <a:pt x="4" y="22"/>
                  </a:cubicBezTo>
                  <a:cubicBezTo>
                    <a:pt x="4" y="22"/>
                    <a:pt x="3" y="19"/>
                    <a:pt x="4" y="20"/>
                  </a:cubicBezTo>
                  <a:cubicBezTo>
                    <a:pt x="4" y="18"/>
                    <a:pt x="3" y="17"/>
                    <a:pt x="3" y="15"/>
                  </a:cubicBezTo>
                  <a:cubicBezTo>
                    <a:pt x="3" y="15"/>
                    <a:pt x="3" y="14"/>
                    <a:pt x="2" y="13"/>
                  </a:cubicBezTo>
                  <a:cubicBezTo>
                    <a:pt x="2" y="13"/>
                    <a:pt x="2" y="11"/>
                    <a:pt x="1" y="9"/>
                  </a:cubicBezTo>
                  <a:cubicBezTo>
                    <a:pt x="2" y="11"/>
                    <a:pt x="1" y="9"/>
                    <a:pt x="1" y="8"/>
                  </a:cubicBezTo>
                  <a:cubicBezTo>
                    <a:pt x="1" y="7"/>
                    <a:pt x="2" y="6"/>
                    <a:pt x="2" y="5"/>
                  </a:cubicBezTo>
                  <a:cubicBezTo>
                    <a:pt x="2" y="5"/>
                    <a:pt x="2" y="5"/>
                    <a:pt x="2" y="4"/>
                  </a:cubicBezTo>
                  <a:cubicBezTo>
                    <a:pt x="1" y="1"/>
                    <a:pt x="8" y="2"/>
                    <a:pt x="10" y="2"/>
                  </a:cubicBezTo>
                  <a:cubicBezTo>
                    <a:pt x="13" y="2"/>
                    <a:pt x="15" y="11"/>
                    <a:pt x="14" y="13"/>
                  </a:cubicBezTo>
                  <a:cubicBezTo>
                    <a:pt x="14" y="13"/>
                    <a:pt x="14" y="13"/>
                    <a:pt x="14" y="12"/>
                  </a:cubicBezTo>
                  <a:cubicBezTo>
                    <a:pt x="14" y="13"/>
                    <a:pt x="13" y="14"/>
                    <a:pt x="14" y="15"/>
                  </a:cubicBezTo>
                  <a:cubicBezTo>
                    <a:pt x="14" y="14"/>
                    <a:pt x="14" y="14"/>
                    <a:pt x="14" y="14"/>
                  </a:cubicBezTo>
                  <a:cubicBezTo>
                    <a:pt x="15" y="15"/>
                    <a:pt x="15" y="19"/>
                    <a:pt x="15" y="21"/>
                  </a:cubicBezTo>
                  <a:cubicBezTo>
                    <a:pt x="15" y="22"/>
                    <a:pt x="15" y="27"/>
                    <a:pt x="16" y="28"/>
                  </a:cubicBezTo>
                  <a:cubicBezTo>
                    <a:pt x="16" y="28"/>
                    <a:pt x="16" y="28"/>
                    <a:pt x="16" y="28"/>
                  </a:cubicBezTo>
                  <a:cubicBezTo>
                    <a:pt x="16" y="28"/>
                    <a:pt x="16" y="29"/>
                    <a:pt x="16" y="29"/>
                  </a:cubicBezTo>
                  <a:close/>
                  <a:moveTo>
                    <a:pt x="14" y="14"/>
                  </a:moveTo>
                  <a:cubicBezTo>
                    <a:pt x="14" y="14"/>
                    <a:pt x="14" y="14"/>
                    <a:pt x="14" y="14"/>
                  </a:cubicBezTo>
                  <a:cubicBezTo>
                    <a:pt x="14" y="14"/>
                    <a:pt x="14" y="14"/>
                    <a:pt x="14" y="14"/>
                  </a:cubicBezTo>
                  <a:close/>
                  <a:moveTo>
                    <a:pt x="16" y="27"/>
                  </a:moveTo>
                  <a:cubicBezTo>
                    <a:pt x="16" y="26"/>
                    <a:pt x="16" y="26"/>
                    <a:pt x="16" y="26"/>
                  </a:cubicBezTo>
                  <a:cubicBezTo>
                    <a:pt x="16" y="26"/>
                    <a:pt x="16" y="27"/>
                    <a:pt x="16" y="27"/>
                  </a:cubicBezTo>
                  <a:cubicBezTo>
                    <a:pt x="16" y="27"/>
                    <a:pt x="16" y="27"/>
                    <a:pt x="16"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0" name="Freeform 3366"/>
            <p:cNvSpPr>
              <a:spLocks noChangeArrowheads="1"/>
            </p:cNvSpPr>
            <p:nvPr/>
          </p:nvSpPr>
          <p:spPr bwMode="auto">
            <a:xfrm>
              <a:off x="47625" y="211138"/>
              <a:ext cx="34925" cy="12700"/>
            </a:xfrm>
            <a:custGeom>
              <a:avLst/>
              <a:gdLst>
                <a:gd name="T0" fmla="*/ 1 w 6"/>
                <a:gd name="T1" fmla="*/ 2 h 2"/>
                <a:gd name="T2" fmla="*/ 6 w 6"/>
                <a:gd name="T3" fmla="*/ 0 h 2"/>
                <a:gd name="T4" fmla="*/ 5 w 6"/>
                <a:gd name="T5" fmla="*/ 0 h 2"/>
                <a:gd name="T6" fmla="*/ 1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1"/>
                    <a:pt x="2" y="2"/>
                    <a:pt x="1"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1" name="Freeform 3367"/>
            <p:cNvSpPr>
              <a:spLocks noChangeArrowheads="1"/>
            </p:cNvSpPr>
            <p:nvPr/>
          </p:nvSpPr>
          <p:spPr bwMode="auto">
            <a:xfrm>
              <a:off x="47625" y="193675"/>
              <a:ext cx="34925" cy="30162"/>
            </a:xfrm>
            <a:custGeom>
              <a:avLst/>
              <a:gdLst>
                <a:gd name="T0" fmla="*/ 6 w 6"/>
                <a:gd name="T1" fmla="*/ 0 h 5"/>
                <a:gd name="T2" fmla="*/ 0 w 6"/>
                <a:gd name="T3" fmla="*/ 5 h 5"/>
                <a:gd name="T4" fmla="*/ 0 w 6"/>
                <a:gd name="T5" fmla="*/ 5 h 5"/>
                <a:gd name="T6" fmla="*/ 6 w 6"/>
                <a:gd name="T7" fmla="*/ 0 h 5"/>
                <a:gd name="T8" fmla="*/ 6 w 6"/>
                <a:gd name="T9" fmla="*/ 0 h 5"/>
              </a:gdLst>
              <a:ahLst/>
              <a:cxnLst>
                <a:cxn ang="0">
                  <a:pos x="T0" y="T1"/>
                </a:cxn>
                <a:cxn ang="0">
                  <a:pos x="T2" y="T3"/>
                </a:cxn>
                <a:cxn ang="0">
                  <a:pos x="T4" y="T5"/>
                </a:cxn>
                <a:cxn ang="0">
                  <a:pos x="T6" y="T7"/>
                </a:cxn>
                <a:cxn ang="0">
                  <a:pos x="T8" y="T9"/>
                </a:cxn>
              </a:cxnLst>
              <a:rect l="0" t="0" r="r" b="b"/>
              <a:pathLst>
                <a:path w="6" h="5">
                  <a:moveTo>
                    <a:pt x="6" y="0"/>
                  </a:moveTo>
                  <a:cubicBezTo>
                    <a:pt x="4" y="2"/>
                    <a:pt x="1" y="3"/>
                    <a:pt x="0" y="5"/>
                  </a:cubicBezTo>
                  <a:cubicBezTo>
                    <a:pt x="0" y="5"/>
                    <a:pt x="0" y="5"/>
                    <a:pt x="0" y="5"/>
                  </a:cubicBezTo>
                  <a:cubicBezTo>
                    <a:pt x="2" y="3"/>
                    <a:pt x="4" y="2"/>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2" name="Freeform 3368"/>
            <p:cNvSpPr>
              <a:spLocks noChangeArrowheads="1"/>
            </p:cNvSpPr>
            <p:nvPr/>
          </p:nvSpPr>
          <p:spPr bwMode="auto">
            <a:xfrm>
              <a:off x="30163" y="187325"/>
              <a:ext cx="52388" cy="30162"/>
            </a:xfrm>
            <a:custGeom>
              <a:avLst/>
              <a:gdLst>
                <a:gd name="T0" fmla="*/ 1 w 9"/>
                <a:gd name="T1" fmla="*/ 5 h 5"/>
                <a:gd name="T2" fmla="*/ 9 w 9"/>
                <a:gd name="T3" fmla="*/ 1 h 5"/>
                <a:gd name="T4" fmla="*/ 9 w 9"/>
                <a:gd name="T5" fmla="*/ 0 h 5"/>
                <a:gd name="T6" fmla="*/ 0 w 9"/>
                <a:gd name="T7" fmla="*/ 5 h 5"/>
                <a:gd name="T8" fmla="*/ 1 w 9"/>
                <a:gd name="T9" fmla="*/ 5 h 5"/>
              </a:gdLst>
              <a:ahLst/>
              <a:cxnLst>
                <a:cxn ang="0">
                  <a:pos x="T0" y="T1"/>
                </a:cxn>
                <a:cxn ang="0">
                  <a:pos x="T2" y="T3"/>
                </a:cxn>
                <a:cxn ang="0">
                  <a:pos x="T4" y="T5"/>
                </a:cxn>
                <a:cxn ang="0">
                  <a:pos x="T6" y="T7"/>
                </a:cxn>
                <a:cxn ang="0">
                  <a:pos x="T8" y="T9"/>
                </a:cxn>
              </a:cxnLst>
              <a:rect l="0" t="0" r="r" b="b"/>
              <a:pathLst>
                <a:path w="9" h="5">
                  <a:moveTo>
                    <a:pt x="1" y="5"/>
                  </a:moveTo>
                  <a:cubicBezTo>
                    <a:pt x="3" y="4"/>
                    <a:pt x="6" y="2"/>
                    <a:pt x="9" y="1"/>
                  </a:cubicBezTo>
                  <a:cubicBezTo>
                    <a:pt x="9" y="0"/>
                    <a:pt x="9" y="0"/>
                    <a:pt x="9" y="0"/>
                  </a:cubicBezTo>
                  <a:cubicBezTo>
                    <a:pt x="6" y="2"/>
                    <a:pt x="3" y="3"/>
                    <a:pt x="0" y="5"/>
                  </a:cubicBezTo>
                  <a:cubicBezTo>
                    <a:pt x="0" y="5"/>
                    <a:pt x="0"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3" name="Freeform 3369"/>
            <p:cNvSpPr>
              <a:spLocks noChangeArrowheads="1"/>
            </p:cNvSpPr>
            <p:nvPr/>
          </p:nvSpPr>
          <p:spPr bwMode="auto">
            <a:xfrm>
              <a:off x="23813" y="176213"/>
              <a:ext cx="58738" cy="41275"/>
            </a:xfrm>
            <a:custGeom>
              <a:avLst/>
              <a:gdLst>
                <a:gd name="T0" fmla="*/ 10 w 10"/>
                <a:gd name="T1" fmla="*/ 0 h 7"/>
                <a:gd name="T2" fmla="*/ 0 w 10"/>
                <a:gd name="T3" fmla="*/ 7 h 7"/>
                <a:gd name="T4" fmla="*/ 0 w 10"/>
                <a:gd name="T5" fmla="*/ 7 h 7"/>
                <a:gd name="T6" fmla="*/ 10 w 10"/>
                <a:gd name="T7" fmla="*/ 0 h 7"/>
                <a:gd name="T8" fmla="*/ 10 w 10"/>
                <a:gd name="T9" fmla="*/ 0 h 7"/>
              </a:gdLst>
              <a:ahLst/>
              <a:cxnLst>
                <a:cxn ang="0">
                  <a:pos x="T0" y="T1"/>
                </a:cxn>
                <a:cxn ang="0">
                  <a:pos x="T2" y="T3"/>
                </a:cxn>
                <a:cxn ang="0">
                  <a:pos x="T4" y="T5"/>
                </a:cxn>
                <a:cxn ang="0">
                  <a:pos x="T6" y="T7"/>
                </a:cxn>
                <a:cxn ang="0">
                  <a:pos x="T8" y="T9"/>
                </a:cxn>
              </a:cxnLst>
              <a:rect l="0" t="0" r="r" b="b"/>
              <a:pathLst>
                <a:path w="10" h="7">
                  <a:moveTo>
                    <a:pt x="10" y="0"/>
                  </a:moveTo>
                  <a:cubicBezTo>
                    <a:pt x="7" y="2"/>
                    <a:pt x="3" y="4"/>
                    <a:pt x="0" y="7"/>
                  </a:cubicBezTo>
                  <a:cubicBezTo>
                    <a:pt x="0" y="7"/>
                    <a:pt x="0" y="7"/>
                    <a:pt x="0" y="7"/>
                  </a:cubicBezTo>
                  <a:cubicBezTo>
                    <a:pt x="3" y="4"/>
                    <a:pt x="7" y="3"/>
                    <a:pt x="10" y="0"/>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4" name="Freeform 3370"/>
            <p:cNvSpPr>
              <a:spLocks noChangeArrowheads="1"/>
            </p:cNvSpPr>
            <p:nvPr/>
          </p:nvSpPr>
          <p:spPr bwMode="auto">
            <a:xfrm>
              <a:off x="12700" y="146050"/>
              <a:ext cx="69850" cy="65087"/>
            </a:xfrm>
            <a:custGeom>
              <a:avLst/>
              <a:gdLst>
                <a:gd name="T0" fmla="*/ 12 w 12"/>
                <a:gd name="T1" fmla="*/ 0 h 11"/>
                <a:gd name="T2" fmla="*/ 0 w 12"/>
                <a:gd name="T3" fmla="*/ 11 h 11"/>
                <a:gd name="T4" fmla="*/ 0 w 12"/>
                <a:gd name="T5" fmla="*/ 11 h 11"/>
                <a:gd name="T6" fmla="*/ 12 w 12"/>
                <a:gd name="T7" fmla="*/ 4 h 11"/>
                <a:gd name="T8" fmla="*/ 12 w 12"/>
                <a:gd name="T9" fmla="*/ 4 h 11"/>
                <a:gd name="T10" fmla="*/ 6 w 12"/>
                <a:gd name="T11" fmla="*/ 7 h 11"/>
                <a:gd name="T12" fmla="*/ 3 w 12"/>
                <a:gd name="T13" fmla="*/ 9 h 11"/>
                <a:gd name="T14" fmla="*/ 1 w 12"/>
                <a:gd name="T15" fmla="*/ 9 h 11"/>
                <a:gd name="T16" fmla="*/ 12 w 12"/>
                <a:gd name="T17" fmla="*/ 0 h 11"/>
                <a:gd name="T18" fmla="*/ 12 w 12"/>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1">
                  <a:moveTo>
                    <a:pt x="12" y="0"/>
                  </a:moveTo>
                  <a:cubicBezTo>
                    <a:pt x="8" y="4"/>
                    <a:pt x="3" y="6"/>
                    <a:pt x="0" y="11"/>
                  </a:cubicBezTo>
                  <a:cubicBezTo>
                    <a:pt x="0" y="11"/>
                    <a:pt x="0" y="11"/>
                    <a:pt x="0" y="11"/>
                  </a:cubicBezTo>
                  <a:cubicBezTo>
                    <a:pt x="4" y="9"/>
                    <a:pt x="8" y="6"/>
                    <a:pt x="12" y="4"/>
                  </a:cubicBezTo>
                  <a:cubicBezTo>
                    <a:pt x="12" y="4"/>
                    <a:pt x="12" y="4"/>
                    <a:pt x="12" y="4"/>
                  </a:cubicBezTo>
                  <a:cubicBezTo>
                    <a:pt x="10" y="5"/>
                    <a:pt x="8" y="6"/>
                    <a:pt x="6" y="7"/>
                  </a:cubicBezTo>
                  <a:cubicBezTo>
                    <a:pt x="5" y="8"/>
                    <a:pt x="4" y="9"/>
                    <a:pt x="3" y="9"/>
                  </a:cubicBezTo>
                  <a:cubicBezTo>
                    <a:pt x="1" y="10"/>
                    <a:pt x="0" y="11"/>
                    <a:pt x="1" y="9"/>
                  </a:cubicBezTo>
                  <a:cubicBezTo>
                    <a:pt x="4" y="5"/>
                    <a:pt x="9" y="4"/>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5" name="Freeform 3371"/>
            <p:cNvSpPr>
              <a:spLocks noChangeArrowheads="1"/>
            </p:cNvSpPr>
            <p:nvPr/>
          </p:nvSpPr>
          <p:spPr bwMode="auto">
            <a:xfrm>
              <a:off x="6350" y="146050"/>
              <a:ext cx="76200" cy="47625"/>
            </a:xfrm>
            <a:custGeom>
              <a:avLst/>
              <a:gdLst>
                <a:gd name="T0" fmla="*/ 0 w 13"/>
                <a:gd name="T1" fmla="*/ 8 h 8"/>
                <a:gd name="T2" fmla="*/ 13 w 13"/>
                <a:gd name="T3" fmla="*/ 0 h 8"/>
                <a:gd name="T4" fmla="*/ 12 w 13"/>
                <a:gd name="T5" fmla="*/ 0 h 8"/>
                <a:gd name="T6" fmla="*/ 0 w 13"/>
                <a:gd name="T7" fmla="*/ 8 h 8"/>
                <a:gd name="T8" fmla="*/ 0 w 13"/>
                <a:gd name="T9" fmla="*/ 8 h 8"/>
              </a:gdLst>
              <a:ahLst/>
              <a:cxnLst>
                <a:cxn ang="0">
                  <a:pos x="T0" y="T1"/>
                </a:cxn>
                <a:cxn ang="0">
                  <a:pos x="T2" y="T3"/>
                </a:cxn>
                <a:cxn ang="0">
                  <a:pos x="T4" y="T5"/>
                </a:cxn>
                <a:cxn ang="0">
                  <a:pos x="T6" y="T7"/>
                </a:cxn>
                <a:cxn ang="0">
                  <a:pos x="T8" y="T9"/>
                </a:cxn>
              </a:cxnLst>
              <a:rect l="0" t="0" r="r" b="b"/>
              <a:pathLst>
                <a:path w="13" h="8">
                  <a:moveTo>
                    <a:pt x="0" y="8"/>
                  </a:moveTo>
                  <a:cubicBezTo>
                    <a:pt x="5" y="6"/>
                    <a:pt x="8" y="2"/>
                    <a:pt x="13" y="0"/>
                  </a:cubicBezTo>
                  <a:cubicBezTo>
                    <a:pt x="13" y="0"/>
                    <a:pt x="12" y="0"/>
                    <a:pt x="12" y="0"/>
                  </a:cubicBezTo>
                  <a:cubicBezTo>
                    <a:pt x="8" y="2"/>
                    <a:pt x="5" y="6"/>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6" name="Freeform 3372"/>
            <p:cNvSpPr>
              <a:spLocks noChangeArrowheads="1"/>
            </p:cNvSpPr>
            <p:nvPr/>
          </p:nvSpPr>
          <p:spPr bwMode="auto">
            <a:xfrm>
              <a:off x="6350" y="141288"/>
              <a:ext cx="76200" cy="52387"/>
            </a:xfrm>
            <a:custGeom>
              <a:avLst/>
              <a:gdLst>
                <a:gd name="T0" fmla="*/ 1 w 13"/>
                <a:gd name="T1" fmla="*/ 6 h 9"/>
                <a:gd name="T2" fmla="*/ 6 w 13"/>
                <a:gd name="T3" fmla="*/ 3 h 9"/>
                <a:gd name="T4" fmla="*/ 9 w 13"/>
                <a:gd name="T5" fmla="*/ 1 h 9"/>
                <a:gd name="T6" fmla="*/ 11 w 13"/>
                <a:gd name="T7" fmla="*/ 1 h 9"/>
                <a:gd name="T8" fmla="*/ 0 w 13"/>
                <a:gd name="T9" fmla="*/ 8 h 9"/>
                <a:gd name="T10" fmla="*/ 0 w 13"/>
                <a:gd name="T11" fmla="*/ 9 h 9"/>
                <a:gd name="T12" fmla="*/ 12 w 13"/>
                <a:gd name="T13" fmla="*/ 0 h 9"/>
                <a:gd name="T14" fmla="*/ 12 w 13"/>
                <a:gd name="T15" fmla="*/ 0 h 9"/>
                <a:gd name="T16" fmla="*/ 1 w 13"/>
                <a:gd name="T17" fmla="*/ 6 h 9"/>
                <a:gd name="T18" fmla="*/ 1 w 13"/>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9">
                  <a:moveTo>
                    <a:pt x="1" y="6"/>
                  </a:moveTo>
                  <a:cubicBezTo>
                    <a:pt x="3" y="5"/>
                    <a:pt x="4" y="4"/>
                    <a:pt x="6" y="3"/>
                  </a:cubicBezTo>
                  <a:cubicBezTo>
                    <a:pt x="7" y="3"/>
                    <a:pt x="8" y="2"/>
                    <a:pt x="9" y="1"/>
                  </a:cubicBezTo>
                  <a:cubicBezTo>
                    <a:pt x="10" y="1"/>
                    <a:pt x="13" y="0"/>
                    <a:pt x="11" y="1"/>
                  </a:cubicBezTo>
                  <a:cubicBezTo>
                    <a:pt x="8" y="4"/>
                    <a:pt x="4" y="6"/>
                    <a:pt x="0" y="8"/>
                  </a:cubicBezTo>
                  <a:cubicBezTo>
                    <a:pt x="0" y="9"/>
                    <a:pt x="0" y="9"/>
                    <a:pt x="0" y="9"/>
                  </a:cubicBezTo>
                  <a:cubicBezTo>
                    <a:pt x="4" y="6"/>
                    <a:pt x="9" y="4"/>
                    <a:pt x="12" y="0"/>
                  </a:cubicBezTo>
                  <a:cubicBezTo>
                    <a:pt x="12" y="0"/>
                    <a:pt x="12" y="0"/>
                    <a:pt x="12" y="0"/>
                  </a:cubicBezTo>
                  <a:cubicBezTo>
                    <a:pt x="8" y="1"/>
                    <a:pt x="5" y="4"/>
                    <a:pt x="1" y="6"/>
                  </a:cubicBezTo>
                  <a:cubicBezTo>
                    <a:pt x="1"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7" name="Freeform 3373"/>
            <p:cNvSpPr>
              <a:spLocks noChangeArrowheads="1"/>
            </p:cNvSpPr>
            <p:nvPr/>
          </p:nvSpPr>
          <p:spPr bwMode="auto">
            <a:xfrm>
              <a:off x="12700" y="123825"/>
              <a:ext cx="63500" cy="52387"/>
            </a:xfrm>
            <a:custGeom>
              <a:avLst/>
              <a:gdLst>
                <a:gd name="T0" fmla="*/ 0 w 11"/>
                <a:gd name="T1" fmla="*/ 7 h 9"/>
                <a:gd name="T2" fmla="*/ 5 w 11"/>
                <a:gd name="T3" fmla="*/ 4 h 9"/>
                <a:gd name="T4" fmla="*/ 8 w 11"/>
                <a:gd name="T5" fmla="*/ 2 h 9"/>
                <a:gd name="T6" fmla="*/ 10 w 11"/>
                <a:gd name="T7" fmla="*/ 1 h 9"/>
                <a:gd name="T8" fmla="*/ 0 w 11"/>
                <a:gd name="T9" fmla="*/ 8 h 9"/>
                <a:gd name="T10" fmla="*/ 0 w 11"/>
                <a:gd name="T11" fmla="*/ 8 h 9"/>
                <a:gd name="T12" fmla="*/ 11 w 11"/>
                <a:gd name="T13" fmla="*/ 1 h 9"/>
                <a:gd name="T14" fmla="*/ 11 w 11"/>
                <a:gd name="T15" fmla="*/ 1 h 9"/>
                <a:gd name="T16" fmla="*/ 0 w 11"/>
                <a:gd name="T17" fmla="*/ 7 h 9"/>
                <a:gd name="T18" fmla="*/ 0 w 11"/>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9">
                  <a:moveTo>
                    <a:pt x="0" y="7"/>
                  </a:moveTo>
                  <a:cubicBezTo>
                    <a:pt x="2" y="6"/>
                    <a:pt x="3" y="5"/>
                    <a:pt x="5" y="4"/>
                  </a:cubicBezTo>
                  <a:cubicBezTo>
                    <a:pt x="6" y="3"/>
                    <a:pt x="7" y="2"/>
                    <a:pt x="8" y="2"/>
                  </a:cubicBezTo>
                  <a:cubicBezTo>
                    <a:pt x="8" y="2"/>
                    <a:pt x="11" y="1"/>
                    <a:pt x="10" y="1"/>
                  </a:cubicBezTo>
                  <a:cubicBezTo>
                    <a:pt x="7" y="4"/>
                    <a:pt x="3" y="6"/>
                    <a:pt x="0" y="8"/>
                  </a:cubicBezTo>
                  <a:cubicBezTo>
                    <a:pt x="0" y="9"/>
                    <a:pt x="0" y="9"/>
                    <a:pt x="0" y="8"/>
                  </a:cubicBezTo>
                  <a:cubicBezTo>
                    <a:pt x="4" y="6"/>
                    <a:pt x="8" y="4"/>
                    <a:pt x="11" y="1"/>
                  </a:cubicBezTo>
                  <a:cubicBezTo>
                    <a:pt x="11" y="1"/>
                    <a:pt x="11" y="0"/>
                    <a:pt x="11" y="1"/>
                  </a:cubicBezTo>
                  <a:cubicBezTo>
                    <a:pt x="7"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8" name="Freeform 3374"/>
            <p:cNvSpPr>
              <a:spLocks noChangeArrowheads="1"/>
            </p:cNvSpPr>
            <p:nvPr/>
          </p:nvSpPr>
          <p:spPr bwMode="auto">
            <a:xfrm>
              <a:off x="12700" y="111125"/>
              <a:ext cx="58738" cy="41275"/>
            </a:xfrm>
            <a:custGeom>
              <a:avLst/>
              <a:gdLst>
                <a:gd name="T0" fmla="*/ 0 w 10"/>
                <a:gd name="T1" fmla="*/ 6 h 7"/>
                <a:gd name="T2" fmla="*/ 5 w 10"/>
                <a:gd name="T3" fmla="*/ 3 h 7"/>
                <a:gd name="T4" fmla="*/ 7 w 10"/>
                <a:gd name="T5" fmla="*/ 2 h 7"/>
                <a:gd name="T6" fmla="*/ 10 w 10"/>
                <a:gd name="T7" fmla="*/ 1 h 7"/>
                <a:gd name="T8" fmla="*/ 0 w 10"/>
                <a:gd name="T9" fmla="*/ 7 h 7"/>
                <a:gd name="T10" fmla="*/ 0 w 10"/>
                <a:gd name="T11" fmla="*/ 7 h 7"/>
                <a:gd name="T12" fmla="*/ 10 w 10"/>
                <a:gd name="T13" fmla="*/ 0 h 7"/>
                <a:gd name="T14" fmla="*/ 10 w 10"/>
                <a:gd name="T15" fmla="*/ 0 h 7"/>
                <a:gd name="T16" fmla="*/ 0 w 10"/>
                <a:gd name="T17" fmla="*/ 6 h 7"/>
                <a:gd name="T18" fmla="*/ 0 w 10"/>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7">
                  <a:moveTo>
                    <a:pt x="0" y="6"/>
                  </a:moveTo>
                  <a:cubicBezTo>
                    <a:pt x="2" y="5"/>
                    <a:pt x="3" y="4"/>
                    <a:pt x="5" y="3"/>
                  </a:cubicBezTo>
                  <a:cubicBezTo>
                    <a:pt x="6" y="3"/>
                    <a:pt x="6" y="2"/>
                    <a:pt x="7" y="2"/>
                  </a:cubicBezTo>
                  <a:cubicBezTo>
                    <a:pt x="8" y="1"/>
                    <a:pt x="9" y="1"/>
                    <a:pt x="10" y="1"/>
                  </a:cubicBezTo>
                  <a:cubicBezTo>
                    <a:pt x="7" y="3"/>
                    <a:pt x="3" y="5"/>
                    <a:pt x="0" y="7"/>
                  </a:cubicBezTo>
                  <a:cubicBezTo>
                    <a:pt x="0" y="7"/>
                    <a:pt x="0" y="7"/>
                    <a:pt x="0" y="7"/>
                  </a:cubicBezTo>
                  <a:cubicBezTo>
                    <a:pt x="3" y="5"/>
                    <a:pt x="7" y="3"/>
                    <a:pt x="10" y="0"/>
                  </a:cubicBezTo>
                  <a:cubicBezTo>
                    <a:pt x="10" y="0"/>
                    <a:pt x="10" y="0"/>
                    <a:pt x="10" y="0"/>
                  </a:cubicBezTo>
                  <a:cubicBezTo>
                    <a:pt x="7" y="2"/>
                    <a:pt x="3"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9" name="Freeform 3375"/>
            <p:cNvSpPr>
              <a:spLocks noChangeArrowheads="1"/>
            </p:cNvSpPr>
            <p:nvPr/>
          </p:nvSpPr>
          <p:spPr bwMode="auto">
            <a:xfrm>
              <a:off x="12700" y="87313"/>
              <a:ext cx="69850" cy="41275"/>
            </a:xfrm>
            <a:custGeom>
              <a:avLst/>
              <a:gdLst>
                <a:gd name="T0" fmla="*/ 0 w 12"/>
                <a:gd name="T1" fmla="*/ 6 h 7"/>
                <a:gd name="T2" fmla="*/ 9 w 12"/>
                <a:gd name="T3" fmla="*/ 2 h 7"/>
                <a:gd name="T4" fmla="*/ 8 w 12"/>
                <a:gd name="T5" fmla="*/ 2 h 7"/>
                <a:gd name="T6" fmla="*/ 5 w 12"/>
                <a:gd name="T7" fmla="*/ 4 h 7"/>
                <a:gd name="T8" fmla="*/ 0 w 12"/>
                <a:gd name="T9" fmla="*/ 7 h 7"/>
                <a:gd name="T10" fmla="*/ 0 w 12"/>
                <a:gd name="T11" fmla="*/ 7 h 7"/>
                <a:gd name="T12" fmla="*/ 11 w 12"/>
                <a:gd name="T13" fmla="*/ 1 h 7"/>
                <a:gd name="T14" fmla="*/ 11 w 12"/>
                <a:gd name="T15" fmla="*/ 1 h 7"/>
                <a:gd name="T16" fmla="*/ 0 w 12"/>
                <a:gd name="T17" fmla="*/ 6 h 7"/>
                <a:gd name="T18" fmla="*/ 0 w 12"/>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0" y="6"/>
                  </a:moveTo>
                  <a:cubicBezTo>
                    <a:pt x="4" y="5"/>
                    <a:pt x="6" y="3"/>
                    <a:pt x="9" y="2"/>
                  </a:cubicBezTo>
                  <a:cubicBezTo>
                    <a:pt x="12" y="0"/>
                    <a:pt x="9" y="2"/>
                    <a:pt x="8" y="2"/>
                  </a:cubicBezTo>
                  <a:cubicBezTo>
                    <a:pt x="7" y="3"/>
                    <a:pt x="6" y="4"/>
                    <a:pt x="5" y="4"/>
                  </a:cubicBezTo>
                  <a:cubicBezTo>
                    <a:pt x="3" y="5"/>
                    <a:pt x="1" y="6"/>
                    <a:pt x="0" y="7"/>
                  </a:cubicBezTo>
                  <a:cubicBezTo>
                    <a:pt x="0" y="7"/>
                    <a:pt x="0" y="7"/>
                    <a:pt x="0" y="7"/>
                  </a:cubicBezTo>
                  <a:cubicBezTo>
                    <a:pt x="4" y="5"/>
                    <a:pt x="8" y="3"/>
                    <a:pt x="11" y="1"/>
                  </a:cubicBezTo>
                  <a:cubicBezTo>
                    <a:pt x="11" y="1"/>
                    <a:pt x="11" y="1"/>
                    <a:pt x="11" y="1"/>
                  </a:cubicBezTo>
                  <a:cubicBezTo>
                    <a:pt x="7" y="2"/>
                    <a:pt x="4" y="5"/>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0" name="Freeform 3376"/>
            <p:cNvSpPr>
              <a:spLocks noChangeArrowheads="1"/>
            </p:cNvSpPr>
            <p:nvPr/>
          </p:nvSpPr>
          <p:spPr bwMode="auto">
            <a:xfrm>
              <a:off x="12700" y="69850"/>
              <a:ext cx="69850" cy="47625"/>
            </a:xfrm>
            <a:custGeom>
              <a:avLst/>
              <a:gdLst>
                <a:gd name="T0" fmla="*/ 11 w 12"/>
                <a:gd name="T1" fmla="*/ 0 h 8"/>
                <a:gd name="T2" fmla="*/ 0 w 12"/>
                <a:gd name="T3" fmla="*/ 8 h 8"/>
                <a:gd name="T4" fmla="*/ 0 w 12"/>
                <a:gd name="T5" fmla="*/ 8 h 8"/>
                <a:gd name="T6" fmla="*/ 11 w 12"/>
                <a:gd name="T7" fmla="*/ 1 h 8"/>
                <a:gd name="T8" fmla="*/ 11 w 12"/>
                <a:gd name="T9" fmla="*/ 0 h 8"/>
              </a:gdLst>
              <a:ahLst/>
              <a:cxnLst>
                <a:cxn ang="0">
                  <a:pos x="T0" y="T1"/>
                </a:cxn>
                <a:cxn ang="0">
                  <a:pos x="T2" y="T3"/>
                </a:cxn>
                <a:cxn ang="0">
                  <a:pos x="T4" y="T5"/>
                </a:cxn>
                <a:cxn ang="0">
                  <a:pos x="T6" y="T7"/>
                </a:cxn>
                <a:cxn ang="0">
                  <a:pos x="T8" y="T9"/>
                </a:cxn>
              </a:cxnLst>
              <a:rect l="0" t="0" r="r" b="b"/>
              <a:pathLst>
                <a:path w="12" h="8">
                  <a:moveTo>
                    <a:pt x="11" y="0"/>
                  </a:moveTo>
                  <a:cubicBezTo>
                    <a:pt x="7" y="3"/>
                    <a:pt x="3" y="5"/>
                    <a:pt x="0" y="8"/>
                  </a:cubicBezTo>
                  <a:cubicBezTo>
                    <a:pt x="0" y="8"/>
                    <a:pt x="0" y="8"/>
                    <a:pt x="0" y="8"/>
                  </a:cubicBezTo>
                  <a:cubicBezTo>
                    <a:pt x="3" y="5"/>
                    <a:pt x="7" y="3"/>
                    <a:pt x="11" y="1"/>
                  </a:cubicBezTo>
                  <a:cubicBezTo>
                    <a:pt x="12"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1" name="Freeform 3377"/>
            <p:cNvSpPr>
              <a:spLocks noChangeArrowheads="1"/>
            </p:cNvSpPr>
            <p:nvPr/>
          </p:nvSpPr>
          <p:spPr bwMode="auto">
            <a:xfrm>
              <a:off x="65088" y="69850"/>
              <a:ext cx="17463" cy="6350"/>
            </a:xfrm>
            <a:custGeom>
              <a:avLst/>
              <a:gdLst>
                <a:gd name="T0" fmla="*/ 0 w 3"/>
                <a:gd name="T1" fmla="*/ 1 h 1"/>
                <a:gd name="T2" fmla="*/ 2 w 3"/>
                <a:gd name="T3" fmla="*/ 0 h 1"/>
                <a:gd name="T4" fmla="*/ 2 w 3"/>
                <a:gd name="T5" fmla="*/ 0 h 1"/>
                <a:gd name="T6" fmla="*/ 0 w 3"/>
                <a:gd name="T7" fmla="*/ 1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1" y="1"/>
                    <a:pt x="2" y="1"/>
                    <a:pt x="2" y="0"/>
                  </a:cubicBezTo>
                  <a:cubicBezTo>
                    <a:pt x="3" y="0"/>
                    <a:pt x="2" y="0"/>
                    <a:pt x="2" y="0"/>
                  </a:cubicBezTo>
                  <a:cubicBezTo>
                    <a:pt x="2" y="0"/>
                    <a:pt x="1" y="1"/>
                    <a:pt x="0" y="1"/>
                  </a:cubicBezTo>
                  <a:cubicBezTo>
                    <a:pt x="0" y="1"/>
                    <a:pt x="0" y="1"/>
                    <a:pt x="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2" name="Freeform 3378"/>
            <p:cNvSpPr>
              <a:spLocks noChangeArrowheads="1"/>
            </p:cNvSpPr>
            <p:nvPr/>
          </p:nvSpPr>
          <p:spPr bwMode="auto">
            <a:xfrm>
              <a:off x="19050" y="82550"/>
              <a:ext cx="39688" cy="17462"/>
            </a:xfrm>
            <a:custGeom>
              <a:avLst/>
              <a:gdLst>
                <a:gd name="T0" fmla="*/ 3 w 7"/>
                <a:gd name="T1" fmla="*/ 0 h 3"/>
                <a:gd name="T2" fmla="*/ 0 w 7"/>
                <a:gd name="T3" fmla="*/ 3 h 3"/>
                <a:gd name="T4" fmla="*/ 0 w 7"/>
                <a:gd name="T5" fmla="*/ 3 h 3"/>
                <a:gd name="T6" fmla="*/ 7 w 7"/>
                <a:gd name="T7" fmla="*/ 0 h 3"/>
                <a:gd name="T8" fmla="*/ 7 w 7"/>
                <a:gd name="T9" fmla="*/ 0 h 3"/>
                <a:gd name="T10" fmla="*/ 4 w 7"/>
                <a:gd name="T11" fmla="*/ 2 h 3"/>
                <a:gd name="T12" fmla="*/ 1 w 7"/>
                <a:gd name="T13" fmla="*/ 2 h 3"/>
                <a:gd name="T14" fmla="*/ 3 w 7"/>
                <a:gd name="T15" fmla="*/ 0 h 3"/>
                <a:gd name="T16" fmla="*/ 3 w 7"/>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
                  <a:moveTo>
                    <a:pt x="3" y="0"/>
                  </a:moveTo>
                  <a:cubicBezTo>
                    <a:pt x="2" y="1"/>
                    <a:pt x="1" y="2"/>
                    <a:pt x="0" y="3"/>
                  </a:cubicBezTo>
                  <a:cubicBezTo>
                    <a:pt x="0" y="3"/>
                    <a:pt x="0" y="3"/>
                    <a:pt x="0" y="3"/>
                  </a:cubicBezTo>
                  <a:cubicBezTo>
                    <a:pt x="3" y="2"/>
                    <a:pt x="5" y="1"/>
                    <a:pt x="7" y="0"/>
                  </a:cubicBezTo>
                  <a:cubicBezTo>
                    <a:pt x="7" y="0"/>
                    <a:pt x="7" y="0"/>
                    <a:pt x="7" y="0"/>
                  </a:cubicBezTo>
                  <a:cubicBezTo>
                    <a:pt x="6" y="0"/>
                    <a:pt x="5" y="1"/>
                    <a:pt x="4" y="2"/>
                  </a:cubicBezTo>
                  <a:cubicBezTo>
                    <a:pt x="4" y="1"/>
                    <a:pt x="1" y="3"/>
                    <a:pt x="1" y="2"/>
                  </a:cubicBezTo>
                  <a:cubicBezTo>
                    <a:pt x="1" y="1"/>
                    <a:pt x="2" y="1"/>
                    <a:pt x="3" y="0"/>
                  </a:cubicBezTo>
                  <a:cubicBezTo>
                    <a:pt x="3"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3" name="Freeform 3379"/>
            <p:cNvSpPr>
              <a:spLocks noChangeArrowheads="1"/>
            </p:cNvSpPr>
            <p:nvPr/>
          </p:nvSpPr>
          <p:spPr bwMode="auto">
            <a:xfrm>
              <a:off x="65088" y="58738"/>
              <a:ext cx="17463" cy="4762"/>
            </a:xfrm>
            <a:custGeom>
              <a:avLst/>
              <a:gdLst>
                <a:gd name="T0" fmla="*/ 2 w 3"/>
                <a:gd name="T1" fmla="*/ 0 h 1"/>
                <a:gd name="T2" fmla="*/ 0 w 3"/>
                <a:gd name="T3" fmla="*/ 1 h 1"/>
                <a:gd name="T4" fmla="*/ 1 w 3"/>
                <a:gd name="T5" fmla="*/ 1 h 1"/>
                <a:gd name="T6" fmla="*/ 2 w 3"/>
                <a:gd name="T7" fmla="*/ 0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2" y="0"/>
                    <a:pt x="1" y="1"/>
                    <a:pt x="0" y="1"/>
                  </a:cubicBezTo>
                  <a:cubicBezTo>
                    <a:pt x="0" y="1"/>
                    <a:pt x="0" y="1"/>
                    <a:pt x="1" y="1"/>
                  </a:cubicBezTo>
                  <a:cubicBezTo>
                    <a:pt x="1" y="1"/>
                    <a:pt x="2" y="0"/>
                    <a:pt x="2" y="0"/>
                  </a:cubicBezTo>
                  <a:cubicBezTo>
                    <a:pt x="3"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4" name="Freeform 3380"/>
            <p:cNvSpPr>
              <a:spLocks noChangeArrowheads="1"/>
            </p:cNvSpPr>
            <p:nvPr/>
          </p:nvSpPr>
          <p:spPr bwMode="auto">
            <a:xfrm>
              <a:off x="65088" y="52388"/>
              <a:ext cx="17463" cy="11112"/>
            </a:xfrm>
            <a:custGeom>
              <a:avLst/>
              <a:gdLst>
                <a:gd name="T0" fmla="*/ 0 w 3"/>
                <a:gd name="T1" fmla="*/ 2 h 2"/>
                <a:gd name="T2" fmla="*/ 2 w 3"/>
                <a:gd name="T3" fmla="*/ 1 h 2"/>
                <a:gd name="T4" fmla="*/ 2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cubicBezTo>
                    <a:pt x="1" y="1"/>
                    <a:pt x="2" y="1"/>
                    <a:pt x="2" y="1"/>
                  </a:cubicBezTo>
                  <a:cubicBezTo>
                    <a:pt x="3" y="0"/>
                    <a:pt x="2" y="0"/>
                    <a:pt x="2" y="0"/>
                  </a:cubicBezTo>
                  <a:cubicBezTo>
                    <a:pt x="2" y="1"/>
                    <a:pt x="1" y="1"/>
                    <a:pt x="0" y="2"/>
                  </a:cubicBezTo>
                  <a:cubicBezTo>
                    <a:pt x="0" y="2"/>
                    <a:pt x="0" y="2"/>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5" name="Freeform 3381"/>
            <p:cNvSpPr>
              <a:spLocks noChangeArrowheads="1"/>
            </p:cNvSpPr>
            <p:nvPr/>
          </p:nvSpPr>
          <p:spPr bwMode="auto">
            <a:xfrm>
              <a:off x="6350" y="76200"/>
              <a:ext cx="23813" cy="11112"/>
            </a:xfrm>
            <a:custGeom>
              <a:avLst/>
              <a:gdLst>
                <a:gd name="T0" fmla="*/ 2 w 4"/>
                <a:gd name="T1" fmla="*/ 0 h 2"/>
                <a:gd name="T2" fmla="*/ 0 w 4"/>
                <a:gd name="T3" fmla="*/ 2 h 2"/>
                <a:gd name="T4" fmla="*/ 0 w 4"/>
                <a:gd name="T5" fmla="*/ 2 h 2"/>
                <a:gd name="T6" fmla="*/ 3 w 4"/>
                <a:gd name="T7" fmla="*/ 1 h 2"/>
                <a:gd name="T8" fmla="*/ 3 w 4"/>
                <a:gd name="T9" fmla="*/ 1 h 2"/>
                <a:gd name="T10" fmla="*/ 1 w 4"/>
                <a:gd name="T11" fmla="*/ 1 h 2"/>
                <a:gd name="T12" fmla="*/ 2 w 4"/>
                <a:gd name="T13" fmla="*/ 0 h 2"/>
                <a:gd name="T14" fmla="*/ 2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2" y="0"/>
                  </a:moveTo>
                  <a:cubicBezTo>
                    <a:pt x="1" y="0"/>
                    <a:pt x="1" y="1"/>
                    <a:pt x="0" y="2"/>
                  </a:cubicBezTo>
                  <a:cubicBezTo>
                    <a:pt x="0" y="2"/>
                    <a:pt x="0" y="2"/>
                    <a:pt x="0" y="2"/>
                  </a:cubicBezTo>
                  <a:cubicBezTo>
                    <a:pt x="1" y="2"/>
                    <a:pt x="2" y="1"/>
                    <a:pt x="3" y="1"/>
                  </a:cubicBezTo>
                  <a:cubicBezTo>
                    <a:pt x="3" y="1"/>
                    <a:pt x="3" y="1"/>
                    <a:pt x="3" y="1"/>
                  </a:cubicBezTo>
                  <a:cubicBezTo>
                    <a:pt x="4" y="1"/>
                    <a:pt x="0" y="2"/>
                    <a:pt x="1" y="1"/>
                  </a:cubicBezTo>
                  <a:cubicBezTo>
                    <a:pt x="1" y="1"/>
                    <a:pt x="2" y="0"/>
                    <a:pt x="2" y="0"/>
                  </a:cubicBezTo>
                  <a:cubicBezTo>
                    <a:pt x="3"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6" name="Freeform 3382"/>
            <p:cNvSpPr>
              <a:spLocks noChangeArrowheads="1"/>
            </p:cNvSpPr>
            <p:nvPr/>
          </p:nvSpPr>
          <p:spPr bwMode="auto">
            <a:xfrm>
              <a:off x="47625" y="46038"/>
              <a:ext cx="23813" cy="12700"/>
            </a:xfrm>
            <a:custGeom>
              <a:avLst/>
              <a:gdLst>
                <a:gd name="T0" fmla="*/ 1 w 4"/>
                <a:gd name="T1" fmla="*/ 2 h 2"/>
                <a:gd name="T2" fmla="*/ 3 w 4"/>
                <a:gd name="T3" fmla="*/ 1 h 2"/>
                <a:gd name="T4" fmla="*/ 1 w 4"/>
                <a:gd name="T5" fmla="*/ 2 h 2"/>
                <a:gd name="T6" fmla="*/ 1 w 4"/>
                <a:gd name="T7" fmla="*/ 2 h 2"/>
                <a:gd name="T8" fmla="*/ 4 w 4"/>
                <a:gd name="T9" fmla="*/ 0 h 2"/>
                <a:gd name="T10" fmla="*/ 3 w 4"/>
                <a:gd name="T11" fmla="*/ 0 h 2"/>
                <a:gd name="T12" fmla="*/ 1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cubicBezTo>
                    <a:pt x="2" y="1"/>
                    <a:pt x="2" y="1"/>
                    <a:pt x="3" y="1"/>
                  </a:cubicBezTo>
                  <a:cubicBezTo>
                    <a:pt x="2" y="1"/>
                    <a:pt x="1" y="1"/>
                    <a:pt x="1" y="2"/>
                  </a:cubicBezTo>
                  <a:cubicBezTo>
                    <a:pt x="0" y="2"/>
                    <a:pt x="1" y="2"/>
                    <a:pt x="1" y="2"/>
                  </a:cubicBezTo>
                  <a:cubicBezTo>
                    <a:pt x="2" y="1"/>
                    <a:pt x="3" y="1"/>
                    <a:pt x="4" y="0"/>
                  </a:cubicBezTo>
                  <a:cubicBezTo>
                    <a:pt x="4" y="0"/>
                    <a:pt x="3" y="0"/>
                    <a:pt x="3" y="0"/>
                  </a:cubicBezTo>
                  <a:cubicBezTo>
                    <a:pt x="3" y="1"/>
                    <a:pt x="2" y="1"/>
                    <a:pt x="1" y="2"/>
                  </a:cubicBezTo>
                  <a:cubicBezTo>
                    <a:pt x="1" y="2"/>
                    <a:pt x="1"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7" name="Freeform 3383"/>
            <p:cNvSpPr>
              <a:spLocks noChangeArrowheads="1"/>
            </p:cNvSpPr>
            <p:nvPr/>
          </p:nvSpPr>
          <p:spPr bwMode="auto">
            <a:xfrm>
              <a:off x="6350" y="63500"/>
              <a:ext cx="12700" cy="12700"/>
            </a:xfrm>
            <a:custGeom>
              <a:avLst/>
              <a:gdLst>
                <a:gd name="T0" fmla="*/ 2 w 2"/>
                <a:gd name="T1" fmla="*/ 0 h 2"/>
                <a:gd name="T2" fmla="*/ 0 w 2"/>
                <a:gd name="T3" fmla="*/ 2 h 2"/>
                <a:gd name="T4" fmla="*/ 0 w 2"/>
                <a:gd name="T5" fmla="*/ 2 h 2"/>
                <a:gd name="T6" fmla="*/ 2 w 2"/>
                <a:gd name="T7" fmla="*/ 1 h 2"/>
                <a:gd name="T8" fmla="*/ 2 w 2"/>
                <a:gd name="T9" fmla="*/ 1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1" y="1"/>
                    <a:pt x="1" y="1"/>
                    <a:pt x="0" y="2"/>
                  </a:cubicBezTo>
                  <a:cubicBezTo>
                    <a:pt x="0" y="2"/>
                    <a:pt x="0" y="2"/>
                    <a:pt x="0" y="2"/>
                  </a:cubicBezTo>
                  <a:cubicBezTo>
                    <a:pt x="1" y="2"/>
                    <a:pt x="1" y="1"/>
                    <a:pt x="2" y="1"/>
                  </a:cubicBezTo>
                  <a:cubicBezTo>
                    <a:pt x="2" y="1"/>
                    <a:pt x="2" y="1"/>
                    <a:pt x="2" y="1"/>
                  </a:cubicBezTo>
                  <a:cubicBezTo>
                    <a:pt x="1" y="1"/>
                    <a:pt x="2" y="1"/>
                    <a:pt x="2" y="0"/>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8" name="Freeform 3384"/>
            <p:cNvSpPr>
              <a:spLocks noChangeArrowheads="1"/>
            </p:cNvSpPr>
            <p:nvPr/>
          </p:nvSpPr>
          <p:spPr bwMode="auto">
            <a:xfrm>
              <a:off x="30163" y="46038"/>
              <a:ext cx="23813" cy="12700"/>
            </a:xfrm>
            <a:custGeom>
              <a:avLst/>
              <a:gdLst>
                <a:gd name="T0" fmla="*/ 1 w 4"/>
                <a:gd name="T1" fmla="*/ 1 h 2"/>
                <a:gd name="T2" fmla="*/ 2 w 4"/>
                <a:gd name="T3" fmla="*/ 0 h 2"/>
                <a:gd name="T4" fmla="*/ 1 w 4"/>
                <a:gd name="T5" fmla="*/ 2 h 2"/>
                <a:gd name="T6" fmla="*/ 1 w 4"/>
                <a:gd name="T7" fmla="*/ 2 h 2"/>
                <a:gd name="T8" fmla="*/ 4 w 4"/>
                <a:gd name="T9" fmla="*/ 0 h 2"/>
                <a:gd name="T10" fmla="*/ 4 w 4"/>
                <a:gd name="T11" fmla="*/ 0 h 2"/>
                <a:gd name="T12" fmla="*/ 0 w 4"/>
                <a:gd name="T13" fmla="*/ 1 h 2"/>
                <a:gd name="T14" fmla="*/ 0 w 4"/>
                <a:gd name="T15" fmla="*/ 1 h 2"/>
                <a:gd name="T16" fmla="*/ 1 w 4"/>
                <a:gd name="T17" fmla="*/ 1 h 2"/>
                <a:gd name="T18" fmla="*/ 1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1" y="1"/>
                  </a:moveTo>
                  <a:cubicBezTo>
                    <a:pt x="0" y="1"/>
                    <a:pt x="2" y="0"/>
                    <a:pt x="2" y="0"/>
                  </a:cubicBezTo>
                  <a:cubicBezTo>
                    <a:pt x="4" y="0"/>
                    <a:pt x="1" y="1"/>
                    <a:pt x="1" y="2"/>
                  </a:cubicBezTo>
                  <a:cubicBezTo>
                    <a:pt x="1" y="2"/>
                    <a:pt x="1" y="2"/>
                    <a:pt x="1" y="2"/>
                  </a:cubicBezTo>
                  <a:cubicBezTo>
                    <a:pt x="2" y="1"/>
                    <a:pt x="3" y="1"/>
                    <a:pt x="4" y="0"/>
                  </a:cubicBezTo>
                  <a:cubicBezTo>
                    <a:pt x="4" y="0"/>
                    <a:pt x="4" y="0"/>
                    <a:pt x="4" y="0"/>
                  </a:cubicBezTo>
                  <a:cubicBezTo>
                    <a:pt x="2" y="0"/>
                    <a:pt x="1" y="1"/>
                    <a:pt x="0" y="1"/>
                  </a:cubicBezTo>
                  <a:cubicBezTo>
                    <a:pt x="0" y="1"/>
                    <a:pt x="0" y="1"/>
                    <a:pt x="0" y="1"/>
                  </a:cubicBezTo>
                  <a:cubicBezTo>
                    <a:pt x="0" y="1"/>
                    <a:pt x="0" y="1"/>
                    <a:pt x="1" y="1"/>
                  </a:cubicBezTo>
                  <a:cubicBezTo>
                    <a:pt x="1" y="1"/>
                    <a:pt x="1" y="1"/>
                    <a:pt x="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9" name="Freeform 3385"/>
            <p:cNvSpPr>
              <a:spLocks noChangeArrowheads="1"/>
            </p:cNvSpPr>
            <p:nvPr/>
          </p:nvSpPr>
          <p:spPr bwMode="auto">
            <a:xfrm>
              <a:off x="134938" y="206375"/>
              <a:ext cx="30163" cy="17462"/>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0" name="Freeform 3386"/>
            <p:cNvSpPr>
              <a:spLocks noChangeArrowheads="1"/>
            </p:cNvSpPr>
            <p:nvPr/>
          </p:nvSpPr>
          <p:spPr bwMode="auto">
            <a:xfrm>
              <a:off x="112713" y="193675"/>
              <a:ext cx="58738" cy="30162"/>
            </a:xfrm>
            <a:custGeom>
              <a:avLst/>
              <a:gdLst>
                <a:gd name="T0" fmla="*/ 1 w 10"/>
                <a:gd name="T1" fmla="*/ 5 h 5"/>
                <a:gd name="T2" fmla="*/ 8 w 10"/>
                <a:gd name="T3" fmla="*/ 1 h 5"/>
                <a:gd name="T4" fmla="*/ 7 w 10"/>
                <a:gd name="T5" fmla="*/ 2 h 5"/>
                <a:gd name="T6" fmla="*/ 4 w 10"/>
                <a:gd name="T7" fmla="*/ 5 h 5"/>
                <a:gd name="T8" fmla="*/ 4 w 10"/>
                <a:gd name="T9" fmla="*/ 5 h 5"/>
                <a:gd name="T10" fmla="*/ 9 w 10"/>
                <a:gd name="T11" fmla="*/ 0 h 5"/>
                <a:gd name="T12" fmla="*/ 9 w 10"/>
                <a:gd name="T13" fmla="*/ 0 h 5"/>
                <a:gd name="T14" fmla="*/ 1 w 10"/>
                <a:gd name="T15" fmla="*/ 4 h 5"/>
                <a:gd name="T16" fmla="*/ 1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1" y="5"/>
                  </a:moveTo>
                  <a:cubicBezTo>
                    <a:pt x="3" y="3"/>
                    <a:pt x="5" y="2"/>
                    <a:pt x="8" y="1"/>
                  </a:cubicBezTo>
                  <a:cubicBezTo>
                    <a:pt x="10" y="0"/>
                    <a:pt x="7" y="2"/>
                    <a:pt x="7" y="2"/>
                  </a:cubicBezTo>
                  <a:cubicBezTo>
                    <a:pt x="6" y="3"/>
                    <a:pt x="5" y="4"/>
                    <a:pt x="4" y="5"/>
                  </a:cubicBezTo>
                  <a:cubicBezTo>
                    <a:pt x="3" y="5"/>
                    <a:pt x="4" y="5"/>
                    <a:pt x="4" y="5"/>
                  </a:cubicBezTo>
                  <a:cubicBezTo>
                    <a:pt x="6" y="3"/>
                    <a:pt x="8" y="2"/>
                    <a:pt x="9" y="0"/>
                  </a:cubicBezTo>
                  <a:cubicBezTo>
                    <a:pt x="9" y="0"/>
                    <a:pt x="9" y="0"/>
                    <a:pt x="9" y="0"/>
                  </a:cubicBezTo>
                  <a:cubicBezTo>
                    <a:pt x="6" y="1"/>
                    <a:pt x="3" y="3"/>
                    <a:pt x="1" y="4"/>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1" name="Freeform 3387"/>
            <p:cNvSpPr>
              <a:spLocks noChangeArrowheads="1"/>
            </p:cNvSpPr>
            <p:nvPr/>
          </p:nvSpPr>
          <p:spPr bwMode="auto">
            <a:xfrm>
              <a:off x="95250" y="169863"/>
              <a:ext cx="69850" cy="53975"/>
            </a:xfrm>
            <a:custGeom>
              <a:avLst/>
              <a:gdLst>
                <a:gd name="T0" fmla="*/ 0 w 12"/>
                <a:gd name="T1" fmla="*/ 7 h 9"/>
                <a:gd name="T2" fmla="*/ 5 w 12"/>
                <a:gd name="T3" fmla="*/ 4 h 9"/>
                <a:gd name="T4" fmla="*/ 8 w 12"/>
                <a:gd name="T5" fmla="*/ 2 h 9"/>
                <a:gd name="T6" fmla="*/ 11 w 12"/>
                <a:gd name="T7" fmla="*/ 1 h 9"/>
                <a:gd name="T8" fmla="*/ 2 w 12"/>
                <a:gd name="T9" fmla="*/ 8 h 9"/>
                <a:gd name="T10" fmla="*/ 2 w 12"/>
                <a:gd name="T11" fmla="*/ 8 h 9"/>
                <a:gd name="T12" fmla="*/ 12 w 12"/>
                <a:gd name="T13" fmla="*/ 1 h 9"/>
                <a:gd name="T14" fmla="*/ 12 w 12"/>
                <a:gd name="T15" fmla="*/ 1 h 9"/>
                <a:gd name="T16" fmla="*/ 0 w 12"/>
                <a:gd name="T17" fmla="*/ 7 h 9"/>
                <a:gd name="T18" fmla="*/ 0 w 12"/>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7"/>
                  </a:moveTo>
                  <a:cubicBezTo>
                    <a:pt x="2" y="6"/>
                    <a:pt x="3" y="5"/>
                    <a:pt x="5" y="4"/>
                  </a:cubicBezTo>
                  <a:cubicBezTo>
                    <a:pt x="6" y="4"/>
                    <a:pt x="7" y="3"/>
                    <a:pt x="8" y="2"/>
                  </a:cubicBezTo>
                  <a:cubicBezTo>
                    <a:pt x="9" y="2"/>
                    <a:pt x="12" y="1"/>
                    <a:pt x="11" y="1"/>
                  </a:cubicBezTo>
                  <a:cubicBezTo>
                    <a:pt x="9" y="4"/>
                    <a:pt x="5" y="6"/>
                    <a:pt x="2" y="8"/>
                  </a:cubicBezTo>
                  <a:cubicBezTo>
                    <a:pt x="2" y="9"/>
                    <a:pt x="2" y="8"/>
                    <a:pt x="2" y="8"/>
                  </a:cubicBezTo>
                  <a:cubicBezTo>
                    <a:pt x="5" y="6"/>
                    <a:pt x="9" y="4"/>
                    <a:pt x="12" y="1"/>
                  </a:cubicBezTo>
                  <a:cubicBezTo>
                    <a:pt x="12" y="0"/>
                    <a:pt x="12" y="1"/>
                    <a:pt x="12" y="1"/>
                  </a:cubicBezTo>
                  <a:cubicBezTo>
                    <a:pt x="8"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2" name="Freeform 3388"/>
            <p:cNvSpPr>
              <a:spLocks noChangeArrowheads="1"/>
            </p:cNvSpPr>
            <p:nvPr/>
          </p:nvSpPr>
          <p:spPr bwMode="auto">
            <a:xfrm>
              <a:off x="95250" y="152400"/>
              <a:ext cx="69850" cy="47625"/>
            </a:xfrm>
            <a:custGeom>
              <a:avLst/>
              <a:gdLst>
                <a:gd name="T0" fmla="*/ 12 w 12"/>
                <a:gd name="T1" fmla="*/ 0 h 8"/>
                <a:gd name="T2" fmla="*/ 0 w 12"/>
                <a:gd name="T3" fmla="*/ 8 h 8"/>
                <a:gd name="T4" fmla="*/ 0 w 12"/>
                <a:gd name="T5" fmla="*/ 8 h 8"/>
                <a:gd name="T6" fmla="*/ 12 w 12"/>
                <a:gd name="T7" fmla="*/ 1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0" y="8"/>
                  </a:cubicBezTo>
                  <a:cubicBezTo>
                    <a:pt x="0" y="8"/>
                    <a:pt x="0" y="8"/>
                    <a:pt x="0" y="8"/>
                  </a:cubicBezTo>
                  <a:cubicBezTo>
                    <a:pt x="4" y="5"/>
                    <a:pt x="8" y="3"/>
                    <a:pt x="12" y="1"/>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3" name="Freeform 3389"/>
            <p:cNvSpPr>
              <a:spLocks noChangeArrowheads="1"/>
            </p:cNvSpPr>
            <p:nvPr/>
          </p:nvSpPr>
          <p:spPr bwMode="auto">
            <a:xfrm>
              <a:off x="95250" y="152400"/>
              <a:ext cx="69850" cy="41275"/>
            </a:xfrm>
            <a:custGeom>
              <a:avLst/>
              <a:gdLst>
                <a:gd name="T0" fmla="*/ 0 w 12"/>
                <a:gd name="T1" fmla="*/ 7 h 7"/>
                <a:gd name="T2" fmla="*/ 12 w 12"/>
                <a:gd name="T3" fmla="*/ 0 h 7"/>
                <a:gd name="T4" fmla="*/ 12 w 12"/>
                <a:gd name="T5" fmla="*/ 0 h 7"/>
                <a:gd name="T6" fmla="*/ 0 w 12"/>
                <a:gd name="T7" fmla="*/ 7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cubicBezTo>
                    <a:pt x="4" y="5"/>
                    <a:pt x="8" y="2"/>
                    <a:pt x="12" y="0"/>
                  </a:cubicBezTo>
                  <a:cubicBezTo>
                    <a:pt x="12" y="0"/>
                    <a:pt x="12" y="0"/>
                    <a:pt x="12" y="0"/>
                  </a:cubicBezTo>
                  <a:cubicBezTo>
                    <a:pt x="8"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4" name="Freeform 3390"/>
            <p:cNvSpPr>
              <a:spLocks noChangeArrowheads="1"/>
            </p:cNvSpPr>
            <p:nvPr/>
          </p:nvSpPr>
          <p:spPr bwMode="auto">
            <a:xfrm>
              <a:off x="95250" y="134938"/>
              <a:ext cx="69850" cy="52387"/>
            </a:xfrm>
            <a:custGeom>
              <a:avLst/>
              <a:gdLst>
                <a:gd name="T0" fmla="*/ 0 w 12"/>
                <a:gd name="T1" fmla="*/ 7 h 9"/>
                <a:gd name="T2" fmla="*/ 5 w 12"/>
                <a:gd name="T3" fmla="*/ 4 h 9"/>
                <a:gd name="T4" fmla="*/ 7 w 12"/>
                <a:gd name="T5" fmla="*/ 2 h 9"/>
                <a:gd name="T6" fmla="*/ 11 w 12"/>
                <a:gd name="T7" fmla="*/ 1 h 9"/>
                <a:gd name="T8" fmla="*/ 0 w 12"/>
                <a:gd name="T9" fmla="*/ 9 h 9"/>
                <a:gd name="T10" fmla="*/ 0 w 12"/>
                <a:gd name="T11" fmla="*/ 9 h 9"/>
                <a:gd name="T12" fmla="*/ 11 w 12"/>
                <a:gd name="T13" fmla="*/ 0 h 9"/>
                <a:gd name="T14" fmla="*/ 11 w 12"/>
                <a:gd name="T15" fmla="*/ 0 h 9"/>
                <a:gd name="T16" fmla="*/ 0 w 12"/>
                <a:gd name="T17" fmla="*/ 6 h 9"/>
                <a:gd name="T18" fmla="*/ 0 w 12"/>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7"/>
                  </a:moveTo>
                  <a:cubicBezTo>
                    <a:pt x="2" y="6"/>
                    <a:pt x="3" y="5"/>
                    <a:pt x="5" y="4"/>
                  </a:cubicBezTo>
                  <a:cubicBezTo>
                    <a:pt x="6" y="3"/>
                    <a:pt x="6" y="3"/>
                    <a:pt x="7" y="2"/>
                  </a:cubicBezTo>
                  <a:cubicBezTo>
                    <a:pt x="8" y="2"/>
                    <a:pt x="10" y="1"/>
                    <a:pt x="11" y="1"/>
                  </a:cubicBezTo>
                  <a:cubicBezTo>
                    <a:pt x="7" y="4"/>
                    <a:pt x="3" y="6"/>
                    <a:pt x="0" y="9"/>
                  </a:cubicBezTo>
                  <a:cubicBezTo>
                    <a:pt x="0" y="9"/>
                    <a:pt x="0" y="9"/>
                    <a:pt x="0" y="9"/>
                  </a:cubicBezTo>
                  <a:cubicBezTo>
                    <a:pt x="3" y="6"/>
                    <a:pt x="8" y="3"/>
                    <a:pt x="11" y="0"/>
                  </a:cubicBezTo>
                  <a:cubicBezTo>
                    <a:pt x="12" y="0"/>
                    <a:pt x="11" y="0"/>
                    <a:pt x="11" y="0"/>
                  </a:cubicBezTo>
                  <a:cubicBezTo>
                    <a:pt x="7" y="2"/>
                    <a:pt x="4" y="5"/>
                    <a:pt x="0" y="6"/>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5" name="Freeform 3391"/>
            <p:cNvSpPr>
              <a:spLocks noChangeArrowheads="1"/>
            </p:cNvSpPr>
            <p:nvPr/>
          </p:nvSpPr>
          <p:spPr bwMode="auto">
            <a:xfrm>
              <a:off x="95250" y="123825"/>
              <a:ext cx="69850" cy="46037"/>
            </a:xfrm>
            <a:custGeom>
              <a:avLst/>
              <a:gdLst>
                <a:gd name="T0" fmla="*/ 11 w 12"/>
                <a:gd name="T1" fmla="*/ 0 h 8"/>
                <a:gd name="T2" fmla="*/ 0 w 12"/>
                <a:gd name="T3" fmla="*/ 8 h 8"/>
                <a:gd name="T4" fmla="*/ 0 w 12"/>
                <a:gd name="T5" fmla="*/ 8 h 8"/>
                <a:gd name="T6" fmla="*/ 12 w 12"/>
                <a:gd name="T7" fmla="*/ 0 h 8"/>
                <a:gd name="T8" fmla="*/ 11 w 12"/>
                <a:gd name="T9" fmla="*/ 0 h 8"/>
              </a:gdLst>
              <a:ahLst/>
              <a:cxnLst>
                <a:cxn ang="0">
                  <a:pos x="T0" y="T1"/>
                </a:cxn>
                <a:cxn ang="0">
                  <a:pos x="T2" y="T3"/>
                </a:cxn>
                <a:cxn ang="0">
                  <a:pos x="T4" y="T5"/>
                </a:cxn>
                <a:cxn ang="0">
                  <a:pos x="T6" y="T7"/>
                </a:cxn>
                <a:cxn ang="0">
                  <a:pos x="T8" y="T9"/>
                </a:cxn>
              </a:cxnLst>
              <a:rect l="0" t="0" r="r" b="b"/>
              <a:pathLst>
                <a:path w="12" h="8">
                  <a:moveTo>
                    <a:pt x="11" y="0"/>
                  </a:moveTo>
                  <a:cubicBezTo>
                    <a:pt x="8" y="3"/>
                    <a:pt x="3" y="5"/>
                    <a:pt x="0" y="8"/>
                  </a:cubicBezTo>
                  <a:cubicBezTo>
                    <a:pt x="0" y="8"/>
                    <a:pt x="0" y="8"/>
                    <a:pt x="0" y="8"/>
                  </a:cubicBezTo>
                  <a:cubicBezTo>
                    <a:pt x="4" y="5"/>
                    <a:pt x="8" y="3"/>
                    <a:pt x="12" y="0"/>
                  </a:cubicBezTo>
                  <a:cubicBezTo>
                    <a:pt x="12" y="0"/>
                    <a:pt x="12"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6" name="Freeform 3392"/>
            <p:cNvSpPr>
              <a:spLocks noChangeArrowheads="1"/>
            </p:cNvSpPr>
            <p:nvPr/>
          </p:nvSpPr>
          <p:spPr bwMode="auto">
            <a:xfrm>
              <a:off x="95250" y="123825"/>
              <a:ext cx="69850" cy="34925"/>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4"/>
                    <a:pt x="8" y="2"/>
                    <a:pt x="12" y="0"/>
                  </a:cubicBezTo>
                  <a:cubicBezTo>
                    <a:pt x="12" y="0"/>
                    <a:pt x="12" y="0"/>
                    <a:pt x="12" y="0"/>
                  </a:cubicBezTo>
                  <a:cubicBezTo>
                    <a:pt x="8" y="1"/>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7" name="Freeform 3393"/>
            <p:cNvSpPr>
              <a:spLocks noChangeArrowheads="1"/>
            </p:cNvSpPr>
            <p:nvPr/>
          </p:nvSpPr>
          <p:spPr bwMode="auto">
            <a:xfrm>
              <a:off x="95250" y="111125"/>
              <a:ext cx="69850" cy="47625"/>
            </a:xfrm>
            <a:custGeom>
              <a:avLst/>
              <a:gdLst>
                <a:gd name="T0" fmla="*/ 12 w 12"/>
                <a:gd name="T1" fmla="*/ 0 h 8"/>
                <a:gd name="T2" fmla="*/ 0 w 12"/>
                <a:gd name="T3" fmla="*/ 8 h 8"/>
                <a:gd name="T4" fmla="*/ 0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3" y="5"/>
                    <a:pt x="0" y="8"/>
                  </a:cubicBezTo>
                  <a:cubicBezTo>
                    <a:pt x="0" y="8"/>
                    <a:pt x="0" y="8"/>
                    <a:pt x="0" y="8"/>
                  </a:cubicBezTo>
                  <a:cubicBezTo>
                    <a:pt x="4"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8" name="Freeform 3394"/>
            <p:cNvSpPr>
              <a:spLocks noChangeArrowheads="1"/>
            </p:cNvSpPr>
            <p:nvPr/>
          </p:nvSpPr>
          <p:spPr bwMode="auto">
            <a:xfrm>
              <a:off x="95250" y="104775"/>
              <a:ext cx="69850" cy="36512"/>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5"/>
                    <a:pt x="8" y="2"/>
                    <a:pt x="12" y="0"/>
                  </a:cubicBezTo>
                  <a:cubicBezTo>
                    <a:pt x="12" y="0"/>
                    <a:pt x="12" y="0"/>
                    <a:pt x="12" y="0"/>
                  </a:cubicBezTo>
                  <a:cubicBezTo>
                    <a:pt x="8" y="2"/>
                    <a:pt x="4" y="5"/>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9" name="Freeform 3395"/>
            <p:cNvSpPr>
              <a:spLocks noChangeArrowheads="1"/>
            </p:cNvSpPr>
            <p:nvPr/>
          </p:nvSpPr>
          <p:spPr bwMode="auto">
            <a:xfrm>
              <a:off x="95250" y="93663"/>
              <a:ext cx="69850" cy="47625"/>
            </a:xfrm>
            <a:custGeom>
              <a:avLst/>
              <a:gdLst>
                <a:gd name="T0" fmla="*/ 12 w 12"/>
                <a:gd name="T1" fmla="*/ 0 h 8"/>
                <a:gd name="T2" fmla="*/ 0 w 12"/>
                <a:gd name="T3" fmla="*/ 8 h 8"/>
                <a:gd name="T4" fmla="*/ 0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2"/>
                    <a:pt x="3" y="4"/>
                    <a:pt x="0" y="8"/>
                  </a:cubicBezTo>
                  <a:cubicBezTo>
                    <a:pt x="0" y="8"/>
                    <a:pt x="0" y="8"/>
                    <a:pt x="0" y="8"/>
                  </a:cubicBezTo>
                  <a:cubicBezTo>
                    <a:pt x="3" y="5"/>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0" name="Freeform 3396"/>
            <p:cNvSpPr>
              <a:spLocks noChangeArrowheads="1"/>
            </p:cNvSpPr>
            <p:nvPr/>
          </p:nvSpPr>
          <p:spPr bwMode="auto">
            <a:xfrm>
              <a:off x="95250" y="87313"/>
              <a:ext cx="69850" cy="36512"/>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5"/>
                    <a:pt x="8" y="2"/>
                    <a:pt x="12" y="0"/>
                  </a:cubicBezTo>
                  <a:cubicBezTo>
                    <a:pt x="12" y="0"/>
                    <a:pt x="12" y="0"/>
                    <a:pt x="12" y="0"/>
                  </a:cubicBezTo>
                  <a:cubicBezTo>
                    <a:pt x="8" y="2"/>
                    <a:pt x="4" y="5"/>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1" name="Freeform 3397"/>
            <p:cNvSpPr>
              <a:spLocks noChangeArrowheads="1"/>
            </p:cNvSpPr>
            <p:nvPr/>
          </p:nvSpPr>
          <p:spPr bwMode="auto">
            <a:xfrm>
              <a:off x="95250" y="76200"/>
              <a:ext cx="69850" cy="47625"/>
            </a:xfrm>
            <a:custGeom>
              <a:avLst/>
              <a:gdLst>
                <a:gd name="T0" fmla="*/ 11 w 12"/>
                <a:gd name="T1" fmla="*/ 0 h 8"/>
                <a:gd name="T2" fmla="*/ 0 w 12"/>
                <a:gd name="T3" fmla="*/ 8 h 8"/>
                <a:gd name="T4" fmla="*/ 0 w 12"/>
                <a:gd name="T5" fmla="*/ 8 h 8"/>
                <a:gd name="T6" fmla="*/ 12 w 12"/>
                <a:gd name="T7" fmla="*/ 0 h 8"/>
                <a:gd name="T8" fmla="*/ 11 w 12"/>
                <a:gd name="T9" fmla="*/ 0 h 8"/>
              </a:gdLst>
              <a:ahLst/>
              <a:cxnLst>
                <a:cxn ang="0">
                  <a:pos x="T0" y="T1"/>
                </a:cxn>
                <a:cxn ang="0">
                  <a:pos x="T2" y="T3"/>
                </a:cxn>
                <a:cxn ang="0">
                  <a:pos x="T4" y="T5"/>
                </a:cxn>
                <a:cxn ang="0">
                  <a:pos x="T6" y="T7"/>
                </a:cxn>
                <a:cxn ang="0">
                  <a:pos x="T8" y="T9"/>
                </a:cxn>
              </a:cxnLst>
              <a:rect l="0" t="0" r="r" b="b"/>
              <a:pathLst>
                <a:path w="12" h="8">
                  <a:moveTo>
                    <a:pt x="11" y="0"/>
                  </a:moveTo>
                  <a:cubicBezTo>
                    <a:pt x="8" y="3"/>
                    <a:pt x="4" y="5"/>
                    <a:pt x="0" y="8"/>
                  </a:cubicBezTo>
                  <a:cubicBezTo>
                    <a:pt x="0" y="8"/>
                    <a:pt x="0" y="8"/>
                    <a:pt x="0" y="8"/>
                  </a:cubicBezTo>
                  <a:cubicBezTo>
                    <a:pt x="4" y="5"/>
                    <a:pt x="8" y="3"/>
                    <a:pt x="12" y="0"/>
                  </a:cubicBezTo>
                  <a:cubicBezTo>
                    <a:pt x="12"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2" name="Freeform 3398"/>
            <p:cNvSpPr>
              <a:spLocks noChangeArrowheads="1"/>
            </p:cNvSpPr>
            <p:nvPr/>
          </p:nvSpPr>
          <p:spPr bwMode="auto">
            <a:xfrm>
              <a:off x="95250" y="69850"/>
              <a:ext cx="69850" cy="34925"/>
            </a:xfrm>
            <a:custGeom>
              <a:avLst/>
              <a:gdLst>
                <a:gd name="T0" fmla="*/ 0 w 12"/>
                <a:gd name="T1" fmla="*/ 6 h 6"/>
                <a:gd name="T2" fmla="*/ 12 w 12"/>
                <a:gd name="T3" fmla="*/ 0 h 6"/>
                <a:gd name="T4" fmla="*/ 11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4"/>
                    <a:pt x="8" y="2"/>
                    <a:pt x="12" y="0"/>
                  </a:cubicBezTo>
                  <a:cubicBezTo>
                    <a:pt x="12" y="0"/>
                    <a:pt x="12" y="0"/>
                    <a:pt x="11" y="0"/>
                  </a:cubicBezTo>
                  <a:cubicBezTo>
                    <a:pt x="7"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3" name="Freeform 3399"/>
            <p:cNvSpPr>
              <a:spLocks noChangeArrowheads="1"/>
            </p:cNvSpPr>
            <p:nvPr/>
          </p:nvSpPr>
          <p:spPr bwMode="auto">
            <a:xfrm>
              <a:off x="95250" y="52388"/>
              <a:ext cx="69850" cy="47625"/>
            </a:xfrm>
            <a:custGeom>
              <a:avLst/>
              <a:gdLst>
                <a:gd name="T0" fmla="*/ 12 w 12"/>
                <a:gd name="T1" fmla="*/ 0 h 8"/>
                <a:gd name="T2" fmla="*/ 0 w 12"/>
                <a:gd name="T3" fmla="*/ 8 h 8"/>
                <a:gd name="T4" fmla="*/ 0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0" y="8"/>
                  </a:cubicBezTo>
                  <a:cubicBezTo>
                    <a:pt x="0" y="8"/>
                    <a:pt x="0" y="8"/>
                    <a:pt x="0" y="8"/>
                  </a:cubicBezTo>
                  <a:cubicBezTo>
                    <a:pt x="4"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4" name="Freeform 3400"/>
            <p:cNvSpPr>
              <a:spLocks noChangeArrowheads="1"/>
            </p:cNvSpPr>
            <p:nvPr/>
          </p:nvSpPr>
          <p:spPr bwMode="auto">
            <a:xfrm>
              <a:off x="95250" y="52388"/>
              <a:ext cx="69850" cy="30162"/>
            </a:xfrm>
            <a:custGeom>
              <a:avLst/>
              <a:gdLst>
                <a:gd name="T0" fmla="*/ 0 w 12"/>
                <a:gd name="T1" fmla="*/ 5 h 5"/>
                <a:gd name="T2" fmla="*/ 12 w 12"/>
                <a:gd name="T3" fmla="*/ 0 h 5"/>
                <a:gd name="T4" fmla="*/ 12 w 12"/>
                <a:gd name="T5" fmla="*/ 0 h 5"/>
                <a:gd name="T6" fmla="*/ 0 w 12"/>
                <a:gd name="T7" fmla="*/ 5 h 5"/>
                <a:gd name="T8" fmla="*/ 0 w 12"/>
                <a:gd name="T9" fmla="*/ 5 h 5"/>
              </a:gdLst>
              <a:ahLst/>
              <a:cxnLst>
                <a:cxn ang="0">
                  <a:pos x="T0" y="T1"/>
                </a:cxn>
                <a:cxn ang="0">
                  <a:pos x="T2" y="T3"/>
                </a:cxn>
                <a:cxn ang="0">
                  <a:pos x="T4" y="T5"/>
                </a:cxn>
                <a:cxn ang="0">
                  <a:pos x="T6" y="T7"/>
                </a:cxn>
                <a:cxn ang="0">
                  <a:pos x="T8" y="T9"/>
                </a:cxn>
              </a:cxnLst>
              <a:rect l="0" t="0" r="r" b="b"/>
              <a:pathLst>
                <a:path w="12" h="5">
                  <a:moveTo>
                    <a:pt x="0" y="5"/>
                  </a:moveTo>
                  <a:cubicBezTo>
                    <a:pt x="4" y="3"/>
                    <a:pt x="8" y="1"/>
                    <a:pt x="12" y="0"/>
                  </a:cubicBezTo>
                  <a:cubicBezTo>
                    <a:pt x="12" y="0"/>
                    <a:pt x="12" y="0"/>
                    <a:pt x="12" y="0"/>
                  </a:cubicBezTo>
                  <a:cubicBezTo>
                    <a:pt x="8" y="1"/>
                    <a:pt x="4"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5" name="Freeform 3401"/>
            <p:cNvSpPr>
              <a:spLocks noChangeArrowheads="1"/>
            </p:cNvSpPr>
            <p:nvPr/>
          </p:nvSpPr>
          <p:spPr bwMode="auto">
            <a:xfrm>
              <a:off x="88900" y="28575"/>
              <a:ext cx="76200" cy="47625"/>
            </a:xfrm>
            <a:custGeom>
              <a:avLst/>
              <a:gdLst>
                <a:gd name="T0" fmla="*/ 1 w 13"/>
                <a:gd name="T1" fmla="*/ 6 h 8"/>
                <a:gd name="T2" fmla="*/ 6 w 13"/>
                <a:gd name="T3" fmla="*/ 4 h 8"/>
                <a:gd name="T4" fmla="*/ 9 w 13"/>
                <a:gd name="T5" fmla="*/ 2 h 8"/>
                <a:gd name="T6" fmla="*/ 12 w 13"/>
                <a:gd name="T7" fmla="*/ 1 h 8"/>
                <a:gd name="T8" fmla="*/ 1 w 13"/>
                <a:gd name="T9" fmla="*/ 7 h 8"/>
                <a:gd name="T10" fmla="*/ 1 w 13"/>
                <a:gd name="T11" fmla="*/ 8 h 8"/>
                <a:gd name="T12" fmla="*/ 13 w 13"/>
                <a:gd name="T13" fmla="*/ 1 h 8"/>
                <a:gd name="T14" fmla="*/ 13 w 13"/>
                <a:gd name="T15" fmla="*/ 0 h 8"/>
                <a:gd name="T16" fmla="*/ 1 w 13"/>
                <a:gd name="T17" fmla="*/ 6 h 8"/>
                <a:gd name="T18" fmla="*/ 1 w 13"/>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 y="6"/>
                  </a:moveTo>
                  <a:cubicBezTo>
                    <a:pt x="2" y="5"/>
                    <a:pt x="4" y="4"/>
                    <a:pt x="6" y="4"/>
                  </a:cubicBezTo>
                  <a:cubicBezTo>
                    <a:pt x="7" y="3"/>
                    <a:pt x="8" y="3"/>
                    <a:pt x="9" y="2"/>
                  </a:cubicBezTo>
                  <a:cubicBezTo>
                    <a:pt x="10" y="2"/>
                    <a:pt x="11" y="1"/>
                    <a:pt x="12" y="1"/>
                  </a:cubicBezTo>
                  <a:cubicBezTo>
                    <a:pt x="8" y="3"/>
                    <a:pt x="4" y="5"/>
                    <a:pt x="1" y="7"/>
                  </a:cubicBezTo>
                  <a:cubicBezTo>
                    <a:pt x="1" y="7"/>
                    <a:pt x="1" y="8"/>
                    <a:pt x="1" y="8"/>
                  </a:cubicBezTo>
                  <a:cubicBezTo>
                    <a:pt x="5" y="5"/>
                    <a:pt x="9" y="3"/>
                    <a:pt x="13" y="1"/>
                  </a:cubicBezTo>
                  <a:cubicBezTo>
                    <a:pt x="13" y="0"/>
                    <a:pt x="13" y="0"/>
                    <a:pt x="13" y="0"/>
                  </a:cubicBezTo>
                  <a:cubicBezTo>
                    <a:pt x="8" y="2"/>
                    <a:pt x="5" y="4"/>
                    <a:pt x="1" y="6"/>
                  </a:cubicBezTo>
                  <a:cubicBezTo>
                    <a:pt x="0" y="6"/>
                    <a:pt x="0"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6" name="Freeform 3402"/>
            <p:cNvSpPr>
              <a:spLocks noChangeArrowheads="1"/>
            </p:cNvSpPr>
            <p:nvPr/>
          </p:nvSpPr>
          <p:spPr bwMode="auto">
            <a:xfrm>
              <a:off x="88900" y="41275"/>
              <a:ext cx="34925" cy="17462"/>
            </a:xfrm>
            <a:custGeom>
              <a:avLst/>
              <a:gdLst>
                <a:gd name="T0" fmla="*/ 6 w 6"/>
                <a:gd name="T1" fmla="*/ 0 h 3"/>
                <a:gd name="T2" fmla="*/ 0 w 6"/>
                <a:gd name="T3" fmla="*/ 3 h 3"/>
                <a:gd name="T4" fmla="*/ 1 w 6"/>
                <a:gd name="T5" fmla="*/ 3 h 3"/>
                <a:gd name="T6" fmla="*/ 6 w 6"/>
                <a:gd name="T7" fmla="*/ 0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cubicBezTo>
                    <a:pt x="4" y="1"/>
                    <a:pt x="2" y="2"/>
                    <a:pt x="0" y="3"/>
                  </a:cubicBezTo>
                  <a:cubicBezTo>
                    <a:pt x="0" y="3"/>
                    <a:pt x="1" y="3"/>
                    <a:pt x="1" y="3"/>
                  </a:cubicBezTo>
                  <a:cubicBezTo>
                    <a:pt x="2" y="2"/>
                    <a:pt x="4" y="1"/>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7" name="Freeform 3403"/>
            <p:cNvSpPr>
              <a:spLocks noChangeArrowheads="1"/>
            </p:cNvSpPr>
            <p:nvPr/>
          </p:nvSpPr>
          <p:spPr bwMode="auto">
            <a:xfrm>
              <a:off x="147638" y="17463"/>
              <a:ext cx="11113" cy="4762"/>
            </a:xfrm>
            <a:custGeom>
              <a:avLst/>
              <a:gdLst>
                <a:gd name="T0" fmla="*/ 1 w 2"/>
                <a:gd name="T1" fmla="*/ 1 h 1"/>
                <a:gd name="T2" fmla="*/ 2 w 2"/>
                <a:gd name="T3" fmla="*/ 1 h 1"/>
                <a:gd name="T4" fmla="*/ 1 w 2"/>
                <a:gd name="T5" fmla="*/ 1 h 1"/>
                <a:gd name="T6" fmla="*/ 1 w 2"/>
                <a:gd name="T7" fmla="*/ 1 h 1"/>
                <a:gd name="T8" fmla="*/ 2 w 2"/>
                <a:gd name="T9" fmla="*/ 0 h 1"/>
                <a:gd name="T10" fmla="*/ 2 w 2"/>
                <a:gd name="T11" fmla="*/ 0 h 1"/>
                <a:gd name="T12" fmla="*/ 1 w 2"/>
                <a:gd name="T13" fmla="*/ 1 h 1"/>
                <a:gd name="T14" fmla="*/ 1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1"/>
                  </a:moveTo>
                  <a:cubicBezTo>
                    <a:pt x="1" y="1"/>
                    <a:pt x="1" y="1"/>
                    <a:pt x="2" y="1"/>
                  </a:cubicBezTo>
                  <a:cubicBezTo>
                    <a:pt x="1" y="1"/>
                    <a:pt x="1" y="1"/>
                    <a:pt x="1" y="1"/>
                  </a:cubicBezTo>
                  <a:cubicBezTo>
                    <a:pt x="0" y="1"/>
                    <a:pt x="1" y="1"/>
                    <a:pt x="1" y="1"/>
                  </a:cubicBezTo>
                  <a:cubicBezTo>
                    <a:pt x="1" y="1"/>
                    <a:pt x="2" y="1"/>
                    <a:pt x="2" y="0"/>
                  </a:cubicBezTo>
                  <a:cubicBezTo>
                    <a:pt x="2" y="0"/>
                    <a:pt x="2" y="0"/>
                    <a:pt x="2" y="0"/>
                  </a:cubicBezTo>
                  <a:cubicBezTo>
                    <a:pt x="2" y="0"/>
                    <a:pt x="1" y="1"/>
                    <a:pt x="1" y="1"/>
                  </a:cubicBezTo>
                  <a:cubicBezTo>
                    <a:pt x="0" y="1"/>
                    <a:pt x="1" y="1"/>
                    <a:pt x="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8" name="Freeform 3404"/>
            <p:cNvSpPr>
              <a:spLocks noChangeArrowheads="1"/>
            </p:cNvSpPr>
            <p:nvPr/>
          </p:nvSpPr>
          <p:spPr bwMode="auto">
            <a:xfrm>
              <a:off x="88900" y="41275"/>
              <a:ext cx="34925" cy="11112"/>
            </a:xfrm>
            <a:custGeom>
              <a:avLst/>
              <a:gdLst>
                <a:gd name="T0" fmla="*/ 1 w 6"/>
                <a:gd name="T1" fmla="*/ 2 h 2"/>
                <a:gd name="T2" fmla="*/ 6 w 6"/>
                <a:gd name="T3" fmla="*/ 0 h 2"/>
                <a:gd name="T4" fmla="*/ 6 w 6"/>
                <a:gd name="T5" fmla="*/ 0 h 2"/>
                <a:gd name="T6" fmla="*/ 1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1"/>
                    <a:pt x="4" y="1"/>
                    <a:pt x="6" y="0"/>
                  </a:cubicBezTo>
                  <a:cubicBezTo>
                    <a:pt x="6" y="0"/>
                    <a:pt x="6" y="0"/>
                    <a:pt x="6" y="0"/>
                  </a:cubicBezTo>
                  <a:cubicBezTo>
                    <a:pt x="4" y="1"/>
                    <a:pt x="2" y="1"/>
                    <a:pt x="1"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9" name="Freeform 3405"/>
            <p:cNvSpPr>
              <a:spLocks noChangeArrowheads="1"/>
            </p:cNvSpPr>
            <p:nvPr/>
          </p:nvSpPr>
          <p:spPr bwMode="auto">
            <a:xfrm>
              <a:off x="88900" y="34925"/>
              <a:ext cx="17463" cy="11112"/>
            </a:xfrm>
            <a:custGeom>
              <a:avLst/>
              <a:gdLst>
                <a:gd name="T0" fmla="*/ 3 w 3"/>
                <a:gd name="T1" fmla="*/ 0 h 2"/>
                <a:gd name="T2" fmla="*/ 0 w 3"/>
                <a:gd name="T3" fmla="*/ 2 h 2"/>
                <a:gd name="T4" fmla="*/ 0 w 3"/>
                <a:gd name="T5" fmla="*/ 2 h 2"/>
                <a:gd name="T6" fmla="*/ 3 w 3"/>
                <a:gd name="T7" fmla="*/ 0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2" y="1"/>
                    <a:pt x="1" y="1"/>
                    <a:pt x="0" y="2"/>
                  </a:cubicBezTo>
                  <a:cubicBezTo>
                    <a:pt x="0" y="2"/>
                    <a:pt x="0" y="2"/>
                    <a:pt x="0" y="2"/>
                  </a:cubicBezTo>
                  <a:cubicBezTo>
                    <a:pt x="1" y="2"/>
                    <a:pt x="2" y="1"/>
                    <a:pt x="3" y="0"/>
                  </a:cubicBezTo>
                  <a:cubicBezTo>
                    <a:pt x="3"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0" name="Freeform 3406"/>
            <p:cNvSpPr>
              <a:spLocks noChangeArrowheads="1"/>
            </p:cNvSpPr>
            <p:nvPr/>
          </p:nvSpPr>
          <p:spPr bwMode="auto">
            <a:xfrm>
              <a:off x="130175" y="4763"/>
              <a:ext cx="22225" cy="12700"/>
            </a:xfrm>
            <a:custGeom>
              <a:avLst/>
              <a:gdLst>
                <a:gd name="T0" fmla="*/ 0 w 4"/>
                <a:gd name="T1" fmla="*/ 2 h 2"/>
                <a:gd name="T2" fmla="*/ 3 w 4"/>
                <a:gd name="T3" fmla="*/ 1 h 2"/>
                <a:gd name="T4" fmla="*/ 2 w 4"/>
                <a:gd name="T5" fmla="*/ 2 h 2"/>
                <a:gd name="T6" fmla="*/ 2 w 4"/>
                <a:gd name="T7" fmla="*/ 2 h 2"/>
                <a:gd name="T8" fmla="*/ 4 w 4"/>
                <a:gd name="T9" fmla="*/ 0 h 2"/>
                <a:gd name="T10" fmla="*/ 4 w 4"/>
                <a:gd name="T11" fmla="*/ 0 h 2"/>
                <a:gd name="T12" fmla="*/ 0 w 4"/>
                <a:gd name="T13" fmla="*/ 2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cubicBezTo>
                    <a:pt x="1" y="2"/>
                    <a:pt x="2" y="1"/>
                    <a:pt x="3" y="1"/>
                  </a:cubicBezTo>
                  <a:cubicBezTo>
                    <a:pt x="4" y="0"/>
                    <a:pt x="2" y="2"/>
                    <a:pt x="2" y="2"/>
                  </a:cubicBezTo>
                  <a:cubicBezTo>
                    <a:pt x="2" y="2"/>
                    <a:pt x="2" y="2"/>
                    <a:pt x="2" y="2"/>
                  </a:cubicBezTo>
                  <a:cubicBezTo>
                    <a:pt x="3" y="2"/>
                    <a:pt x="3" y="1"/>
                    <a:pt x="4" y="0"/>
                  </a:cubicBezTo>
                  <a:cubicBezTo>
                    <a:pt x="4" y="0"/>
                    <a:pt x="4" y="0"/>
                    <a:pt x="4" y="0"/>
                  </a:cubicBezTo>
                  <a:cubicBezTo>
                    <a:pt x="3" y="1"/>
                    <a:pt x="1" y="1"/>
                    <a:pt x="0" y="2"/>
                  </a:cubicBezTo>
                  <a:cubicBezTo>
                    <a:pt x="0" y="2"/>
                    <a:pt x="0" y="2"/>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1" name="Freeform 3407"/>
            <p:cNvSpPr>
              <a:spLocks noChangeArrowheads="1"/>
            </p:cNvSpPr>
            <p:nvPr/>
          </p:nvSpPr>
          <p:spPr bwMode="auto">
            <a:xfrm>
              <a:off x="88900" y="28575"/>
              <a:ext cx="17463" cy="6350"/>
            </a:xfrm>
            <a:custGeom>
              <a:avLst/>
              <a:gdLst>
                <a:gd name="T0" fmla="*/ 1 w 3"/>
                <a:gd name="T1" fmla="*/ 1 h 1"/>
                <a:gd name="T2" fmla="*/ 3 w 3"/>
                <a:gd name="T3" fmla="*/ 0 h 1"/>
                <a:gd name="T4" fmla="*/ 3 w 3"/>
                <a:gd name="T5" fmla="*/ 0 h 1"/>
                <a:gd name="T6" fmla="*/ 1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1" y="0"/>
                    <a:pt x="2" y="0"/>
                    <a:pt x="3" y="0"/>
                  </a:cubicBezTo>
                  <a:cubicBezTo>
                    <a:pt x="3" y="0"/>
                    <a:pt x="3" y="0"/>
                    <a:pt x="3" y="0"/>
                  </a:cubicBezTo>
                  <a:cubicBezTo>
                    <a:pt x="2" y="0"/>
                    <a:pt x="1" y="0"/>
                    <a:pt x="1" y="1"/>
                  </a:cubicBezTo>
                  <a:cubicBezTo>
                    <a:pt x="0" y="1"/>
                    <a:pt x="0" y="1"/>
                    <a:pt x="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2" name="Freeform 3408"/>
            <p:cNvSpPr>
              <a:spLocks noChangeArrowheads="1"/>
            </p:cNvSpPr>
            <p:nvPr/>
          </p:nvSpPr>
          <p:spPr bwMode="auto">
            <a:xfrm>
              <a:off x="95250" y="17463"/>
              <a:ext cx="11113" cy="11112"/>
            </a:xfrm>
            <a:custGeom>
              <a:avLst/>
              <a:gdLst>
                <a:gd name="T0" fmla="*/ 2 w 2"/>
                <a:gd name="T1" fmla="*/ 0 h 2"/>
                <a:gd name="T2" fmla="*/ 0 w 2"/>
                <a:gd name="T3" fmla="*/ 2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1" y="1"/>
                    <a:pt x="0" y="1"/>
                    <a:pt x="0" y="2"/>
                  </a:cubicBezTo>
                  <a:cubicBezTo>
                    <a:pt x="0" y="2"/>
                    <a:pt x="0" y="2"/>
                    <a:pt x="0" y="2"/>
                  </a:cubicBezTo>
                  <a:cubicBezTo>
                    <a:pt x="1" y="1"/>
                    <a:pt x="1" y="1"/>
                    <a:pt x="2" y="1"/>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3" name="Freeform 3409"/>
            <p:cNvSpPr>
              <a:spLocks noChangeArrowheads="1"/>
            </p:cNvSpPr>
            <p:nvPr/>
          </p:nvSpPr>
          <p:spPr bwMode="auto">
            <a:xfrm>
              <a:off x="112713" y="4763"/>
              <a:ext cx="22225" cy="12700"/>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2" y="0"/>
                    <a:pt x="1" y="1"/>
                    <a:pt x="0" y="2"/>
                  </a:cubicBezTo>
                  <a:cubicBezTo>
                    <a:pt x="0" y="2"/>
                    <a:pt x="1" y="2"/>
                    <a:pt x="1" y="2"/>
                  </a:cubicBezTo>
                  <a:cubicBezTo>
                    <a:pt x="2" y="1"/>
                    <a:pt x="3" y="1"/>
                    <a:pt x="4" y="0"/>
                  </a:cubicBezTo>
                  <a:cubicBezTo>
                    <a:pt x="4"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4" name="Freeform 3410"/>
            <p:cNvSpPr>
              <a:spLocks noChangeArrowheads="1"/>
            </p:cNvSpPr>
            <p:nvPr/>
          </p:nvSpPr>
          <p:spPr bwMode="auto">
            <a:xfrm>
              <a:off x="247650" y="206375"/>
              <a:ext cx="17463" cy="11112"/>
            </a:xfrm>
            <a:custGeom>
              <a:avLst/>
              <a:gdLst>
                <a:gd name="T0" fmla="*/ 2 w 3"/>
                <a:gd name="T1" fmla="*/ 0 h 2"/>
                <a:gd name="T2" fmla="*/ 0 w 3"/>
                <a:gd name="T3" fmla="*/ 2 h 2"/>
                <a:gd name="T4" fmla="*/ 0 w 3"/>
                <a:gd name="T5" fmla="*/ 2 h 2"/>
                <a:gd name="T6" fmla="*/ 2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1"/>
                    <a:pt x="1" y="1"/>
                    <a:pt x="0" y="2"/>
                  </a:cubicBezTo>
                  <a:cubicBezTo>
                    <a:pt x="0" y="2"/>
                    <a:pt x="0" y="2"/>
                    <a:pt x="0" y="2"/>
                  </a:cubicBezTo>
                  <a:cubicBezTo>
                    <a:pt x="1" y="2"/>
                    <a:pt x="2" y="1"/>
                    <a:pt x="2" y="0"/>
                  </a:cubicBezTo>
                  <a:cubicBezTo>
                    <a:pt x="3"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5" name="Freeform 3411"/>
            <p:cNvSpPr>
              <a:spLocks noChangeArrowheads="1"/>
            </p:cNvSpPr>
            <p:nvPr/>
          </p:nvSpPr>
          <p:spPr bwMode="auto">
            <a:xfrm>
              <a:off x="228600" y="200025"/>
              <a:ext cx="30163" cy="17462"/>
            </a:xfrm>
            <a:custGeom>
              <a:avLst/>
              <a:gdLst>
                <a:gd name="T0" fmla="*/ 1 w 5"/>
                <a:gd name="T1" fmla="*/ 3 h 3"/>
                <a:gd name="T2" fmla="*/ 5 w 5"/>
                <a:gd name="T3" fmla="*/ 0 h 3"/>
                <a:gd name="T4" fmla="*/ 5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4" y="1"/>
                    <a:pt x="5" y="0"/>
                  </a:cubicBezTo>
                  <a:cubicBezTo>
                    <a:pt x="5"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6" name="Freeform 3412"/>
            <p:cNvSpPr>
              <a:spLocks noChangeArrowheads="1"/>
            </p:cNvSpPr>
            <p:nvPr/>
          </p:nvSpPr>
          <p:spPr bwMode="auto">
            <a:xfrm>
              <a:off x="217488" y="182563"/>
              <a:ext cx="41275" cy="34925"/>
            </a:xfrm>
            <a:custGeom>
              <a:avLst/>
              <a:gdLst>
                <a:gd name="T0" fmla="*/ 7 w 7"/>
                <a:gd name="T1" fmla="*/ 0 h 6"/>
                <a:gd name="T2" fmla="*/ 0 w 7"/>
                <a:gd name="T3" fmla="*/ 6 h 6"/>
                <a:gd name="T4" fmla="*/ 0 w 7"/>
                <a:gd name="T5" fmla="*/ 6 h 6"/>
                <a:gd name="T6" fmla="*/ 7 w 7"/>
                <a:gd name="T7" fmla="*/ 0 h 6"/>
                <a:gd name="T8" fmla="*/ 7 w 7"/>
                <a:gd name="T9" fmla="*/ 0 h 6"/>
              </a:gdLst>
              <a:ahLst/>
              <a:cxnLst>
                <a:cxn ang="0">
                  <a:pos x="T0" y="T1"/>
                </a:cxn>
                <a:cxn ang="0">
                  <a:pos x="T2" y="T3"/>
                </a:cxn>
                <a:cxn ang="0">
                  <a:pos x="T4" y="T5"/>
                </a:cxn>
                <a:cxn ang="0">
                  <a:pos x="T6" y="T7"/>
                </a:cxn>
                <a:cxn ang="0">
                  <a:pos x="T8" y="T9"/>
                </a:cxn>
              </a:cxnLst>
              <a:rect l="0" t="0" r="r" b="b"/>
              <a:pathLst>
                <a:path w="7" h="6">
                  <a:moveTo>
                    <a:pt x="7" y="0"/>
                  </a:moveTo>
                  <a:cubicBezTo>
                    <a:pt x="5" y="2"/>
                    <a:pt x="2" y="4"/>
                    <a:pt x="0" y="6"/>
                  </a:cubicBezTo>
                  <a:cubicBezTo>
                    <a:pt x="0" y="6"/>
                    <a:pt x="0" y="6"/>
                    <a:pt x="0" y="6"/>
                  </a:cubicBezTo>
                  <a:cubicBezTo>
                    <a:pt x="2" y="4"/>
                    <a:pt x="5" y="2"/>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7" name="Freeform 3413"/>
            <p:cNvSpPr>
              <a:spLocks noChangeArrowheads="1"/>
            </p:cNvSpPr>
            <p:nvPr/>
          </p:nvSpPr>
          <p:spPr bwMode="auto">
            <a:xfrm>
              <a:off x="200025" y="169863"/>
              <a:ext cx="65088" cy="41275"/>
            </a:xfrm>
            <a:custGeom>
              <a:avLst/>
              <a:gdLst>
                <a:gd name="T0" fmla="*/ 0 w 11"/>
                <a:gd name="T1" fmla="*/ 7 h 7"/>
                <a:gd name="T2" fmla="*/ 11 w 11"/>
                <a:gd name="T3" fmla="*/ 0 h 7"/>
                <a:gd name="T4" fmla="*/ 10 w 11"/>
                <a:gd name="T5" fmla="*/ 0 h 7"/>
                <a:gd name="T6" fmla="*/ 0 w 11"/>
                <a:gd name="T7" fmla="*/ 7 h 7"/>
                <a:gd name="T8" fmla="*/ 0 w 11"/>
                <a:gd name="T9" fmla="*/ 7 h 7"/>
              </a:gdLst>
              <a:ahLst/>
              <a:cxnLst>
                <a:cxn ang="0">
                  <a:pos x="T0" y="T1"/>
                </a:cxn>
                <a:cxn ang="0">
                  <a:pos x="T2" y="T3"/>
                </a:cxn>
                <a:cxn ang="0">
                  <a:pos x="T4" y="T5"/>
                </a:cxn>
                <a:cxn ang="0">
                  <a:pos x="T6" y="T7"/>
                </a:cxn>
                <a:cxn ang="0">
                  <a:pos x="T8" y="T9"/>
                </a:cxn>
              </a:cxnLst>
              <a:rect l="0" t="0" r="r" b="b"/>
              <a:pathLst>
                <a:path w="11" h="7">
                  <a:moveTo>
                    <a:pt x="0" y="7"/>
                  </a:moveTo>
                  <a:cubicBezTo>
                    <a:pt x="4" y="5"/>
                    <a:pt x="7" y="3"/>
                    <a:pt x="11" y="0"/>
                  </a:cubicBezTo>
                  <a:cubicBezTo>
                    <a:pt x="11" y="0"/>
                    <a:pt x="10" y="0"/>
                    <a:pt x="10" y="0"/>
                  </a:cubicBezTo>
                  <a:cubicBezTo>
                    <a:pt x="7" y="3"/>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8" name="Freeform 3414"/>
            <p:cNvSpPr>
              <a:spLocks noChangeArrowheads="1"/>
            </p:cNvSpPr>
            <p:nvPr/>
          </p:nvSpPr>
          <p:spPr bwMode="auto">
            <a:xfrm>
              <a:off x="200025" y="158750"/>
              <a:ext cx="65088" cy="52387"/>
            </a:xfrm>
            <a:custGeom>
              <a:avLst/>
              <a:gdLst>
                <a:gd name="T0" fmla="*/ 10 w 11"/>
                <a:gd name="T1" fmla="*/ 1 h 9"/>
                <a:gd name="T2" fmla="*/ 0 w 11"/>
                <a:gd name="T3" fmla="*/ 9 h 9"/>
                <a:gd name="T4" fmla="*/ 0 w 11"/>
                <a:gd name="T5" fmla="*/ 9 h 9"/>
                <a:gd name="T6" fmla="*/ 10 w 11"/>
                <a:gd name="T7" fmla="*/ 1 h 9"/>
                <a:gd name="T8" fmla="*/ 10 w 11"/>
                <a:gd name="T9" fmla="*/ 1 h 9"/>
              </a:gdLst>
              <a:ahLst/>
              <a:cxnLst>
                <a:cxn ang="0">
                  <a:pos x="T0" y="T1"/>
                </a:cxn>
                <a:cxn ang="0">
                  <a:pos x="T2" y="T3"/>
                </a:cxn>
                <a:cxn ang="0">
                  <a:pos x="T4" y="T5"/>
                </a:cxn>
                <a:cxn ang="0">
                  <a:pos x="T6" y="T7"/>
                </a:cxn>
                <a:cxn ang="0">
                  <a:pos x="T8" y="T9"/>
                </a:cxn>
              </a:cxnLst>
              <a:rect l="0" t="0" r="r" b="b"/>
              <a:pathLst>
                <a:path w="11" h="9">
                  <a:moveTo>
                    <a:pt x="10" y="1"/>
                  </a:moveTo>
                  <a:cubicBezTo>
                    <a:pt x="7" y="3"/>
                    <a:pt x="3" y="5"/>
                    <a:pt x="0" y="9"/>
                  </a:cubicBezTo>
                  <a:cubicBezTo>
                    <a:pt x="0" y="9"/>
                    <a:pt x="0" y="9"/>
                    <a:pt x="0" y="9"/>
                  </a:cubicBezTo>
                  <a:cubicBezTo>
                    <a:pt x="3" y="5"/>
                    <a:pt x="7" y="3"/>
                    <a:pt x="10" y="1"/>
                  </a:cubicBezTo>
                  <a:cubicBezTo>
                    <a:pt x="11" y="0"/>
                    <a:pt x="10" y="0"/>
                    <a:pt x="1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9" name="Freeform 3415"/>
            <p:cNvSpPr>
              <a:spLocks noChangeArrowheads="1"/>
            </p:cNvSpPr>
            <p:nvPr/>
          </p:nvSpPr>
          <p:spPr bwMode="auto">
            <a:xfrm>
              <a:off x="193675" y="152400"/>
              <a:ext cx="71438" cy="41275"/>
            </a:xfrm>
            <a:custGeom>
              <a:avLst/>
              <a:gdLst>
                <a:gd name="T0" fmla="*/ 0 w 12"/>
                <a:gd name="T1" fmla="*/ 7 h 7"/>
                <a:gd name="T2" fmla="*/ 11 w 12"/>
                <a:gd name="T3" fmla="*/ 0 h 7"/>
                <a:gd name="T4" fmla="*/ 11 w 12"/>
                <a:gd name="T5" fmla="*/ 0 h 7"/>
                <a:gd name="T6" fmla="*/ 0 w 12"/>
                <a:gd name="T7" fmla="*/ 7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cubicBezTo>
                    <a:pt x="4" y="6"/>
                    <a:pt x="8" y="2"/>
                    <a:pt x="11" y="0"/>
                  </a:cubicBezTo>
                  <a:cubicBezTo>
                    <a:pt x="12" y="0"/>
                    <a:pt x="11" y="0"/>
                    <a:pt x="11" y="0"/>
                  </a:cubicBezTo>
                  <a:cubicBezTo>
                    <a:pt x="7"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0" name="Freeform 3416"/>
            <p:cNvSpPr>
              <a:spLocks noChangeArrowheads="1"/>
            </p:cNvSpPr>
            <p:nvPr/>
          </p:nvSpPr>
          <p:spPr bwMode="auto">
            <a:xfrm>
              <a:off x="193675" y="134938"/>
              <a:ext cx="65088" cy="52387"/>
            </a:xfrm>
            <a:custGeom>
              <a:avLst/>
              <a:gdLst>
                <a:gd name="T0" fmla="*/ 11 w 11"/>
                <a:gd name="T1" fmla="*/ 0 h 9"/>
                <a:gd name="T2" fmla="*/ 0 w 11"/>
                <a:gd name="T3" fmla="*/ 9 h 9"/>
                <a:gd name="T4" fmla="*/ 0 w 11"/>
                <a:gd name="T5" fmla="*/ 9 h 9"/>
                <a:gd name="T6" fmla="*/ 11 w 11"/>
                <a:gd name="T7" fmla="*/ 0 h 9"/>
                <a:gd name="T8" fmla="*/ 11 w 11"/>
                <a:gd name="T9" fmla="*/ 0 h 9"/>
              </a:gdLst>
              <a:ahLst/>
              <a:cxnLst>
                <a:cxn ang="0">
                  <a:pos x="T0" y="T1"/>
                </a:cxn>
                <a:cxn ang="0">
                  <a:pos x="T2" y="T3"/>
                </a:cxn>
                <a:cxn ang="0">
                  <a:pos x="T4" y="T5"/>
                </a:cxn>
                <a:cxn ang="0">
                  <a:pos x="T6" y="T7"/>
                </a:cxn>
                <a:cxn ang="0">
                  <a:pos x="T8" y="T9"/>
                </a:cxn>
              </a:cxnLst>
              <a:rect l="0" t="0" r="r" b="b"/>
              <a:pathLst>
                <a:path w="11" h="9">
                  <a:moveTo>
                    <a:pt x="11" y="0"/>
                  </a:moveTo>
                  <a:cubicBezTo>
                    <a:pt x="7" y="3"/>
                    <a:pt x="3" y="5"/>
                    <a:pt x="0" y="9"/>
                  </a:cubicBezTo>
                  <a:cubicBezTo>
                    <a:pt x="0" y="9"/>
                    <a:pt x="0" y="9"/>
                    <a:pt x="0" y="9"/>
                  </a:cubicBezTo>
                  <a:cubicBezTo>
                    <a:pt x="3" y="5"/>
                    <a:pt x="7" y="3"/>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1" name="Freeform 3417"/>
            <p:cNvSpPr>
              <a:spLocks noChangeArrowheads="1"/>
            </p:cNvSpPr>
            <p:nvPr/>
          </p:nvSpPr>
          <p:spPr bwMode="auto">
            <a:xfrm>
              <a:off x="193675" y="134938"/>
              <a:ext cx="65088" cy="34925"/>
            </a:xfrm>
            <a:custGeom>
              <a:avLst/>
              <a:gdLst>
                <a:gd name="T0" fmla="*/ 0 w 11"/>
                <a:gd name="T1" fmla="*/ 6 h 6"/>
                <a:gd name="T2" fmla="*/ 11 w 11"/>
                <a:gd name="T3" fmla="*/ 0 h 6"/>
                <a:gd name="T4" fmla="*/ 10 w 11"/>
                <a:gd name="T5" fmla="*/ 0 h 6"/>
                <a:gd name="T6" fmla="*/ 0 w 11"/>
                <a:gd name="T7" fmla="*/ 6 h 6"/>
                <a:gd name="T8" fmla="*/ 0 w 11"/>
                <a:gd name="T9" fmla="*/ 6 h 6"/>
              </a:gdLst>
              <a:ahLst/>
              <a:cxnLst>
                <a:cxn ang="0">
                  <a:pos x="T0" y="T1"/>
                </a:cxn>
                <a:cxn ang="0">
                  <a:pos x="T2" y="T3"/>
                </a:cxn>
                <a:cxn ang="0">
                  <a:pos x="T4" y="T5"/>
                </a:cxn>
                <a:cxn ang="0">
                  <a:pos x="T6" y="T7"/>
                </a:cxn>
                <a:cxn ang="0">
                  <a:pos x="T8" y="T9"/>
                </a:cxn>
              </a:cxnLst>
              <a:rect l="0" t="0" r="r" b="b"/>
              <a:pathLst>
                <a:path w="11" h="6">
                  <a:moveTo>
                    <a:pt x="0" y="6"/>
                  </a:moveTo>
                  <a:cubicBezTo>
                    <a:pt x="4" y="4"/>
                    <a:pt x="7" y="2"/>
                    <a:pt x="11" y="0"/>
                  </a:cubicBezTo>
                  <a:cubicBezTo>
                    <a:pt x="11" y="0"/>
                    <a:pt x="11" y="0"/>
                    <a:pt x="10" y="0"/>
                  </a:cubicBezTo>
                  <a:cubicBezTo>
                    <a:pt x="7"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2" name="Freeform 3418"/>
            <p:cNvSpPr>
              <a:spLocks noChangeArrowheads="1"/>
            </p:cNvSpPr>
            <p:nvPr/>
          </p:nvSpPr>
          <p:spPr bwMode="auto">
            <a:xfrm>
              <a:off x="193675" y="117475"/>
              <a:ext cx="65088" cy="47625"/>
            </a:xfrm>
            <a:custGeom>
              <a:avLst/>
              <a:gdLst>
                <a:gd name="T0" fmla="*/ 10 w 11"/>
                <a:gd name="T1" fmla="*/ 0 h 8"/>
                <a:gd name="T2" fmla="*/ 0 w 11"/>
                <a:gd name="T3" fmla="*/ 8 h 8"/>
                <a:gd name="T4" fmla="*/ 0 w 11"/>
                <a:gd name="T5" fmla="*/ 8 h 8"/>
                <a:gd name="T6" fmla="*/ 11 w 11"/>
                <a:gd name="T7" fmla="*/ 0 h 8"/>
                <a:gd name="T8" fmla="*/ 10 w 11"/>
                <a:gd name="T9" fmla="*/ 0 h 8"/>
              </a:gdLst>
              <a:ahLst/>
              <a:cxnLst>
                <a:cxn ang="0">
                  <a:pos x="T0" y="T1"/>
                </a:cxn>
                <a:cxn ang="0">
                  <a:pos x="T2" y="T3"/>
                </a:cxn>
                <a:cxn ang="0">
                  <a:pos x="T4" y="T5"/>
                </a:cxn>
                <a:cxn ang="0">
                  <a:pos x="T6" y="T7"/>
                </a:cxn>
                <a:cxn ang="0">
                  <a:pos x="T8" y="T9"/>
                </a:cxn>
              </a:cxnLst>
              <a:rect l="0" t="0" r="r" b="b"/>
              <a:pathLst>
                <a:path w="11" h="8">
                  <a:moveTo>
                    <a:pt x="10" y="0"/>
                  </a:moveTo>
                  <a:cubicBezTo>
                    <a:pt x="7" y="2"/>
                    <a:pt x="3" y="5"/>
                    <a:pt x="0" y="8"/>
                  </a:cubicBezTo>
                  <a:cubicBezTo>
                    <a:pt x="0" y="8"/>
                    <a:pt x="0" y="8"/>
                    <a:pt x="0" y="8"/>
                  </a:cubicBezTo>
                  <a:cubicBezTo>
                    <a:pt x="3" y="5"/>
                    <a:pt x="7" y="2"/>
                    <a:pt x="11"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3" name="Freeform 3419"/>
            <p:cNvSpPr>
              <a:spLocks noChangeArrowheads="1"/>
            </p:cNvSpPr>
            <p:nvPr/>
          </p:nvSpPr>
          <p:spPr bwMode="auto">
            <a:xfrm>
              <a:off x="188913" y="111125"/>
              <a:ext cx="69850" cy="34925"/>
            </a:xfrm>
            <a:custGeom>
              <a:avLst/>
              <a:gdLst>
                <a:gd name="T0" fmla="*/ 1 w 12"/>
                <a:gd name="T1" fmla="*/ 6 h 6"/>
                <a:gd name="T2" fmla="*/ 11 w 12"/>
                <a:gd name="T3" fmla="*/ 0 h 6"/>
                <a:gd name="T4" fmla="*/ 11 w 12"/>
                <a:gd name="T5" fmla="*/ 0 h 6"/>
                <a:gd name="T6" fmla="*/ 1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1" y="0"/>
                  </a:cubicBezTo>
                  <a:cubicBezTo>
                    <a:pt x="12" y="0"/>
                    <a:pt x="11" y="0"/>
                    <a:pt x="11" y="0"/>
                  </a:cubicBezTo>
                  <a:cubicBezTo>
                    <a:pt x="8" y="2"/>
                    <a:pt x="4" y="4"/>
                    <a:pt x="1" y="6"/>
                  </a:cubicBezTo>
                  <a:cubicBezTo>
                    <a:pt x="0" y="6"/>
                    <a:pt x="0"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4" name="Freeform 3420"/>
            <p:cNvSpPr>
              <a:spLocks noChangeArrowheads="1"/>
            </p:cNvSpPr>
            <p:nvPr/>
          </p:nvSpPr>
          <p:spPr bwMode="auto">
            <a:xfrm>
              <a:off x="188913" y="93663"/>
              <a:ext cx="63500" cy="47625"/>
            </a:xfrm>
            <a:custGeom>
              <a:avLst/>
              <a:gdLst>
                <a:gd name="T0" fmla="*/ 11 w 11"/>
                <a:gd name="T1" fmla="*/ 0 h 8"/>
                <a:gd name="T2" fmla="*/ 0 w 11"/>
                <a:gd name="T3" fmla="*/ 8 h 8"/>
                <a:gd name="T4" fmla="*/ 0 w 11"/>
                <a:gd name="T5" fmla="*/ 8 h 8"/>
                <a:gd name="T6" fmla="*/ 11 w 11"/>
                <a:gd name="T7" fmla="*/ 0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7" y="3"/>
                    <a:pt x="3" y="5"/>
                    <a:pt x="0" y="8"/>
                  </a:cubicBezTo>
                  <a:cubicBezTo>
                    <a:pt x="0" y="8"/>
                    <a:pt x="0" y="8"/>
                    <a:pt x="0" y="8"/>
                  </a:cubicBezTo>
                  <a:cubicBezTo>
                    <a:pt x="3" y="5"/>
                    <a:pt x="8" y="3"/>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5" name="Freeform 3422"/>
            <p:cNvSpPr>
              <a:spLocks noChangeArrowheads="1"/>
            </p:cNvSpPr>
            <p:nvPr/>
          </p:nvSpPr>
          <p:spPr bwMode="auto">
            <a:xfrm>
              <a:off x="188913" y="76200"/>
              <a:ext cx="63500" cy="47625"/>
            </a:xfrm>
            <a:custGeom>
              <a:avLst/>
              <a:gdLst>
                <a:gd name="T0" fmla="*/ 11 w 11"/>
                <a:gd name="T1" fmla="*/ 0 h 8"/>
                <a:gd name="T2" fmla="*/ 0 w 11"/>
                <a:gd name="T3" fmla="*/ 8 h 8"/>
                <a:gd name="T4" fmla="*/ 0 w 11"/>
                <a:gd name="T5" fmla="*/ 8 h 8"/>
                <a:gd name="T6" fmla="*/ 11 w 11"/>
                <a:gd name="T7" fmla="*/ 2 h 8"/>
                <a:gd name="T8" fmla="*/ 11 w 11"/>
                <a:gd name="T9" fmla="*/ 2 h 8"/>
                <a:gd name="T10" fmla="*/ 7 w 11"/>
                <a:gd name="T11" fmla="*/ 5 h 8"/>
                <a:gd name="T12" fmla="*/ 3 w 11"/>
                <a:gd name="T13" fmla="*/ 7 h 8"/>
                <a:gd name="T14" fmla="*/ 1 w 11"/>
                <a:gd name="T15" fmla="*/ 7 h 8"/>
                <a:gd name="T16" fmla="*/ 11 w 11"/>
                <a:gd name="T17" fmla="*/ 0 h 8"/>
                <a:gd name="T18" fmla="*/ 11 w 1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1" y="0"/>
                  </a:moveTo>
                  <a:cubicBezTo>
                    <a:pt x="7" y="2"/>
                    <a:pt x="3" y="5"/>
                    <a:pt x="0" y="8"/>
                  </a:cubicBezTo>
                  <a:cubicBezTo>
                    <a:pt x="0" y="8"/>
                    <a:pt x="0" y="8"/>
                    <a:pt x="0" y="8"/>
                  </a:cubicBezTo>
                  <a:cubicBezTo>
                    <a:pt x="4" y="7"/>
                    <a:pt x="7" y="4"/>
                    <a:pt x="11" y="2"/>
                  </a:cubicBezTo>
                  <a:cubicBezTo>
                    <a:pt x="11" y="2"/>
                    <a:pt x="11" y="2"/>
                    <a:pt x="11" y="2"/>
                  </a:cubicBezTo>
                  <a:cubicBezTo>
                    <a:pt x="9" y="3"/>
                    <a:pt x="8" y="4"/>
                    <a:pt x="7" y="5"/>
                  </a:cubicBezTo>
                  <a:cubicBezTo>
                    <a:pt x="5" y="6"/>
                    <a:pt x="4" y="6"/>
                    <a:pt x="3" y="7"/>
                  </a:cubicBezTo>
                  <a:cubicBezTo>
                    <a:pt x="3" y="7"/>
                    <a:pt x="0" y="8"/>
                    <a:pt x="1" y="7"/>
                  </a:cubicBezTo>
                  <a:cubicBezTo>
                    <a:pt x="4" y="4"/>
                    <a:pt x="8" y="2"/>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6" name="Freeform 3423"/>
            <p:cNvSpPr>
              <a:spLocks noChangeArrowheads="1"/>
            </p:cNvSpPr>
            <p:nvPr/>
          </p:nvSpPr>
          <p:spPr bwMode="auto">
            <a:xfrm>
              <a:off x="182563" y="76200"/>
              <a:ext cx="69850"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5" y="5"/>
                    <a:pt x="8" y="2"/>
                    <a:pt x="12" y="0"/>
                  </a:cubicBezTo>
                  <a:cubicBezTo>
                    <a:pt x="12" y="0"/>
                    <a:pt x="12" y="0"/>
                    <a:pt x="12" y="0"/>
                  </a:cubicBezTo>
                  <a:cubicBezTo>
                    <a:pt x="8" y="2"/>
                    <a:pt x="4" y="5"/>
                    <a:pt x="0"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7" name="Freeform 3424"/>
            <p:cNvSpPr>
              <a:spLocks noChangeArrowheads="1"/>
            </p:cNvSpPr>
            <p:nvPr/>
          </p:nvSpPr>
          <p:spPr bwMode="auto">
            <a:xfrm>
              <a:off x="182563" y="58737"/>
              <a:ext cx="69850" cy="52387"/>
            </a:xfrm>
            <a:custGeom>
              <a:avLst/>
              <a:gdLst>
                <a:gd name="T0" fmla="*/ 0 w 12"/>
                <a:gd name="T1" fmla="*/ 7 h 9"/>
                <a:gd name="T2" fmla="*/ 5 w 12"/>
                <a:gd name="T3" fmla="*/ 4 h 9"/>
                <a:gd name="T4" fmla="*/ 8 w 12"/>
                <a:gd name="T5" fmla="*/ 2 h 9"/>
                <a:gd name="T6" fmla="*/ 10 w 12"/>
                <a:gd name="T7" fmla="*/ 1 h 9"/>
                <a:gd name="T8" fmla="*/ 11 w 12"/>
                <a:gd name="T9" fmla="*/ 1 h 9"/>
                <a:gd name="T10" fmla="*/ 0 w 12"/>
                <a:gd name="T11" fmla="*/ 9 h 9"/>
                <a:gd name="T12" fmla="*/ 0 w 12"/>
                <a:gd name="T13" fmla="*/ 9 h 9"/>
                <a:gd name="T14" fmla="*/ 12 w 12"/>
                <a:gd name="T15" fmla="*/ 0 h 9"/>
                <a:gd name="T16" fmla="*/ 11 w 12"/>
                <a:gd name="T17" fmla="*/ 0 h 9"/>
                <a:gd name="T18" fmla="*/ 0 w 12"/>
                <a:gd name="T19" fmla="*/ 7 h 9"/>
                <a:gd name="T20" fmla="*/ 0 w 12"/>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0" y="7"/>
                  </a:moveTo>
                  <a:cubicBezTo>
                    <a:pt x="2" y="6"/>
                    <a:pt x="3" y="5"/>
                    <a:pt x="5" y="4"/>
                  </a:cubicBezTo>
                  <a:cubicBezTo>
                    <a:pt x="6" y="3"/>
                    <a:pt x="7" y="3"/>
                    <a:pt x="8" y="2"/>
                  </a:cubicBezTo>
                  <a:cubicBezTo>
                    <a:pt x="9" y="2"/>
                    <a:pt x="9" y="2"/>
                    <a:pt x="10" y="1"/>
                  </a:cubicBezTo>
                  <a:cubicBezTo>
                    <a:pt x="11" y="1"/>
                    <a:pt x="11" y="1"/>
                    <a:pt x="11" y="1"/>
                  </a:cubicBezTo>
                  <a:cubicBezTo>
                    <a:pt x="7" y="4"/>
                    <a:pt x="3" y="6"/>
                    <a:pt x="0" y="9"/>
                  </a:cubicBezTo>
                  <a:cubicBezTo>
                    <a:pt x="0" y="9"/>
                    <a:pt x="0" y="9"/>
                    <a:pt x="0" y="9"/>
                  </a:cubicBezTo>
                  <a:cubicBezTo>
                    <a:pt x="4" y="6"/>
                    <a:pt x="8" y="3"/>
                    <a:pt x="12" y="0"/>
                  </a:cubicBezTo>
                  <a:cubicBezTo>
                    <a:pt x="12" y="0"/>
                    <a:pt x="11" y="0"/>
                    <a:pt x="11" y="0"/>
                  </a:cubicBezTo>
                  <a:cubicBezTo>
                    <a:pt x="7"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8" name="Freeform 3425"/>
            <p:cNvSpPr>
              <a:spLocks noChangeArrowheads="1"/>
            </p:cNvSpPr>
            <p:nvPr/>
          </p:nvSpPr>
          <p:spPr bwMode="auto">
            <a:xfrm>
              <a:off x="176213" y="69850"/>
              <a:ext cx="34925" cy="23812"/>
            </a:xfrm>
            <a:custGeom>
              <a:avLst/>
              <a:gdLst>
                <a:gd name="T0" fmla="*/ 6 w 6"/>
                <a:gd name="T1" fmla="*/ 0 h 4"/>
                <a:gd name="T2" fmla="*/ 0 w 6"/>
                <a:gd name="T3" fmla="*/ 4 h 4"/>
                <a:gd name="T4" fmla="*/ 1 w 6"/>
                <a:gd name="T5" fmla="*/ 4 h 4"/>
                <a:gd name="T6" fmla="*/ 6 w 6"/>
                <a:gd name="T7" fmla="*/ 0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4" y="1"/>
                    <a:pt x="2" y="3"/>
                    <a:pt x="0" y="4"/>
                  </a:cubicBezTo>
                  <a:cubicBezTo>
                    <a:pt x="0" y="4"/>
                    <a:pt x="0" y="4"/>
                    <a:pt x="1" y="4"/>
                  </a:cubicBezTo>
                  <a:cubicBezTo>
                    <a:pt x="2" y="3"/>
                    <a:pt x="4" y="1"/>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9" name="Freeform 3426"/>
            <p:cNvSpPr>
              <a:spLocks noChangeArrowheads="1"/>
            </p:cNvSpPr>
            <p:nvPr/>
          </p:nvSpPr>
          <p:spPr bwMode="auto">
            <a:xfrm>
              <a:off x="228600" y="41275"/>
              <a:ext cx="19050" cy="11112"/>
            </a:xfrm>
            <a:custGeom>
              <a:avLst/>
              <a:gdLst>
                <a:gd name="T0" fmla="*/ 0 w 3"/>
                <a:gd name="T1" fmla="*/ 2 h 2"/>
                <a:gd name="T2" fmla="*/ 0 w 3"/>
                <a:gd name="T3" fmla="*/ 2 h 2"/>
                <a:gd name="T4" fmla="*/ 1 w 3"/>
                <a:gd name="T5" fmla="*/ 2 h 2"/>
                <a:gd name="T6" fmla="*/ 2 w 3"/>
                <a:gd name="T7" fmla="*/ 1 h 2"/>
                <a:gd name="T8" fmla="*/ 2 w 3"/>
                <a:gd name="T9" fmla="*/ 1 h 2"/>
                <a:gd name="T10" fmla="*/ 0 w 3"/>
                <a:gd name="T11" fmla="*/ 2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cubicBezTo>
                    <a:pt x="3" y="0"/>
                    <a:pt x="1" y="2"/>
                    <a:pt x="0" y="2"/>
                  </a:cubicBezTo>
                  <a:cubicBezTo>
                    <a:pt x="0" y="2"/>
                    <a:pt x="1" y="2"/>
                    <a:pt x="1" y="2"/>
                  </a:cubicBezTo>
                  <a:cubicBezTo>
                    <a:pt x="1" y="2"/>
                    <a:pt x="2" y="1"/>
                    <a:pt x="2" y="1"/>
                  </a:cubicBezTo>
                  <a:cubicBezTo>
                    <a:pt x="2" y="1"/>
                    <a:pt x="2" y="1"/>
                    <a:pt x="2" y="1"/>
                  </a:cubicBezTo>
                  <a:cubicBezTo>
                    <a:pt x="2" y="1"/>
                    <a:pt x="1" y="1"/>
                    <a:pt x="0" y="2"/>
                  </a:cubicBezTo>
                  <a:cubicBezTo>
                    <a:pt x="0" y="2"/>
                    <a:pt x="0" y="2"/>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0" name="Freeform 3427"/>
            <p:cNvSpPr>
              <a:spLocks noChangeArrowheads="1"/>
            </p:cNvSpPr>
            <p:nvPr/>
          </p:nvSpPr>
          <p:spPr bwMode="auto">
            <a:xfrm>
              <a:off x="182563" y="63500"/>
              <a:ext cx="17463" cy="19050"/>
            </a:xfrm>
            <a:custGeom>
              <a:avLst/>
              <a:gdLst>
                <a:gd name="T0" fmla="*/ 2 w 3"/>
                <a:gd name="T1" fmla="*/ 0 h 3"/>
                <a:gd name="T2" fmla="*/ 0 w 3"/>
                <a:gd name="T3" fmla="*/ 3 h 3"/>
                <a:gd name="T4" fmla="*/ 0 w 3"/>
                <a:gd name="T5" fmla="*/ 3 h 3"/>
                <a:gd name="T6" fmla="*/ 3 w 3"/>
                <a:gd name="T7" fmla="*/ 1 h 3"/>
                <a:gd name="T8" fmla="*/ 3 w 3"/>
                <a:gd name="T9" fmla="*/ 1 h 3"/>
                <a:gd name="T10" fmla="*/ 1 w 3"/>
                <a:gd name="T11" fmla="*/ 2 h 3"/>
                <a:gd name="T12" fmla="*/ 2 w 3"/>
                <a:gd name="T13" fmla="*/ 0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1" y="1"/>
                    <a:pt x="1" y="2"/>
                    <a:pt x="0" y="3"/>
                  </a:cubicBezTo>
                  <a:cubicBezTo>
                    <a:pt x="0" y="3"/>
                    <a:pt x="0" y="3"/>
                    <a:pt x="0" y="3"/>
                  </a:cubicBezTo>
                  <a:cubicBezTo>
                    <a:pt x="1" y="2"/>
                    <a:pt x="2" y="2"/>
                    <a:pt x="3" y="1"/>
                  </a:cubicBezTo>
                  <a:cubicBezTo>
                    <a:pt x="3" y="1"/>
                    <a:pt x="3" y="1"/>
                    <a:pt x="3" y="1"/>
                  </a:cubicBezTo>
                  <a:cubicBezTo>
                    <a:pt x="2" y="2"/>
                    <a:pt x="1" y="2"/>
                    <a:pt x="1" y="2"/>
                  </a:cubicBezTo>
                  <a:cubicBezTo>
                    <a:pt x="1" y="2"/>
                    <a:pt x="2" y="1"/>
                    <a:pt x="2" y="0"/>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1" name="Freeform 3428"/>
            <p:cNvSpPr>
              <a:spLocks noChangeArrowheads="1"/>
            </p:cNvSpPr>
            <p:nvPr/>
          </p:nvSpPr>
          <p:spPr bwMode="auto">
            <a:xfrm>
              <a:off x="217488" y="41275"/>
              <a:ext cx="6350" cy="4762"/>
            </a:xfrm>
            <a:custGeom>
              <a:avLst/>
              <a:gdLst>
                <a:gd name="T0" fmla="*/ 1 w 1"/>
                <a:gd name="T1" fmla="*/ 0 h 1"/>
                <a:gd name="T2" fmla="*/ 0 w 1"/>
                <a:gd name="T3" fmla="*/ 1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0" y="0"/>
                    <a:pt x="0" y="1"/>
                  </a:cubicBezTo>
                  <a:cubicBezTo>
                    <a:pt x="0" y="1"/>
                    <a:pt x="0" y="1"/>
                    <a:pt x="0" y="1"/>
                  </a:cubicBezTo>
                  <a:cubicBezTo>
                    <a:pt x="0" y="0"/>
                    <a:pt x="1" y="0"/>
                    <a:pt x="1" y="0"/>
                  </a:cubicBezTo>
                  <a:cubicBezTo>
                    <a:pt x="1" y="0"/>
                    <a:pt x="1" y="0"/>
                    <a:pt x="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4" name="TextBox 3"/>
          <p:cNvSpPr txBox="1"/>
          <p:nvPr/>
        </p:nvSpPr>
        <p:spPr>
          <a:xfrm>
            <a:off x="1029385" y="3098447"/>
            <a:ext cx="7085702" cy="1198880"/>
          </a:xfrm>
          <a:prstGeom prst="rect">
            <a:avLst/>
          </a:prstGeom>
          <a:noFill/>
          <a:ln>
            <a:solidFill>
              <a:schemeClr val="bg1"/>
            </a:solidFill>
          </a:ln>
        </p:spPr>
        <p:txBody>
          <a:bodyPr wrap="square" rtlCol="0">
            <a:spAutoFit/>
          </a:bodyPr>
          <a:lstStyle/>
          <a:p>
            <a:r>
              <a:rPr lang="en-US" altLang="zh-CN" dirty="0">
                <a:solidFill>
                  <a:schemeClr val="bg1">
                    <a:lumMod val="75000"/>
                  </a:schemeClr>
                </a:solidFill>
              </a:rPr>
              <a:t>         </a:t>
            </a:r>
            <a:r>
              <a:rPr lang="zh-CN" altLang="en-US" dirty="0">
                <a:solidFill>
                  <a:schemeClr val="bg1">
                    <a:lumMod val="75000"/>
                  </a:schemeClr>
                </a:solidFill>
              </a:rPr>
              <a:t>利用“</a:t>
            </a:r>
            <a:r>
              <a:rPr lang="en-US" altLang="zh-CN" dirty="0">
                <a:solidFill>
                  <a:schemeClr val="bg1">
                    <a:lumMod val="75000"/>
                  </a:schemeClr>
                </a:solidFill>
              </a:rPr>
              <a:t>5W”</a:t>
            </a:r>
            <a:r>
              <a:rPr lang="zh-CN" altLang="en-US" dirty="0">
                <a:solidFill>
                  <a:schemeClr val="bg1">
                    <a:lumMod val="75000"/>
                  </a:schemeClr>
                </a:solidFill>
              </a:rPr>
              <a:t>规则创建软件测试计划，可以帮助测试团队理解测试</a:t>
            </a:r>
            <a:r>
              <a:rPr lang="zh-CN" altLang="en-US" dirty="0" smtClean="0">
                <a:solidFill>
                  <a:schemeClr val="bg1">
                    <a:lumMod val="75000"/>
                  </a:schemeClr>
                </a:solidFill>
              </a:rPr>
              <a:t>的</a:t>
            </a:r>
            <a:endParaRPr lang="en-US" altLang="zh-CN" dirty="0" smtClean="0">
              <a:solidFill>
                <a:schemeClr val="bg1">
                  <a:lumMod val="75000"/>
                </a:schemeClr>
              </a:solidFill>
            </a:endParaRPr>
          </a:p>
          <a:p>
            <a:r>
              <a:rPr lang="zh-CN" altLang="en-US" dirty="0" smtClean="0">
                <a:solidFill>
                  <a:schemeClr val="bg1">
                    <a:lumMod val="75000"/>
                  </a:schemeClr>
                </a:solidFill>
              </a:rPr>
              <a:t>目的</a:t>
            </a:r>
            <a:r>
              <a:rPr lang="zh-CN" altLang="en-US" dirty="0">
                <a:solidFill>
                  <a:schemeClr val="bg1">
                    <a:lumMod val="75000"/>
                  </a:schemeClr>
                </a:solidFill>
              </a:rPr>
              <a:t>（</a:t>
            </a:r>
            <a:r>
              <a:rPr lang="en-US" altLang="zh-CN" dirty="0">
                <a:solidFill>
                  <a:schemeClr val="bg1">
                    <a:lumMod val="75000"/>
                  </a:schemeClr>
                </a:solidFill>
              </a:rPr>
              <a:t>Why</a:t>
            </a:r>
            <a:r>
              <a:rPr lang="zh-CN" altLang="en-US" dirty="0">
                <a:solidFill>
                  <a:schemeClr val="bg1">
                    <a:lumMod val="75000"/>
                  </a:schemeClr>
                </a:solidFill>
              </a:rPr>
              <a:t>），明确测试的范围和内容（</a:t>
            </a:r>
            <a:r>
              <a:rPr lang="en-US" altLang="zh-CN" dirty="0">
                <a:solidFill>
                  <a:schemeClr val="bg1">
                    <a:lumMod val="75000"/>
                  </a:schemeClr>
                </a:solidFill>
              </a:rPr>
              <a:t>What</a:t>
            </a:r>
            <a:r>
              <a:rPr lang="zh-CN" altLang="en-US" dirty="0">
                <a:solidFill>
                  <a:schemeClr val="bg1">
                    <a:lumMod val="75000"/>
                  </a:schemeClr>
                </a:solidFill>
              </a:rPr>
              <a:t>），确定测试的</a:t>
            </a:r>
            <a:r>
              <a:rPr lang="zh-CN" altLang="en-US" dirty="0" smtClean="0">
                <a:solidFill>
                  <a:schemeClr val="bg1">
                    <a:lumMod val="75000"/>
                  </a:schemeClr>
                </a:solidFill>
              </a:rPr>
              <a:t>开</a:t>
            </a:r>
            <a:endParaRPr lang="en-US" altLang="zh-CN" dirty="0" smtClean="0">
              <a:solidFill>
                <a:schemeClr val="bg1">
                  <a:lumMod val="75000"/>
                </a:schemeClr>
              </a:solidFill>
            </a:endParaRPr>
          </a:p>
          <a:p>
            <a:r>
              <a:rPr lang="zh-CN" altLang="en-US" dirty="0" smtClean="0">
                <a:solidFill>
                  <a:schemeClr val="bg1">
                    <a:lumMod val="75000"/>
                  </a:schemeClr>
                </a:solidFill>
              </a:rPr>
              <a:t>始和</a:t>
            </a:r>
            <a:r>
              <a:rPr lang="zh-CN" altLang="en-US" dirty="0">
                <a:solidFill>
                  <a:schemeClr val="bg1">
                    <a:lumMod val="75000"/>
                  </a:schemeClr>
                </a:solidFill>
              </a:rPr>
              <a:t>结束日期（</a:t>
            </a:r>
            <a:r>
              <a:rPr lang="en-US" altLang="zh-CN" dirty="0">
                <a:solidFill>
                  <a:schemeClr val="bg1">
                    <a:lumMod val="75000"/>
                  </a:schemeClr>
                </a:solidFill>
              </a:rPr>
              <a:t>When</a:t>
            </a:r>
            <a:r>
              <a:rPr lang="zh-CN" altLang="en-US" dirty="0">
                <a:solidFill>
                  <a:schemeClr val="bg1">
                    <a:lumMod val="75000"/>
                  </a:schemeClr>
                </a:solidFill>
              </a:rPr>
              <a:t>），指出测试的方法和工具（</a:t>
            </a:r>
            <a:r>
              <a:rPr lang="en-US" altLang="zh-CN" dirty="0">
                <a:solidFill>
                  <a:schemeClr val="bg1">
                    <a:lumMod val="75000"/>
                  </a:schemeClr>
                </a:solidFill>
              </a:rPr>
              <a:t>How</a:t>
            </a:r>
            <a:r>
              <a:rPr lang="zh-CN" altLang="en-US" dirty="0">
                <a:solidFill>
                  <a:schemeClr val="bg1">
                    <a:lumMod val="75000"/>
                  </a:schemeClr>
                </a:solidFill>
              </a:rPr>
              <a:t>），给</a:t>
            </a:r>
            <a:r>
              <a:rPr lang="zh-CN" altLang="en-US" dirty="0" smtClean="0">
                <a:solidFill>
                  <a:schemeClr val="bg1">
                    <a:lumMod val="75000"/>
                  </a:schemeClr>
                </a:solidFill>
              </a:rPr>
              <a:t>出</a:t>
            </a:r>
            <a:endParaRPr lang="en-US" altLang="zh-CN" dirty="0" smtClean="0">
              <a:solidFill>
                <a:schemeClr val="bg1">
                  <a:lumMod val="75000"/>
                </a:schemeClr>
              </a:solidFill>
            </a:endParaRPr>
          </a:p>
          <a:p>
            <a:r>
              <a:rPr lang="zh-CN" altLang="en-US" dirty="0" smtClean="0">
                <a:solidFill>
                  <a:schemeClr val="bg1">
                    <a:lumMod val="75000"/>
                  </a:schemeClr>
                </a:solidFill>
              </a:rPr>
              <a:t>测试</a:t>
            </a:r>
            <a:r>
              <a:rPr lang="zh-CN" altLang="en-US" dirty="0">
                <a:solidFill>
                  <a:schemeClr val="bg1">
                    <a:lumMod val="75000"/>
                  </a:schemeClr>
                </a:solidFill>
              </a:rPr>
              <a:t>文档和软件的存放位置（</a:t>
            </a:r>
            <a:r>
              <a:rPr lang="en-US" altLang="zh-CN" dirty="0">
                <a:solidFill>
                  <a:schemeClr val="bg1">
                    <a:lumMod val="75000"/>
                  </a:schemeClr>
                </a:solidFill>
              </a:rPr>
              <a:t>Where</a:t>
            </a:r>
            <a:r>
              <a:rPr lang="zh-CN" altLang="en-US" dirty="0">
                <a:solidFill>
                  <a:schemeClr val="bg1">
                    <a:lumMod val="75000"/>
                  </a:schemeClr>
                </a:solidFill>
              </a:rPr>
              <a:t>）。</a:t>
            </a: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.3“5W”</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准则</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1"/>
                                        </p:tgtEl>
                                        <p:attrNameLst>
                                          <p:attrName>style.visibility</p:attrName>
                                        </p:attrNameLst>
                                      </p:cBhvr>
                                      <p:to>
                                        <p:strVal val="visible"/>
                                      </p:to>
                                    </p:set>
                                    <p:animEffect transition="in" filter="fade">
                                      <p:cBhvr>
                                        <p:cTn id="12" dur="1000"/>
                                        <p:tgtEl>
                                          <p:spTgt spid="441"/>
                                        </p:tgtEl>
                                      </p:cBhvr>
                                    </p:animEffect>
                                    <p:anim calcmode="lin" valueType="num">
                                      <p:cBhvr>
                                        <p:cTn id="13" dur="1000" fill="hold"/>
                                        <p:tgtEl>
                                          <p:spTgt spid="441"/>
                                        </p:tgtEl>
                                        <p:attrNameLst>
                                          <p:attrName>ppt_x</p:attrName>
                                        </p:attrNameLst>
                                      </p:cBhvr>
                                      <p:tavLst>
                                        <p:tav tm="0">
                                          <p:val>
                                            <p:strVal val="#ppt_x"/>
                                          </p:val>
                                        </p:tav>
                                        <p:tav tm="100000">
                                          <p:val>
                                            <p:strVal val="#ppt_x"/>
                                          </p:val>
                                        </p:tav>
                                      </p:tavLst>
                                    </p:anim>
                                    <p:anim calcmode="lin" valueType="num">
                                      <p:cBhvr>
                                        <p:cTn id="14" dur="1000" fill="hold"/>
                                        <p:tgtEl>
                                          <p:spTgt spid="4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AutoShape 1"/>
          <p:cNvSpPr>
            <a:spLocks noChangeArrowheads="1"/>
          </p:cNvSpPr>
          <p:nvPr/>
        </p:nvSpPr>
        <p:spPr bwMode="auto">
          <a:xfrm>
            <a:off x="679524" y="466011"/>
            <a:ext cx="3078832"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测试对象</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3" name="TextBox 2"/>
          <p:cNvSpPr txBox="1"/>
          <p:nvPr/>
        </p:nvSpPr>
        <p:spPr>
          <a:xfrm>
            <a:off x="1607344" y="1858273"/>
            <a:ext cx="1224136" cy="523220"/>
          </a:xfrm>
          <a:prstGeom prst="rect">
            <a:avLst/>
          </a:prstGeom>
          <a:noFill/>
        </p:spPr>
        <p:txBody>
          <a:bodyPr wrap="square" rtlCol="0">
            <a:spAutoFit/>
          </a:bodyPr>
          <a:lstStyle/>
          <a:p>
            <a:r>
              <a:rPr lang="en-US" altLang="zh-CN" sz="2800" dirty="0" smtClean="0">
                <a:solidFill>
                  <a:schemeClr val="bg1">
                    <a:lumMod val="75000"/>
                  </a:schemeClr>
                </a:solidFill>
              </a:rPr>
              <a:t>1.</a:t>
            </a:r>
            <a:r>
              <a:rPr lang="zh-CN" altLang="en-US" sz="2800" dirty="0" smtClean="0">
                <a:solidFill>
                  <a:schemeClr val="bg1">
                    <a:lumMod val="75000"/>
                  </a:schemeClr>
                </a:solidFill>
              </a:rPr>
              <a:t>程序</a:t>
            </a:r>
            <a:endParaRPr lang="zh-CN" altLang="en-US" sz="2800" dirty="0">
              <a:solidFill>
                <a:schemeClr val="bg1">
                  <a:lumMod val="75000"/>
                </a:schemeClr>
              </a:solidFill>
            </a:endParaRPr>
          </a:p>
        </p:txBody>
      </p:sp>
      <p:sp>
        <p:nvSpPr>
          <p:cNvPr id="323" name="TextBox 322"/>
          <p:cNvSpPr txBox="1"/>
          <p:nvPr/>
        </p:nvSpPr>
        <p:spPr>
          <a:xfrm>
            <a:off x="1607344" y="2347520"/>
            <a:ext cx="1224136" cy="523220"/>
          </a:xfrm>
          <a:prstGeom prst="rect">
            <a:avLst/>
          </a:prstGeom>
          <a:noFill/>
        </p:spPr>
        <p:txBody>
          <a:bodyPr wrap="square" rtlCol="0">
            <a:spAutoFit/>
          </a:bodyPr>
          <a:lstStyle/>
          <a:p>
            <a:r>
              <a:rPr lang="en-US" altLang="zh-CN" sz="2800" dirty="0" smtClean="0">
                <a:solidFill>
                  <a:schemeClr val="bg1">
                    <a:lumMod val="75000"/>
                  </a:schemeClr>
                </a:solidFill>
              </a:rPr>
              <a:t>2.</a:t>
            </a:r>
            <a:r>
              <a:rPr lang="zh-CN" altLang="en-US" sz="2800" dirty="0" smtClean="0">
                <a:solidFill>
                  <a:schemeClr val="bg1">
                    <a:lumMod val="75000"/>
                  </a:schemeClr>
                </a:solidFill>
              </a:rPr>
              <a:t>数据</a:t>
            </a:r>
            <a:endParaRPr lang="zh-CN" altLang="en-US" sz="2800" dirty="0">
              <a:solidFill>
                <a:schemeClr val="bg1">
                  <a:lumMod val="75000"/>
                </a:schemeClr>
              </a:solidFill>
            </a:endParaRPr>
          </a:p>
        </p:txBody>
      </p:sp>
      <p:sp>
        <p:nvSpPr>
          <p:cNvPr id="324" name="TextBox 323"/>
          <p:cNvSpPr txBox="1"/>
          <p:nvPr/>
        </p:nvSpPr>
        <p:spPr>
          <a:xfrm>
            <a:off x="1607344" y="2845344"/>
            <a:ext cx="1224136" cy="523220"/>
          </a:xfrm>
          <a:prstGeom prst="rect">
            <a:avLst/>
          </a:prstGeom>
          <a:noFill/>
        </p:spPr>
        <p:txBody>
          <a:bodyPr wrap="square" rtlCol="0">
            <a:spAutoFit/>
          </a:bodyPr>
          <a:lstStyle/>
          <a:p>
            <a:r>
              <a:rPr lang="en-US" altLang="zh-CN" sz="2800" dirty="0" smtClean="0">
                <a:solidFill>
                  <a:schemeClr val="bg1">
                    <a:lumMod val="75000"/>
                  </a:schemeClr>
                </a:solidFill>
              </a:rPr>
              <a:t>3.</a:t>
            </a:r>
            <a:r>
              <a:rPr lang="zh-CN" altLang="en-US" sz="2800" dirty="0" smtClean="0">
                <a:solidFill>
                  <a:schemeClr val="bg1">
                    <a:lumMod val="75000"/>
                  </a:schemeClr>
                </a:solidFill>
              </a:rPr>
              <a:t>文档</a:t>
            </a:r>
            <a:endParaRPr lang="zh-CN" altLang="en-US" sz="2800" dirty="0">
              <a:solidFill>
                <a:schemeClr val="bg1">
                  <a:lumMod val="75000"/>
                </a:schemeClr>
              </a:solidFill>
            </a:endParaRPr>
          </a:p>
        </p:txBody>
      </p:sp>
      <p:cxnSp>
        <p:nvCxnSpPr>
          <p:cNvPr id="5" name="直接连接符 4"/>
          <p:cNvCxnSpPr/>
          <p:nvPr/>
        </p:nvCxnSpPr>
        <p:spPr bwMode="auto">
          <a:xfrm>
            <a:off x="4499992" y="771550"/>
            <a:ext cx="0" cy="3456384"/>
          </a:xfrm>
          <a:prstGeom prst="line">
            <a:avLst/>
          </a:prstGeom>
          <a:solidFill>
            <a:schemeClr val="accent1"/>
          </a:solidFill>
          <a:ln w="12700" cap="flat" cmpd="sng" algn="ctr">
            <a:solidFill>
              <a:schemeClr val="bg1"/>
            </a:solidFill>
            <a:prstDash val="solid"/>
            <a:round/>
            <a:headEnd type="none" w="med" len="med"/>
            <a:tailEnd type="none" w="med" len="med"/>
          </a:ln>
        </p:spPr>
      </p:cxnSp>
      <p:sp>
        <p:nvSpPr>
          <p:cNvPr id="376" name="AutoShape 1"/>
          <p:cNvSpPr>
            <a:spLocks noChangeArrowheads="1"/>
          </p:cNvSpPr>
          <p:nvPr/>
        </p:nvSpPr>
        <p:spPr bwMode="auto">
          <a:xfrm>
            <a:off x="5132745" y="466011"/>
            <a:ext cx="2737017"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用户培训</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grpSp>
        <p:nvGrpSpPr>
          <p:cNvPr id="377" name="Group 93"/>
          <p:cNvGrpSpPr/>
          <p:nvPr/>
        </p:nvGrpSpPr>
        <p:grpSpPr bwMode="auto">
          <a:xfrm>
            <a:off x="4835734" y="1916246"/>
            <a:ext cx="298847" cy="348854"/>
            <a:chOff x="0" y="0"/>
            <a:chExt cx="398463" cy="465138"/>
          </a:xfrm>
        </p:grpSpPr>
        <p:sp>
          <p:nvSpPr>
            <p:cNvPr id="378" name="Freeform 95"/>
            <p:cNvSpPr>
              <a:spLocks noEditPoints="1" noChangeArrowheads="1"/>
            </p:cNvSpPr>
            <p:nvPr/>
          </p:nvSpPr>
          <p:spPr bwMode="auto">
            <a:xfrm>
              <a:off x="106363" y="0"/>
              <a:ext cx="211138" cy="265113"/>
            </a:xfrm>
            <a:custGeom>
              <a:avLst/>
              <a:gdLst>
                <a:gd name="T0" fmla="*/ 1 w 36"/>
                <a:gd name="T1" fmla="*/ 31 h 45"/>
                <a:gd name="T2" fmla="*/ 4 w 36"/>
                <a:gd name="T3" fmla="*/ 36 h 45"/>
                <a:gd name="T4" fmla="*/ 5 w 36"/>
                <a:gd name="T5" fmla="*/ 36 h 45"/>
                <a:gd name="T6" fmla="*/ 4 w 36"/>
                <a:gd name="T7" fmla="*/ 37 h 45"/>
                <a:gd name="T8" fmla="*/ 10 w 36"/>
                <a:gd name="T9" fmla="*/ 42 h 45"/>
                <a:gd name="T10" fmla="*/ 14 w 36"/>
                <a:gd name="T11" fmla="*/ 44 h 45"/>
                <a:gd name="T12" fmla="*/ 14 w 36"/>
                <a:gd name="T13" fmla="*/ 44 h 45"/>
                <a:gd name="T14" fmla="*/ 14 w 36"/>
                <a:gd name="T15" fmla="*/ 44 h 45"/>
                <a:gd name="T16" fmla="*/ 17 w 36"/>
                <a:gd name="T17" fmla="*/ 45 h 45"/>
                <a:gd name="T18" fmla="*/ 19 w 36"/>
                <a:gd name="T19" fmla="*/ 45 h 45"/>
                <a:gd name="T20" fmla="*/ 21 w 36"/>
                <a:gd name="T21" fmla="*/ 44 h 45"/>
                <a:gd name="T22" fmla="*/ 21 w 36"/>
                <a:gd name="T23" fmla="*/ 44 h 45"/>
                <a:gd name="T24" fmla="*/ 23 w 36"/>
                <a:gd name="T25" fmla="*/ 44 h 45"/>
                <a:gd name="T26" fmla="*/ 23 w 36"/>
                <a:gd name="T27" fmla="*/ 44 h 45"/>
                <a:gd name="T28" fmla="*/ 24 w 36"/>
                <a:gd name="T29" fmla="*/ 45 h 45"/>
                <a:gd name="T30" fmla="*/ 24 w 36"/>
                <a:gd name="T31" fmla="*/ 44 h 45"/>
                <a:gd name="T32" fmla="*/ 24 w 36"/>
                <a:gd name="T33" fmla="*/ 44 h 45"/>
                <a:gd name="T34" fmla="*/ 24 w 36"/>
                <a:gd name="T35" fmla="*/ 44 h 45"/>
                <a:gd name="T36" fmla="*/ 23 w 36"/>
                <a:gd name="T37" fmla="*/ 43 h 45"/>
                <a:gd name="T38" fmla="*/ 27 w 36"/>
                <a:gd name="T39" fmla="*/ 41 h 45"/>
                <a:gd name="T40" fmla="*/ 28 w 36"/>
                <a:gd name="T41" fmla="*/ 40 h 45"/>
                <a:gd name="T42" fmla="*/ 31 w 36"/>
                <a:gd name="T43" fmla="*/ 34 h 45"/>
                <a:gd name="T44" fmla="*/ 30 w 36"/>
                <a:gd name="T45" fmla="*/ 35 h 45"/>
                <a:gd name="T46" fmla="*/ 32 w 36"/>
                <a:gd name="T47" fmla="*/ 32 h 45"/>
                <a:gd name="T48" fmla="*/ 32 w 36"/>
                <a:gd name="T49" fmla="*/ 30 h 45"/>
                <a:gd name="T50" fmla="*/ 31 w 36"/>
                <a:gd name="T51" fmla="*/ 9 h 45"/>
                <a:gd name="T52" fmla="*/ 21 w 36"/>
                <a:gd name="T53" fmla="*/ 1 h 45"/>
                <a:gd name="T54" fmla="*/ 4 w 36"/>
                <a:gd name="T55" fmla="*/ 8 h 45"/>
                <a:gd name="T56" fmla="*/ 0 w 36"/>
                <a:gd name="T57" fmla="*/ 17 h 45"/>
                <a:gd name="T58" fmla="*/ 0 w 36"/>
                <a:gd name="T59" fmla="*/ 25 h 45"/>
                <a:gd name="T60" fmla="*/ 1 w 36"/>
                <a:gd name="T61" fmla="*/ 31 h 45"/>
                <a:gd name="T62" fmla="*/ 33 w 36"/>
                <a:gd name="T63" fmla="*/ 26 h 45"/>
                <a:gd name="T64" fmla="*/ 33 w 36"/>
                <a:gd name="T65" fmla="*/ 26 h 45"/>
                <a:gd name="T66" fmla="*/ 2 w 36"/>
                <a:gd name="T67" fmla="*/ 14 h 45"/>
                <a:gd name="T68" fmla="*/ 4 w 36"/>
                <a:gd name="T69" fmla="*/ 9 h 45"/>
                <a:gd name="T70" fmla="*/ 5 w 36"/>
                <a:gd name="T71" fmla="*/ 8 h 45"/>
                <a:gd name="T72" fmla="*/ 11 w 36"/>
                <a:gd name="T73" fmla="*/ 4 h 45"/>
                <a:gd name="T74" fmla="*/ 18 w 36"/>
                <a:gd name="T75" fmla="*/ 3 h 45"/>
                <a:gd name="T76" fmla="*/ 26 w 36"/>
                <a:gd name="T77" fmla="*/ 7 h 45"/>
                <a:gd name="T78" fmla="*/ 31 w 36"/>
                <a:gd name="T79" fmla="*/ 26 h 45"/>
                <a:gd name="T80" fmla="*/ 31 w 36"/>
                <a:gd name="T81" fmla="*/ 28 h 45"/>
                <a:gd name="T82" fmla="*/ 31 w 36"/>
                <a:gd name="T83" fmla="*/ 27 h 45"/>
                <a:gd name="T84" fmla="*/ 24 w 36"/>
                <a:gd name="T85" fmla="*/ 41 h 45"/>
                <a:gd name="T86" fmla="*/ 17 w 36"/>
                <a:gd name="T87" fmla="*/ 43 h 45"/>
                <a:gd name="T88" fmla="*/ 17 w 36"/>
                <a:gd name="T89" fmla="*/ 43 h 45"/>
                <a:gd name="T90" fmla="*/ 10 w 36"/>
                <a:gd name="T91" fmla="*/ 41 h 45"/>
                <a:gd name="T92" fmla="*/ 11 w 36"/>
                <a:gd name="T93" fmla="*/ 41 h 45"/>
                <a:gd name="T94" fmla="*/ 7 w 36"/>
                <a:gd name="T95" fmla="*/ 37 h 45"/>
                <a:gd name="T96" fmla="*/ 4 w 36"/>
                <a:gd name="T97" fmla="*/ 35 h 45"/>
                <a:gd name="T98" fmla="*/ 4 w 36"/>
                <a:gd name="T99" fmla="*/ 33 h 45"/>
                <a:gd name="T100" fmla="*/ 4 w 36"/>
                <a:gd name="T101" fmla="*/ 32 h 45"/>
                <a:gd name="T102" fmla="*/ 3 w 36"/>
                <a:gd name="T103" fmla="*/ 30 h 45"/>
                <a:gd name="T104" fmla="*/ 2 w 36"/>
                <a:gd name="T105" fmla="*/ 25 h 45"/>
                <a:gd name="T106" fmla="*/ 2 w 36"/>
                <a:gd name="T107" fmla="*/ 14 h 45"/>
                <a:gd name="T108" fmla="*/ 31 w 36"/>
                <a:gd name="T109" fmla="*/ 28 h 45"/>
                <a:gd name="T110" fmla="*/ 31 w 36"/>
                <a:gd name="T111" fmla="*/ 28 h 45"/>
                <a:gd name="T112" fmla="*/ 31 w 36"/>
                <a:gd name="T11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 h="45">
                  <a:moveTo>
                    <a:pt x="1" y="31"/>
                  </a:moveTo>
                  <a:cubicBezTo>
                    <a:pt x="1" y="31"/>
                    <a:pt x="3" y="36"/>
                    <a:pt x="4" y="36"/>
                  </a:cubicBezTo>
                  <a:cubicBezTo>
                    <a:pt x="4" y="36"/>
                    <a:pt x="5" y="36"/>
                    <a:pt x="5" y="36"/>
                  </a:cubicBezTo>
                  <a:cubicBezTo>
                    <a:pt x="4" y="36"/>
                    <a:pt x="5" y="37"/>
                    <a:pt x="4" y="37"/>
                  </a:cubicBezTo>
                  <a:cubicBezTo>
                    <a:pt x="6" y="39"/>
                    <a:pt x="8" y="41"/>
                    <a:pt x="10" y="42"/>
                  </a:cubicBezTo>
                  <a:cubicBezTo>
                    <a:pt x="10" y="42"/>
                    <a:pt x="12" y="43"/>
                    <a:pt x="14" y="44"/>
                  </a:cubicBezTo>
                  <a:cubicBezTo>
                    <a:pt x="14" y="44"/>
                    <a:pt x="14" y="44"/>
                    <a:pt x="14" y="44"/>
                  </a:cubicBezTo>
                  <a:cubicBezTo>
                    <a:pt x="14" y="44"/>
                    <a:pt x="14" y="44"/>
                    <a:pt x="14" y="44"/>
                  </a:cubicBezTo>
                  <a:cubicBezTo>
                    <a:pt x="15" y="45"/>
                    <a:pt x="16" y="45"/>
                    <a:pt x="17" y="45"/>
                  </a:cubicBezTo>
                  <a:cubicBezTo>
                    <a:pt x="18" y="45"/>
                    <a:pt x="19" y="45"/>
                    <a:pt x="19" y="45"/>
                  </a:cubicBezTo>
                  <a:cubicBezTo>
                    <a:pt x="19" y="45"/>
                    <a:pt x="20" y="45"/>
                    <a:pt x="21" y="44"/>
                  </a:cubicBezTo>
                  <a:cubicBezTo>
                    <a:pt x="21" y="44"/>
                    <a:pt x="21" y="44"/>
                    <a:pt x="21" y="44"/>
                  </a:cubicBezTo>
                  <a:cubicBezTo>
                    <a:pt x="22" y="44"/>
                    <a:pt x="22" y="45"/>
                    <a:pt x="23" y="44"/>
                  </a:cubicBezTo>
                  <a:cubicBezTo>
                    <a:pt x="23" y="44"/>
                    <a:pt x="23" y="44"/>
                    <a:pt x="23" y="44"/>
                  </a:cubicBezTo>
                  <a:cubicBezTo>
                    <a:pt x="22" y="45"/>
                    <a:pt x="23" y="44"/>
                    <a:pt x="24" y="45"/>
                  </a:cubicBezTo>
                  <a:cubicBezTo>
                    <a:pt x="24" y="44"/>
                    <a:pt x="24" y="44"/>
                    <a:pt x="24" y="44"/>
                  </a:cubicBezTo>
                  <a:cubicBezTo>
                    <a:pt x="24" y="44"/>
                    <a:pt x="24" y="44"/>
                    <a:pt x="24" y="44"/>
                  </a:cubicBezTo>
                  <a:cubicBezTo>
                    <a:pt x="24" y="44"/>
                    <a:pt x="24" y="44"/>
                    <a:pt x="24" y="44"/>
                  </a:cubicBezTo>
                  <a:cubicBezTo>
                    <a:pt x="23" y="44"/>
                    <a:pt x="23" y="43"/>
                    <a:pt x="23" y="43"/>
                  </a:cubicBezTo>
                  <a:cubicBezTo>
                    <a:pt x="25" y="42"/>
                    <a:pt x="27" y="41"/>
                    <a:pt x="27" y="41"/>
                  </a:cubicBezTo>
                  <a:cubicBezTo>
                    <a:pt x="26" y="40"/>
                    <a:pt x="29" y="40"/>
                    <a:pt x="28" y="40"/>
                  </a:cubicBezTo>
                  <a:cubicBezTo>
                    <a:pt x="30" y="38"/>
                    <a:pt x="29" y="36"/>
                    <a:pt x="31" y="34"/>
                  </a:cubicBezTo>
                  <a:cubicBezTo>
                    <a:pt x="31" y="35"/>
                    <a:pt x="31" y="35"/>
                    <a:pt x="30" y="35"/>
                  </a:cubicBezTo>
                  <a:cubicBezTo>
                    <a:pt x="32" y="36"/>
                    <a:pt x="32" y="33"/>
                    <a:pt x="32" y="32"/>
                  </a:cubicBezTo>
                  <a:cubicBezTo>
                    <a:pt x="32" y="32"/>
                    <a:pt x="33" y="29"/>
                    <a:pt x="32" y="30"/>
                  </a:cubicBezTo>
                  <a:cubicBezTo>
                    <a:pt x="36" y="27"/>
                    <a:pt x="33" y="13"/>
                    <a:pt x="31" y="9"/>
                  </a:cubicBezTo>
                  <a:cubicBezTo>
                    <a:pt x="29" y="5"/>
                    <a:pt x="25" y="2"/>
                    <a:pt x="21" y="1"/>
                  </a:cubicBezTo>
                  <a:cubicBezTo>
                    <a:pt x="14" y="0"/>
                    <a:pt x="7" y="1"/>
                    <a:pt x="4" y="8"/>
                  </a:cubicBezTo>
                  <a:cubicBezTo>
                    <a:pt x="2" y="11"/>
                    <a:pt x="1" y="13"/>
                    <a:pt x="0" y="17"/>
                  </a:cubicBezTo>
                  <a:cubicBezTo>
                    <a:pt x="0" y="20"/>
                    <a:pt x="0" y="22"/>
                    <a:pt x="0" y="25"/>
                  </a:cubicBezTo>
                  <a:cubicBezTo>
                    <a:pt x="0" y="27"/>
                    <a:pt x="3" y="33"/>
                    <a:pt x="1" y="31"/>
                  </a:cubicBezTo>
                  <a:close/>
                  <a:moveTo>
                    <a:pt x="33" y="26"/>
                  </a:moveTo>
                  <a:cubicBezTo>
                    <a:pt x="33" y="27"/>
                    <a:pt x="33" y="26"/>
                    <a:pt x="33" y="26"/>
                  </a:cubicBezTo>
                  <a:close/>
                  <a:moveTo>
                    <a:pt x="2" y="14"/>
                  </a:moveTo>
                  <a:cubicBezTo>
                    <a:pt x="3" y="14"/>
                    <a:pt x="4" y="10"/>
                    <a:pt x="4" y="9"/>
                  </a:cubicBezTo>
                  <a:cubicBezTo>
                    <a:pt x="4" y="12"/>
                    <a:pt x="4" y="9"/>
                    <a:pt x="5" y="8"/>
                  </a:cubicBezTo>
                  <a:cubicBezTo>
                    <a:pt x="6" y="6"/>
                    <a:pt x="9" y="4"/>
                    <a:pt x="11" y="4"/>
                  </a:cubicBezTo>
                  <a:cubicBezTo>
                    <a:pt x="11" y="4"/>
                    <a:pt x="16" y="2"/>
                    <a:pt x="18" y="3"/>
                  </a:cubicBezTo>
                  <a:cubicBezTo>
                    <a:pt x="21" y="3"/>
                    <a:pt x="24" y="5"/>
                    <a:pt x="26" y="7"/>
                  </a:cubicBezTo>
                  <a:cubicBezTo>
                    <a:pt x="30" y="9"/>
                    <a:pt x="34" y="23"/>
                    <a:pt x="31" y="26"/>
                  </a:cubicBezTo>
                  <a:cubicBezTo>
                    <a:pt x="32" y="23"/>
                    <a:pt x="30" y="28"/>
                    <a:pt x="31" y="28"/>
                  </a:cubicBezTo>
                  <a:cubicBezTo>
                    <a:pt x="31" y="28"/>
                    <a:pt x="31" y="28"/>
                    <a:pt x="31" y="27"/>
                  </a:cubicBezTo>
                  <a:cubicBezTo>
                    <a:pt x="33" y="31"/>
                    <a:pt x="26" y="39"/>
                    <a:pt x="24" y="41"/>
                  </a:cubicBezTo>
                  <a:cubicBezTo>
                    <a:pt x="23" y="42"/>
                    <a:pt x="19" y="43"/>
                    <a:pt x="17" y="43"/>
                  </a:cubicBezTo>
                  <a:cubicBezTo>
                    <a:pt x="17" y="43"/>
                    <a:pt x="17" y="43"/>
                    <a:pt x="17" y="43"/>
                  </a:cubicBezTo>
                  <a:cubicBezTo>
                    <a:pt x="15" y="42"/>
                    <a:pt x="10" y="41"/>
                    <a:pt x="10" y="41"/>
                  </a:cubicBezTo>
                  <a:cubicBezTo>
                    <a:pt x="10" y="41"/>
                    <a:pt x="10" y="41"/>
                    <a:pt x="11" y="41"/>
                  </a:cubicBezTo>
                  <a:cubicBezTo>
                    <a:pt x="9" y="40"/>
                    <a:pt x="6" y="37"/>
                    <a:pt x="7" y="37"/>
                  </a:cubicBezTo>
                  <a:cubicBezTo>
                    <a:pt x="6" y="36"/>
                    <a:pt x="5" y="35"/>
                    <a:pt x="4" y="35"/>
                  </a:cubicBezTo>
                  <a:cubicBezTo>
                    <a:pt x="6" y="34"/>
                    <a:pt x="3" y="30"/>
                    <a:pt x="4" y="33"/>
                  </a:cubicBezTo>
                  <a:cubicBezTo>
                    <a:pt x="4" y="33"/>
                    <a:pt x="4" y="32"/>
                    <a:pt x="4" y="32"/>
                  </a:cubicBezTo>
                  <a:cubicBezTo>
                    <a:pt x="3" y="31"/>
                    <a:pt x="3" y="30"/>
                    <a:pt x="3" y="30"/>
                  </a:cubicBezTo>
                  <a:cubicBezTo>
                    <a:pt x="2" y="27"/>
                    <a:pt x="2" y="26"/>
                    <a:pt x="2" y="25"/>
                  </a:cubicBezTo>
                  <a:cubicBezTo>
                    <a:pt x="1" y="21"/>
                    <a:pt x="3" y="17"/>
                    <a:pt x="2" y="14"/>
                  </a:cubicBezTo>
                  <a:close/>
                  <a:moveTo>
                    <a:pt x="31" y="28"/>
                  </a:moveTo>
                  <a:cubicBezTo>
                    <a:pt x="31" y="28"/>
                    <a:pt x="31" y="28"/>
                    <a:pt x="31" y="28"/>
                  </a:cubicBezTo>
                  <a:cubicBezTo>
                    <a:pt x="31" y="27"/>
                    <a:pt x="31" y="28"/>
                    <a:pt x="31" y="2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79" name="Freeform 96"/>
            <p:cNvSpPr>
              <a:spLocks noEditPoints="1" noChangeArrowheads="1"/>
            </p:cNvSpPr>
            <p:nvPr/>
          </p:nvSpPr>
          <p:spPr bwMode="auto">
            <a:xfrm>
              <a:off x="0" y="171450"/>
              <a:ext cx="398463" cy="293688"/>
            </a:xfrm>
            <a:custGeom>
              <a:avLst/>
              <a:gdLst>
                <a:gd name="T0" fmla="*/ 66 w 68"/>
                <a:gd name="T1" fmla="*/ 25 h 50"/>
                <a:gd name="T2" fmla="*/ 63 w 68"/>
                <a:gd name="T3" fmla="*/ 19 h 50"/>
                <a:gd name="T4" fmla="*/ 52 w 68"/>
                <a:gd name="T5" fmla="*/ 11 h 50"/>
                <a:gd name="T6" fmla="*/ 52 w 68"/>
                <a:gd name="T7" fmla="*/ 11 h 50"/>
                <a:gd name="T8" fmla="*/ 50 w 68"/>
                <a:gd name="T9" fmla="*/ 10 h 50"/>
                <a:gd name="T10" fmla="*/ 49 w 68"/>
                <a:gd name="T11" fmla="*/ 11 h 50"/>
                <a:gd name="T12" fmla="*/ 48 w 68"/>
                <a:gd name="T13" fmla="*/ 12 h 50"/>
                <a:gd name="T14" fmla="*/ 39 w 68"/>
                <a:gd name="T15" fmla="*/ 18 h 50"/>
                <a:gd name="T16" fmla="*/ 37 w 68"/>
                <a:gd name="T17" fmla="*/ 18 h 50"/>
                <a:gd name="T18" fmla="*/ 29 w 68"/>
                <a:gd name="T19" fmla="*/ 18 h 50"/>
                <a:gd name="T20" fmla="*/ 24 w 68"/>
                <a:gd name="T21" fmla="*/ 16 h 50"/>
                <a:gd name="T22" fmla="*/ 2 w 68"/>
                <a:gd name="T23" fmla="*/ 36 h 50"/>
                <a:gd name="T24" fmla="*/ 31 w 68"/>
                <a:gd name="T25" fmla="*/ 47 h 50"/>
                <a:gd name="T26" fmla="*/ 64 w 68"/>
                <a:gd name="T27" fmla="*/ 41 h 50"/>
                <a:gd name="T28" fmla="*/ 66 w 68"/>
                <a:gd name="T29" fmla="*/ 40 h 50"/>
                <a:gd name="T30" fmla="*/ 53 w 68"/>
                <a:gd name="T31" fmla="*/ 12 h 50"/>
                <a:gd name="T32" fmla="*/ 53 w 68"/>
                <a:gd name="T33" fmla="*/ 12 h 50"/>
                <a:gd name="T34" fmla="*/ 50 w 68"/>
                <a:gd name="T35" fmla="*/ 12 h 50"/>
                <a:gd name="T36" fmla="*/ 51 w 68"/>
                <a:gd name="T37" fmla="*/ 12 h 50"/>
                <a:gd name="T38" fmla="*/ 51 w 68"/>
                <a:gd name="T39" fmla="*/ 13 h 50"/>
                <a:gd name="T40" fmla="*/ 54 w 68"/>
                <a:gd name="T41" fmla="*/ 13 h 50"/>
                <a:gd name="T42" fmla="*/ 54 w 68"/>
                <a:gd name="T43" fmla="*/ 12 h 50"/>
                <a:gd name="T44" fmla="*/ 54 w 68"/>
                <a:gd name="T45" fmla="*/ 13 h 50"/>
                <a:gd name="T46" fmla="*/ 54 w 68"/>
                <a:gd name="T47" fmla="*/ 14 h 50"/>
                <a:gd name="T48" fmla="*/ 50 w 68"/>
                <a:gd name="T49" fmla="*/ 13 h 50"/>
                <a:gd name="T50" fmla="*/ 20 w 68"/>
                <a:gd name="T51" fmla="*/ 12 h 50"/>
                <a:gd name="T52" fmla="*/ 21 w 68"/>
                <a:gd name="T53" fmla="*/ 15 h 50"/>
                <a:gd name="T54" fmla="*/ 21 w 68"/>
                <a:gd name="T55" fmla="*/ 15 h 50"/>
                <a:gd name="T56" fmla="*/ 64 w 68"/>
                <a:gd name="T57" fmla="*/ 38 h 50"/>
                <a:gd name="T58" fmla="*/ 64 w 68"/>
                <a:gd name="T59" fmla="*/ 39 h 50"/>
                <a:gd name="T60" fmla="*/ 63 w 68"/>
                <a:gd name="T61" fmla="*/ 39 h 50"/>
                <a:gd name="T62" fmla="*/ 60 w 68"/>
                <a:gd name="T63" fmla="*/ 43 h 50"/>
                <a:gd name="T64" fmla="*/ 40 w 68"/>
                <a:gd name="T65" fmla="*/ 45 h 50"/>
                <a:gd name="T66" fmla="*/ 34 w 68"/>
                <a:gd name="T67" fmla="*/ 44 h 50"/>
                <a:gd name="T68" fmla="*/ 17 w 68"/>
                <a:gd name="T69" fmla="*/ 44 h 50"/>
                <a:gd name="T70" fmla="*/ 4 w 68"/>
                <a:gd name="T71" fmla="*/ 31 h 50"/>
                <a:gd name="T72" fmla="*/ 10 w 68"/>
                <a:gd name="T73" fmla="*/ 18 h 50"/>
                <a:gd name="T74" fmla="*/ 19 w 68"/>
                <a:gd name="T75" fmla="*/ 12 h 50"/>
                <a:gd name="T76" fmla="*/ 21 w 68"/>
                <a:gd name="T77" fmla="*/ 15 h 50"/>
                <a:gd name="T78" fmla="*/ 39 w 68"/>
                <a:gd name="T79" fmla="*/ 21 h 50"/>
                <a:gd name="T80" fmla="*/ 48 w 68"/>
                <a:gd name="T81" fmla="*/ 15 h 50"/>
                <a:gd name="T82" fmla="*/ 55 w 68"/>
                <a:gd name="T83" fmla="*/ 13 h 50"/>
                <a:gd name="T84" fmla="*/ 59 w 68"/>
                <a:gd name="T85" fmla="*/ 16 h 50"/>
                <a:gd name="T86" fmla="*/ 62 w 68"/>
                <a:gd name="T87" fmla="*/ 21 h 50"/>
                <a:gd name="T88" fmla="*/ 64 w 68"/>
                <a:gd name="T89" fmla="*/ 24 h 50"/>
                <a:gd name="T90" fmla="*/ 65 w 68"/>
                <a:gd name="T91" fmla="*/ 32 h 50"/>
                <a:gd name="T92" fmla="*/ 65 w 68"/>
                <a:gd name="T93"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65" y="24"/>
                  </a:moveTo>
                  <a:cubicBezTo>
                    <a:pt x="66" y="24"/>
                    <a:pt x="66" y="24"/>
                    <a:pt x="66" y="25"/>
                  </a:cubicBezTo>
                  <a:cubicBezTo>
                    <a:pt x="66" y="24"/>
                    <a:pt x="65" y="24"/>
                    <a:pt x="65" y="23"/>
                  </a:cubicBezTo>
                  <a:cubicBezTo>
                    <a:pt x="66" y="25"/>
                    <a:pt x="63" y="18"/>
                    <a:pt x="63" y="19"/>
                  </a:cubicBezTo>
                  <a:cubicBezTo>
                    <a:pt x="62" y="18"/>
                    <a:pt x="60" y="16"/>
                    <a:pt x="61" y="16"/>
                  </a:cubicBezTo>
                  <a:cubicBezTo>
                    <a:pt x="59" y="14"/>
                    <a:pt x="56" y="12"/>
                    <a:pt x="52" y="11"/>
                  </a:cubicBezTo>
                  <a:cubicBezTo>
                    <a:pt x="53" y="11"/>
                    <a:pt x="52" y="11"/>
                    <a:pt x="52" y="11"/>
                  </a:cubicBezTo>
                  <a:cubicBezTo>
                    <a:pt x="52" y="11"/>
                    <a:pt x="52" y="11"/>
                    <a:pt x="52" y="11"/>
                  </a:cubicBezTo>
                  <a:cubicBezTo>
                    <a:pt x="52" y="11"/>
                    <a:pt x="52" y="11"/>
                    <a:pt x="52" y="10"/>
                  </a:cubicBezTo>
                  <a:cubicBezTo>
                    <a:pt x="51" y="10"/>
                    <a:pt x="51" y="10"/>
                    <a:pt x="50" y="10"/>
                  </a:cubicBezTo>
                  <a:cubicBezTo>
                    <a:pt x="50" y="10"/>
                    <a:pt x="49" y="10"/>
                    <a:pt x="49" y="11"/>
                  </a:cubicBezTo>
                  <a:cubicBezTo>
                    <a:pt x="49" y="11"/>
                    <a:pt x="49" y="11"/>
                    <a:pt x="49" y="11"/>
                  </a:cubicBezTo>
                  <a:cubicBezTo>
                    <a:pt x="49" y="11"/>
                    <a:pt x="48" y="11"/>
                    <a:pt x="48" y="12"/>
                  </a:cubicBezTo>
                  <a:cubicBezTo>
                    <a:pt x="48" y="12"/>
                    <a:pt x="48" y="12"/>
                    <a:pt x="48" y="12"/>
                  </a:cubicBezTo>
                  <a:cubicBezTo>
                    <a:pt x="47" y="13"/>
                    <a:pt x="47" y="15"/>
                    <a:pt x="44" y="16"/>
                  </a:cubicBezTo>
                  <a:cubicBezTo>
                    <a:pt x="44" y="17"/>
                    <a:pt x="40" y="19"/>
                    <a:pt x="39" y="18"/>
                  </a:cubicBezTo>
                  <a:cubicBezTo>
                    <a:pt x="39" y="19"/>
                    <a:pt x="36" y="18"/>
                    <a:pt x="37" y="18"/>
                  </a:cubicBezTo>
                  <a:cubicBezTo>
                    <a:pt x="36" y="18"/>
                    <a:pt x="36" y="18"/>
                    <a:pt x="37" y="18"/>
                  </a:cubicBezTo>
                  <a:cubicBezTo>
                    <a:pt x="36" y="18"/>
                    <a:pt x="32" y="19"/>
                    <a:pt x="31" y="19"/>
                  </a:cubicBezTo>
                  <a:cubicBezTo>
                    <a:pt x="31" y="19"/>
                    <a:pt x="30" y="19"/>
                    <a:pt x="29" y="18"/>
                  </a:cubicBezTo>
                  <a:cubicBezTo>
                    <a:pt x="29" y="18"/>
                    <a:pt x="31" y="18"/>
                    <a:pt x="31" y="18"/>
                  </a:cubicBezTo>
                  <a:cubicBezTo>
                    <a:pt x="29" y="18"/>
                    <a:pt x="25" y="17"/>
                    <a:pt x="24" y="16"/>
                  </a:cubicBezTo>
                  <a:cubicBezTo>
                    <a:pt x="24" y="16"/>
                    <a:pt x="24" y="16"/>
                    <a:pt x="25" y="16"/>
                  </a:cubicBezTo>
                  <a:cubicBezTo>
                    <a:pt x="15" y="0"/>
                    <a:pt x="0" y="25"/>
                    <a:pt x="2" y="36"/>
                  </a:cubicBezTo>
                  <a:cubicBezTo>
                    <a:pt x="2" y="45"/>
                    <a:pt x="13" y="47"/>
                    <a:pt x="20" y="46"/>
                  </a:cubicBezTo>
                  <a:cubicBezTo>
                    <a:pt x="24" y="46"/>
                    <a:pt x="28" y="47"/>
                    <a:pt x="31" y="47"/>
                  </a:cubicBezTo>
                  <a:cubicBezTo>
                    <a:pt x="33" y="47"/>
                    <a:pt x="40" y="46"/>
                    <a:pt x="39" y="47"/>
                  </a:cubicBezTo>
                  <a:cubicBezTo>
                    <a:pt x="47" y="45"/>
                    <a:pt x="59" y="50"/>
                    <a:pt x="64" y="41"/>
                  </a:cubicBezTo>
                  <a:cubicBezTo>
                    <a:pt x="64" y="41"/>
                    <a:pt x="64" y="41"/>
                    <a:pt x="64" y="41"/>
                  </a:cubicBezTo>
                  <a:cubicBezTo>
                    <a:pt x="65" y="40"/>
                    <a:pt x="66" y="39"/>
                    <a:pt x="66" y="40"/>
                  </a:cubicBezTo>
                  <a:cubicBezTo>
                    <a:pt x="68" y="34"/>
                    <a:pt x="66" y="30"/>
                    <a:pt x="65" y="24"/>
                  </a:cubicBezTo>
                  <a:close/>
                  <a:moveTo>
                    <a:pt x="53" y="12"/>
                  </a:moveTo>
                  <a:cubicBezTo>
                    <a:pt x="53" y="12"/>
                    <a:pt x="53" y="12"/>
                    <a:pt x="54" y="12"/>
                  </a:cubicBezTo>
                  <a:cubicBezTo>
                    <a:pt x="53" y="12"/>
                    <a:pt x="53" y="12"/>
                    <a:pt x="53" y="12"/>
                  </a:cubicBezTo>
                  <a:close/>
                  <a:moveTo>
                    <a:pt x="50" y="13"/>
                  </a:moveTo>
                  <a:cubicBezTo>
                    <a:pt x="50" y="12"/>
                    <a:pt x="50" y="12"/>
                    <a:pt x="50" y="12"/>
                  </a:cubicBezTo>
                  <a:cubicBezTo>
                    <a:pt x="50" y="12"/>
                    <a:pt x="50" y="12"/>
                    <a:pt x="50" y="12"/>
                  </a:cubicBezTo>
                  <a:cubicBezTo>
                    <a:pt x="50" y="12"/>
                    <a:pt x="50" y="12"/>
                    <a:pt x="51" y="12"/>
                  </a:cubicBezTo>
                  <a:cubicBezTo>
                    <a:pt x="51" y="12"/>
                    <a:pt x="51" y="12"/>
                    <a:pt x="51" y="12"/>
                  </a:cubicBezTo>
                  <a:cubicBezTo>
                    <a:pt x="51" y="13"/>
                    <a:pt x="51" y="13"/>
                    <a:pt x="51" y="13"/>
                  </a:cubicBezTo>
                  <a:cubicBezTo>
                    <a:pt x="51" y="13"/>
                    <a:pt x="52" y="13"/>
                    <a:pt x="53" y="13"/>
                  </a:cubicBezTo>
                  <a:cubicBezTo>
                    <a:pt x="53" y="13"/>
                    <a:pt x="53" y="13"/>
                    <a:pt x="54" y="13"/>
                  </a:cubicBezTo>
                  <a:cubicBezTo>
                    <a:pt x="53" y="12"/>
                    <a:pt x="53" y="12"/>
                    <a:pt x="53" y="12"/>
                  </a:cubicBezTo>
                  <a:cubicBezTo>
                    <a:pt x="53" y="12"/>
                    <a:pt x="54" y="12"/>
                    <a:pt x="54" y="12"/>
                  </a:cubicBezTo>
                  <a:cubicBezTo>
                    <a:pt x="54" y="12"/>
                    <a:pt x="54" y="13"/>
                    <a:pt x="54" y="13"/>
                  </a:cubicBezTo>
                  <a:cubicBezTo>
                    <a:pt x="54" y="13"/>
                    <a:pt x="54" y="13"/>
                    <a:pt x="54" y="13"/>
                  </a:cubicBezTo>
                  <a:cubicBezTo>
                    <a:pt x="53" y="13"/>
                    <a:pt x="54" y="13"/>
                    <a:pt x="54" y="13"/>
                  </a:cubicBezTo>
                  <a:cubicBezTo>
                    <a:pt x="54" y="13"/>
                    <a:pt x="54" y="14"/>
                    <a:pt x="54" y="14"/>
                  </a:cubicBezTo>
                  <a:cubicBezTo>
                    <a:pt x="54" y="14"/>
                    <a:pt x="52" y="16"/>
                    <a:pt x="51" y="17"/>
                  </a:cubicBezTo>
                  <a:cubicBezTo>
                    <a:pt x="49" y="13"/>
                    <a:pt x="49" y="13"/>
                    <a:pt x="50" y="13"/>
                  </a:cubicBezTo>
                  <a:close/>
                  <a:moveTo>
                    <a:pt x="20" y="12"/>
                  </a:moveTo>
                  <a:cubicBezTo>
                    <a:pt x="20" y="12"/>
                    <a:pt x="20" y="12"/>
                    <a:pt x="20" y="12"/>
                  </a:cubicBezTo>
                  <a:cubicBezTo>
                    <a:pt x="21" y="12"/>
                    <a:pt x="20" y="12"/>
                    <a:pt x="20" y="12"/>
                  </a:cubicBezTo>
                  <a:close/>
                  <a:moveTo>
                    <a:pt x="21" y="15"/>
                  </a:moveTo>
                  <a:cubicBezTo>
                    <a:pt x="20" y="15"/>
                    <a:pt x="20" y="15"/>
                    <a:pt x="21" y="15"/>
                  </a:cubicBezTo>
                  <a:cubicBezTo>
                    <a:pt x="20" y="15"/>
                    <a:pt x="21" y="16"/>
                    <a:pt x="21" y="15"/>
                  </a:cubicBezTo>
                  <a:close/>
                  <a:moveTo>
                    <a:pt x="64" y="39"/>
                  </a:moveTo>
                  <a:cubicBezTo>
                    <a:pt x="64" y="38"/>
                    <a:pt x="64" y="38"/>
                    <a:pt x="64" y="38"/>
                  </a:cubicBezTo>
                  <a:cubicBezTo>
                    <a:pt x="64" y="38"/>
                    <a:pt x="64" y="38"/>
                    <a:pt x="64" y="38"/>
                  </a:cubicBezTo>
                  <a:cubicBezTo>
                    <a:pt x="64" y="38"/>
                    <a:pt x="64" y="38"/>
                    <a:pt x="64" y="39"/>
                  </a:cubicBezTo>
                  <a:close/>
                  <a:moveTo>
                    <a:pt x="65" y="36"/>
                  </a:moveTo>
                  <a:cubicBezTo>
                    <a:pt x="65" y="36"/>
                    <a:pt x="63" y="38"/>
                    <a:pt x="63" y="39"/>
                  </a:cubicBezTo>
                  <a:cubicBezTo>
                    <a:pt x="63" y="39"/>
                    <a:pt x="64" y="38"/>
                    <a:pt x="64" y="39"/>
                  </a:cubicBezTo>
                  <a:cubicBezTo>
                    <a:pt x="62" y="40"/>
                    <a:pt x="61" y="42"/>
                    <a:pt x="60" y="43"/>
                  </a:cubicBezTo>
                  <a:cubicBezTo>
                    <a:pt x="57" y="45"/>
                    <a:pt x="55" y="45"/>
                    <a:pt x="51" y="45"/>
                  </a:cubicBezTo>
                  <a:cubicBezTo>
                    <a:pt x="48" y="46"/>
                    <a:pt x="43" y="43"/>
                    <a:pt x="40" y="45"/>
                  </a:cubicBezTo>
                  <a:cubicBezTo>
                    <a:pt x="40" y="45"/>
                    <a:pt x="34" y="45"/>
                    <a:pt x="33" y="45"/>
                  </a:cubicBezTo>
                  <a:cubicBezTo>
                    <a:pt x="37" y="43"/>
                    <a:pt x="33" y="44"/>
                    <a:pt x="34" y="44"/>
                  </a:cubicBezTo>
                  <a:cubicBezTo>
                    <a:pt x="31" y="46"/>
                    <a:pt x="22" y="44"/>
                    <a:pt x="20" y="44"/>
                  </a:cubicBezTo>
                  <a:cubicBezTo>
                    <a:pt x="22" y="44"/>
                    <a:pt x="17" y="44"/>
                    <a:pt x="17" y="44"/>
                  </a:cubicBezTo>
                  <a:cubicBezTo>
                    <a:pt x="13" y="44"/>
                    <a:pt x="9" y="43"/>
                    <a:pt x="7" y="41"/>
                  </a:cubicBezTo>
                  <a:cubicBezTo>
                    <a:pt x="4" y="37"/>
                    <a:pt x="5" y="34"/>
                    <a:pt x="4" y="31"/>
                  </a:cubicBezTo>
                  <a:cubicBezTo>
                    <a:pt x="5" y="30"/>
                    <a:pt x="5" y="25"/>
                    <a:pt x="6" y="24"/>
                  </a:cubicBezTo>
                  <a:cubicBezTo>
                    <a:pt x="7" y="22"/>
                    <a:pt x="8" y="20"/>
                    <a:pt x="10" y="18"/>
                  </a:cubicBezTo>
                  <a:cubicBezTo>
                    <a:pt x="11" y="17"/>
                    <a:pt x="18" y="8"/>
                    <a:pt x="20" y="13"/>
                  </a:cubicBezTo>
                  <a:cubicBezTo>
                    <a:pt x="19" y="13"/>
                    <a:pt x="19" y="13"/>
                    <a:pt x="19" y="12"/>
                  </a:cubicBezTo>
                  <a:cubicBezTo>
                    <a:pt x="19" y="13"/>
                    <a:pt x="20" y="16"/>
                    <a:pt x="22" y="16"/>
                  </a:cubicBezTo>
                  <a:cubicBezTo>
                    <a:pt x="21" y="16"/>
                    <a:pt x="21" y="15"/>
                    <a:pt x="21" y="15"/>
                  </a:cubicBezTo>
                  <a:cubicBezTo>
                    <a:pt x="22" y="15"/>
                    <a:pt x="25" y="19"/>
                    <a:pt x="26" y="19"/>
                  </a:cubicBezTo>
                  <a:cubicBezTo>
                    <a:pt x="30" y="20"/>
                    <a:pt x="34" y="21"/>
                    <a:pt x="39" y="21"/>
                  </a:cubicBezTo>
                  <a:cubicBezTo>
                    <a:pt x="42" y="21"/>
                    <a:pt x="45" y="18"/>
                    <a:pt x="48" y="16"/>
                  </a:cubicBezTo>
                  <a:cubicBezTo>
                    <a:pt x="48" y="16"/>
                    <a:pt x="48" y="16"/>
                    <a:pt x="48" y="15"/>
                  </a:cubicBezTo>
                  <a:cubicBezTo>
                    <a:pt x="48" y="16"/>
                    <a:pt x="49" y="17"/>
                    <a:pt x="50" y="17"/>
                  </a:cubicBezTo>
                  <a:cubicBezTo>
                    <a:pt x="51" y="17"/>
                    <a:pt x="56" y="15"/>
                    <a:pt x="55" y="13"/>
                  </a:cubicBezTo>
                  <a:cubicBezTo>
                    <a:pt x="55" y="13"/>
                    <a:pt x="55" y="13"/>
                    <a:pt x="54" y="12"/>
                  </a:cubicBezTo>
                  <a:cubicBezTo>
                    <a:pt x="56" y="13"/>
                    <a:pt x="58" y="14"/>
                    <a:pt x="59" y="16"/>
                  </a:cubicBezTo>
                  <a:cubicBezTo>
                    <a:pt x="58" y="16"/>
                    <a:pt x="59" y="17"/>
                    <a:pt x="60" y="17"/>
                  </a:cubicBezTo>
                  <a:cubicBezTo>
                    <a:pt x="61" y="18"/>
                    <a:pt x="62" y="20"/>
                    <a:pt x="62" y="21"/>
                  </a:cubicBezTo>
                  <a:cubicBezTo>
                    <a:pt x="63" y="19"/>
                    <a:pt x="64" y="24"/>
                    <a:pt x="64" y="24"/>
                  </a:cubicBezTo>
                  <a:cubicBezTo>
                    <a:pt x="64" y="24"/>
                    <a:pt x="64" y="24"/>
                    <a:pt x="64" y="24"/>
                  </a:cubicBezTo>
                  <a:cubicBezTo>
                    <a:pt x="64" y="24"/>
                    <a:pt x="64" y="25"/>
                    <a:pt x="64" y="25"/>
                  </a:cubicBezTo>
                  <a:cubicBezTo>
                    <a:pt x="64" y="26"/>
                    <a:pt x="65" y="30"/>
                    <a:pt x="65" y="32"/>
                  </a:cubicBezTo>
                  <a:cubicBezTo>
                    <a:pt x="65" y="32"/>
                    <a:pt x="65" y="32"/>
                    <a:pt x="65" y="32"/>
                  </a:cubicBezTo>
                  <a:cubicBezTo>
                    <a:pt x="65" y="33"/>
                    <a:pt x="65" y="35"/>
                    <a:pt x="65" y="3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0" name="Freeform 97"/>
            <p:cNvSpPr>
              <a:spLocks noChangeArrowheads="1"/>
            </p:cNvSpPr>
            <p:nvPr/>
          </p:nvSpPr>
          <p:spPr bwMode="auto">
            <a:xfrm>
              <a:off x="223838" y="236537"/>
              <a:ext cx="39688" cy="17463"/>
            </a:xfrm>
            <a:custGeom>
              <a:avLst/>
              <a:gdLst>
                <a:gd name="T0" fmla="*/ 0 w 7"/>
                <a:gd name="T1" fmla="*/ 3 h 3"/>
                <a:gd name="T2" fmla="*/ 6 w 7"/>
                <a:gd name="T3" fmla="*/ 0 h 3"/>
                <a:gd name="T4" fmla="*/ 6 w 7"/>
                <a:gd name="T5" fmla="*/ 0 h 3"/>
                <a:gd name="T6" fmla="*/ 0 w 7"/>
                <a:gd name="T7" fmla="*/ 2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cubicBezTo>
                    <a:pt x="2" y="2"/>
                    <a:pt x="4" y="1"/>
                    <a:pt x="6" y="0"/>
                  </a:cubicBezTo>
                  <a:cubicBezTo>
                    <a:pt x="7" y="0"/>
                    <a:pt x="7" y="0"/>
                    <a:pt x="6" y="0"/>
                  </a:cubicBezTo>
                  <a:cubicBezTo>
                    <a:pt x="4" y="1"/>
                    <a:pt x="2" y="1"/>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1" name="Freeform 98"/>
            <p:cNvSpPr>
              <a:spLocks noChangeArrowheads="1"/>
            </p:cNvSpPr>
            <p:nvPr/>
          </p:nvSpPr>
          <p:spPr bwMode="auto">
            <a:xfrm>
              <a:off x="193675" y="219075"/>
              <a:ext cx="76200" cy="34925"/>
            </a:xfrm>
            <a:custGeom>
              <a:avLst/>
              <a:gdLst>
                <a:gd name="T0" fmla="*/ 1 w 13"/>
                <a:gd name="T1" fmla="*/ 5 h 6"/>
                <a:gd name="T2" fmla="*/ 10 w 13"/>
                <a:gd name="T3" fmla="*/ 1 h 6"/>
                <a:gd name="T4" fmla="*/ 11 w 13"/>
                <a:gd name="T5" fmla="*/ 1 h 6"/>
                <a:gd name="T6" fmla="*/ 9 w 13"/>
                <a:gd name="T7" fmla="*/ 3 h 6"/>
                <a:gd name="T8" fmla="*/ 5 w 13"/>
                <a:gd name="T9" fmla="*/ 5 h 6"/>
                <a:gd name="T10" fmla="*/ 5 w 13"/>
                <a:gd name="T11" fmla="*/ 6 h 6"/>
                <a:gd name="T12" fmla="*/ 13 w 13"/>
                <a:gd name="T13" fmla="*/ 0 h 6"/>
                <a:gd name="T14" fmla="*/ 13 w 13"/>
                <a:gd name="T15" fmla="*/ 0 h 6"/>
                <a:gd name="T16" fmla="*/ 0 w 13"/>
                <a:gd name="T17" fmla="*/ 5 h 6"/>
                <a:gd name="T18" fmla="*/ 1 w 13"/>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6">
                  <a:moveTo>
                    <a:pt x="1" y="5"/>
                  </a:moveTo>
                  <a:cubicBezTo>
                    <a:pt x="4" y="3"/>
                    <a:pt x="7" y="2"/>
                    <a:pt x="10" y="1"/>
                  </a:cubicBezTo>
                  <a:cubicBezTo>
                    <a:pt x="11" y="0"/>
                    <a:pt x="13" y="0"/>
                    <a:pt x="11" y="1"/>
                  </a:cubicBezTo>
                  <a:cubicBezTo>
                    <a:pt x="11" y="2"/>
                    <a:pt x="10" y="3"/>
                    <a:pt x="9" y="3"/>
                  </a:cubicBezTo>
                  <a:cubicBezTo>
                    <a:pt x="8" y="4"/>
                    <a:pt x="6" y="5"/>
                    <a:pt x="5" y="5"/>
                  </a:cubicBezTo>
                  <a:cubicBezTo>
                    <a:pt x="4" y="6"/>
                    <a:pt x="5" y="6"/>
                    <a:pt x="5" y="6"/>
                  </a:cubicBezTo>
                  <a:cubicBezTo>
                    <a:pt x="8" y="4"/>
                    <a:pt x="11" y="3"/>
                    <a:pt x="13" y="0"/>
                  </a:cubicBezTo>
                  <a:cubicBezTo>
                    <a:pt x="13" y="0"/>
                    <a:pt x="13" y="0"/>
                    <a:pt x="13" y="0"/>
                  </a:cubicBezTo>
                  <a:cubicBezTo>
                    <a:pt x="8" y="0"/>
                    <a:pt x="4" y="3"/>
                    <a:pt x="0" y="5"/>
                  </a:cubicBezTo>
                  <a:cubicBezTo>
                    <a:pt x="0" y="5"/>
                    <a:pt x="0"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2" name="Freeform 99"/>
            <p:cNvSpPr>
              <a:spLocks noChangeArrowheads="1"/>
            </p:cNvSpPr>
            <p:nvPr/>
          </p:nvSpPr>
          <p:spPr bwMode="auto">
            <a:xfrm>
              <a:off x="193675" y="200025"/>
              <a:ext cx="93663" cy="47625"/>
            </a:xfrm>
            <a:custGeom>
              <a:avLst/>
              <a:gdLst>
                <a:gd name="T0" fmla="*/ 15 w 16"/>
                <a:gd name="T1" fmla="*/ 0 h 8"/>
                <a:gd name="T2" fmla="*/ 0 w 16"/>
                <a:gd name="T3" fmla="*/ 7 h 8"/>
                <a:gd name="T4" fmla="*/ 0 w 16"/>
                <a:gd name="T5" fmla="*/ 7 h 8"/>
                <a:gd name="T6" fmla="*/ 15 w 16"/>
                <a:gd name="T7" fmla="*/ 0 h 8"/>
                <a:gd name="T8" fmla="*/ 15 w 16"/>
                <a:gd name="T9" fmla="*/ 0 h 8"/>
              </a:gdLst>
              <a:ahLst/>
              <a:cxnLst>
                <a:cxn ang="0">
                  <a:pos x="T0" y="T1"/>
                </a:cxn>
                <a:cxn ang="0">
                  <a:pos x="T2" y="T3"/>
                </a:cxn>
                <a:cxn ang="0">
                  <a:pos x="T4" y="T5"/>
                </a:cxn>
                <a:cxn ang="0">
                  <a:pos x="T6" y="T7"/>
                </a:cxn>
                <a:cxn ang="0">
                  <a:pos x="T8" y="T9"/>
                </a:cxn>
              </a:cxnLst>
              <a:rect l="0" t="0" r="r" b="b"/>
              <a:pathLst>
                <a:path w="16" h="8">
                  <a:moveTo>
                    <a:pt x="15" y="0"/>
                  </a:moveTo>
                  <a:cubicBezTo>
                    <a:pt x="10" y="3"/>
                    <a:pt x="5" y="5"/>
                    <a:pt x="0" y="7"/>
                  </a:cubicBezTo>
                  <a:cubicBezTo>
                    <a:pt x="0" y="8"/>
                    <a:pt x="0" y="8"/>
                    <a:pt x="0" y="7"/>
                  </a:cubicBezTo>
                  <a:cubicBezTo>
                    <a:pt x="5" y="5"/>
                    <a:pt x="11" y="3"/>
                    <a:pt x="15" y="0"/>
                  </a:cubicBezTo>
                  <a:cubicBezTo>
                    <a:pt x="16"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3" name="Freeform 100"/>
            <p:cNvSpPr>
              <a:spLocks noChangeArrowheads="1"/>
            </p:cNvSpPr>
            <p:nvPr/>
          </p:nvSpPr>
          <p:spPr bwMode="auto">
            <a:xfrm>
              <a:off x="158750" y="182562"/>
              <a:ext cx="134938" cy="53975"/>
            </a:xfrm>
            <a:custGeom>
              <a:avLst/>
              <a:gdLst>
                <a:gd name="T0" fmla="*/ 1 w 23"/>
                <a:gd name="T1" fmla="*/ 9 h 9"/>
                <a:gd name="T2" fmla="*/ 22 w 23"/>
                <a:gd name="T3" fmla="*/ 0 h 9"/>
                <a:gd name="T4" fmla="*/ 22 w 23"/>
                <a:gd name="T5" fmla="*/ 0 h 9"/>
                <a:gd name="T6" fmla="*/ 1 w 23"/>
                <a:gd name="T7" fmla="*/ 9 h 9"/>
                <a:gd name="T8" fmla="*/ 1 w 23"/>
                <a:gd name="T9" fmla="*/ 9 h 9"/>
              </a:gdLst>
              <a:ahLst/>
              <a:cxnLst>
                <a:cxn ang="0">
                  <a:pos x="T0" y="T1"/>
                </a:cxn>
                <a:cxn ang="0">
                  <a:pos x="T2" y="T3"/>
                </a:cxn>
                <a:cxn ang="0">
                  <a:pos x="T4" y="T5"/>
                </a:cxn>
                <a:cxn ang="0">
                  <a:pos x="T6" y="T7"/>
                </a:cxn>
                <a:cxn ang="0">
                  <a:pos x="T8" y="T9"/>
                </a:cxn>
              </a:cxnLst>
              <a:rect l="0" t="0" r="r" b="b"/>
              <a:pathLst>
                <a:path w="23" h="9">
                  <a:moveTo>
                    <a:pt x="1" y="9"/>
                  </a:moveTo>
                  <a:cubicBezTo>
                    <a:pt x="8" y="7"/>
                    <a:pt x="15" y="2"/>
                    <a:pt x="22" y="0"/>
                  </a:cubicBezTo>
                  <a:cubicBezTo>
                    <a:pt x="23" y="0"/>
                    <a:pt x="22" y="0"/>
                    <a:pt x="22" y="0"/>
                  </a:cubicBezTo>
                  <a:cubicBezTo>
                    <a:pt x="15" y="2"/>
                    <a:pt x="8" y="7"/>
                    <a:pt x="1" y="9"/>
                  </a:cubicBezTo>
                  <a:cubicBezTo>
                    <a:pt x="0" y="9"/>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4" name="Freeform 101"/>
            <p:cNvSpPr>
              <a:spLocks noChangeArrowheads="1"/>
            </p:cNvSpPr>
            <p:nvPr/>
          </p:nvSpPr>
          <p:spPr bwMode="auto">
            <a:xfrm>
              <a:off x="158750" y="165100"/>
              <a:ext cx="134938" cy="71438"/>
            </a:xfrm>
            <a:custGeom>
              <a:avLst/>
              <a:gdLst>
                <a:gd name="T0" fmla="*/ 23 w 23"/>
                <a:gd name="T1" fmla="*/ 0 h 12"/>
                <a:gd name="T2" fmla="*/ 0 w 23"/>
                <a:gd name="T3" fmla="*/ 12 h 12"/>
                <a:gd name="T4" fmla="*/ 0 w 23"/>
                <a:gd name="T5" fmla="*/ 12 h 12"/>
                <a:gd name="T6" fmla="*/ 23 w 23"/>
                <a:gd name="T7" fmla="*/ 0 h 12"/>
                <a:gd name="T8" fmla="*/ 23 w 23"/>
                <a:gd name="T9" fmla="*/ 0 h 12"/>
              </a:gdLst>
              <a:ahLst/>
              <a:cxnLst>
                <a:cxn ang="0">
                  <a:pos x="T0" y="T1"/>
                </a:cxn>
                <a:cxn ang="0">
                  <a:pos x="T2" y="T3"/>
                </a:cxn>
                <a:cxn ang="0">
                  <a:pos x="T4" y="T5"/>
                </a:cxn>
                <a:cxn ang="0">
                  <a:pos x="T6" y="T7"/>
                </a:cxn>
                <a:cxn ang="0">
                  <a:pos x="T8" y="T9"/>
                </a:cxn>
              </a:cxnLst>
              <a:rect l="0" t="0" r="r" b="b"/>
              <a:pathLst>
                <a:path w="23" h="12">
                  <a:moveTo>
                    <a:pt x="23" y="0"/>
                  </a:moveTo>
                  <a:cubicBezTo>
                    <a:pt x="15" y="4"/>
                    <a:pt x="7" y="7"/>
                    <a:pt x="0" y="12"/>
                  </a:cubicBezTo>
                  <a:cubicBezTo>
                    <a:pt x="0" y="12"/>
                    <a:pt x="0" y="12"/>
                    <a:pt x="0" y="12"/>
                  </a:cubicBezTo>
                  <a:cubicBezTo>
                    <a:pt x="7" y="7"/>
                    <a:pt x="16" y="4"/>
                    <a:pt x="23" y="0"/>
                  </a:cubicBezTo>
                  <a:cubicBezTo>
                    <a:pt x="23" y="0"/>
                    <a:pt x="23"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5" name="Freeform 102"/>
            <p:cNvSpPr>
              <a:spLocks noChangeArrowheads="1"/>
            </p:cNvSpPr>
            <p:nvPr/>
          </p:nvSpPr>
          <p:spPr bwMode="auto">
            <a:xfrm>
              <a:off x="134938" y="153987"/>
              <a:ext cx="158750" cy="65088"/>
            </a:xfrm>
            <a:custGeom>
              <a:avLst/>
              <a:gdLst>
                <a:gd name="T0" fmla="*/ 1 w 27"/>
                <a:gd name="T1" fmla="*/ 11 h 11"/>
                <a:gd name="T2" fmla="*/ 27 w 27"/>
                <a:gd name="T3" fmla="*/ 0 h 11"/>
                <a:gd name="T4" fmla="*/ 27 w 27"/>
                <a:gd name="T5" fmla="*/ 0 h 11"/>
                <a:gd name="T6" fmla="*/ 1 w 27"/>
                <a:gd name="T7" fmla="*/ 11 h 11"/>
                <a:gd name="T8" fmla="*/ 1 w 27"/>
                <a:gd name="T9" fmla="*/ 11 h 11"/>
              </a:gdLst>
              <a:ahLst/>
              <a:cxnLst>
                <a:cxn ang="0">
                  <a:pos x="T0" y="T1"/>
                </a:cxn>
                <a:cxn ang="0">
                  <a:pos x="T2" y="T3"/>
                </a:cxn>
                <a:cxn ang="0">
                  <a:pos x="T4" y="T5"/>
                </a:cxn>
                <a:cxn ang="0">
                  <a:pos x="T6" y="T7"/>
                </a:cxn>
                <a:cxn ang="0">
                  <a:pos x="T8" y="T9"/>
                </a:cxn>
              </a:cxnLst>
              <a:rect l="0" t="0" r="r" b="b"/>
              <a:pathLst>
                <a:path w="27" h="11">
                  <a:moveTo>
                    <a:pt x="1" y="11"/>
                  </a:moveTo>
                  <a:cubicBezTo>
                    <a:pt x="10" y="7"/>
                    <a:pt x="18" y="3"/>
                    <a:pt x="27" y="0"/>
                  </a:cubicBezTo>
                  <a:cubicBezTo>
                    <a:pt x="27" y="0"/>
                    <a:pt x="27" y="0"/>
                    <a:pt x="27" y="0"/>
                  </a:cubicBezTo>
                  <a:cubicBezTo>
                    <a:pt x="18" y="3"/>
                    <a:pt x="9" y="7"/>
                    <a:pt x="1" y="11"/>
                  </a:cubicBezTo>
                  <a:cubicBezTo>
                    <a:pt x="0" y="11"/>
                    <a:pt x="1" y="11"/>
                    <a:pt x="1"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6" name="Freeform 103"/>
            <p:cNvSpPr>
              <a:spLocks noChangeArrowheads="1"/>
            </p:cNvSpPr>
            <p:nvPr/>
          </p:nvSpPr>
          <p:spPr bwMode="auto">
            <a:xfrm>
              <a:off x="134938" y="141287"/>
              <a:ext cx="158750" cy="77788"/>
            </a:xfrm>
            <a:custGeom>
              <a:avLst/>
              <a:gdLst>
                <a:gd name="T0" fmla="*/ 27 w 27"/>
                <a:gd name="T1" fmla="*/ 0 h 13"/>
                <a:gd name="T2" fmla="*/ 0 w 27"/>
                <a:gd name="T3" fmla="*/ 13 h 13"/>
                <a:gd name="T4" fmla="*/ 1 w 27"/>
                <a:gd name="T5" fmla="*/ 13 h 13"/>
                <a:gd name="T6" fmla="*/ 27 w 27"/>
                <a:gd name="T7" fmla="*/ 1 h 13"/>
                <a:gd name="T8" fmla="*/ 27 w 27"/>
                <a:gd name="T9" fmla="*/ 0 h 13"/>
              </a:gdLst>
              <a:ahLst/>
              <a:cxnLst>
                <a:cxn ang="0">
                  <a:pos x="T0" y="T1"/>
                </a:cxn>
                <a:cxn ang="0">
                  <a:pos x="T2" y="T3"/>
                </a:cxn>
                <a:cxn ang="0">
                  <a:pos x="T4" y="T5"/>
                </a:cxn>
                <a:cxn ang="0">
                  <a:pos x="T6" y="T7"/>
                </a:cxn>
                <a:cxn ang="0">
                  <a:pos x="T8" y="T9"/>
                </a:cxn>
              </a:cxnLst>
              <a:rect l="0" t="0" r="r" b="b"/>
              <a:pathLst>
                <a:path w="27" h="13">
                  <a:moveTo>
                    <a:pt x="27" y="0"/>
                  </a:moveTo>
                  <a:cubicBezTo>
                    <a:pt x="18" y="5"/>
                    <a:pt x="9" y="9"/>
                    <a:pt x="0" y="13"/>
                  </a:cubicBezTo>
                  <a:cubicBezTo>
                    <a:pt x="0" y="13"/>
                    <a:pt x="1" y="13"/>
                    <a:pt x="1" y="13"/>
                  </a:cubicBezTo>
                  <a:cubicBezTo>
                    <a:pt x="9" y="9"/>
                    <a:pt x="18" y="5"/>
                    <a:pt x="27" y="1"/>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7" name="Freeform 104"/>
            <p:cNvSpPr>
              <a:spLocks noChangeArrowheads="1"/>
            </p:cNvSpPr>
            <p:nvPr/>
          </p:nvSpPr>
          <p:spPr bwMode="auto">
            <a:xfrm>
              <a:off x="117475" y="112712"/>
              <a:ext cx="176213" cy="87313"/>
            </a:xfrm>
            <a:custGeom>
              <a:avLst/>
              <a:gdLst>
                <a:gd name="T0" fmla="*/ 30 w 30"/>
                <a:gd name="T1" fmla="*/ 0 h 15"/>
                <a:gd name="T2" fmla="*/ 1 w 30"/>
                <a:gd name="T3" fmla="*/ 14 h 15"/>
                <a:gd name="T4" fmla="*/ 2 w 30"/>
                <a:gd name="T5" fmla="*/ 15 h 15"/>
                <a:gd name="T6" fmla="*/ 30 w 30"/>
                <a:gd name="T7" fmla="*/ 4 h 15"/>
                <a:gd name="T8" fmla="*/ 30 w 30"/>
                <a:gd name="T9" fmla="*/ 3 h 15"/>
                <a:gd name="T10" fmla="*/ 5 w 30"/>
                <a:gd name="T11" fmla="*/ 14 h 15"/>
                <a:gd name="T12" fmla="*/ 8 w 30"/>
                <a:gd name="T13" fmla="*/ 11 h 15"/>
                <a:gd name="T14" fmla="*/ 16 w 30"/>
                <a:gd name="T15" fmla="*/ 7 h 15"/>
                <a:gd name="T16" fmla="*/ 30 w 30"/>
                <a:gd name="T17" fmla="*/ 1 h 15"/>
                <a:gd name="T18" fmla="*/ 30 w 30"/>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5">
                  <a:moveTo>
                    <a:pt x="30" y="0"/>
                  </a:moveTo>
                  <a:cubicBezTo>
                    <a:pt x="20" y="5"/>
                    <a:pt x="10" y="9"/>
                    <a:pt x="1" y="14"/>
                  </a:cubicBezTo>
                  <a:cubicBezTo>
                    <a:pt x="1" y="15"/>
                    <a:pt x="1" y="15"/>
                    <a:pt x="2" y="15"/>
                  </a:cubicBezTo>
                  <a:cubicBezTo>
                    <a:pt x="12" y="13"/>
                    <a:pt x="21" y="7"/>
                    <a:pt x="30" y="4"/>
                  </a:cubicBezTo>
                  <a:cubicBezTo>
                    <a:pt x="30" y="3"/>
                    <a:pt x="30" y="3"/>
                    <a:pt x="30" y="3"/>
                  </a:cubicBezTo>
                  <a:cubicBezTo>
                    <a:pt x="21" y="6"/>
                    <a:pt x="14" y="11"/>
                    <a:pt x="5" y="14"/>
                  </a:cubicBezTo>
                  <a:cubicBezTo>
                    <a:pt x="0" y="15"/>
                    <a:pt x="7" y="11"/>
                    <a:pt x="8" y="11"/>
                  </a:cubicBezTo>
                  <a:cubicBezTo>
                    <a:pt x="11" y="9"/>
                    <a:pt x="13" y="8"/>
                    <a:pt x="16" y="7"/>
                  </a:cubicBezTo>
                  <a:cubicBezTo>
                    <a:pt x="20" y="5"/>
                    <a:pt x="25" y="3"/>
                    <a:pt x="30" y="1"/>
                  </a:cubicBezTo>
                  <a:cubicBezTo>
                    <a:pt x="30" y="1"/>
                    <a:pt x="30"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8" name="Freeform 105"/>
            <p:cNvSpPr>
              <a:spLocks noChangeArrowheads="1"/>
            </p:cNvSpPr>
            <p:nvPr/>
          </p:nvSpPr>
          <p:spPr bwMode="auto">
            <a:xfrm>
              <a:off x="111125" y="95250"/>
              <a:ext cx="182563" cy="82550"/>
            </a:xfrm>
            <a:custGeom>
              <a:avLst/>
              <a:gdLst>
                <a:gd name="T0" fmla="*/ 0 w 31"/>
                <a:gd name="T1" fmla="*/ 12 h 14"/>
                <a:gd name="T2" fmla="*/ 10 w 31"/>
                <a:gd name="T3" fmla="*/ 8 h 14"/>
                <a:gd name="T4" fmla="*/ 28 w 31"/>
                <a:gd name="T5" fmla="*/ 0 h 14"/>
                <a:gd name="T6" fmla="*/ 14 w 31"/>
                <a:gd name="T7" fmla="*/ 7 h 14"/>
                <a:gd name="T8" fmla="*/ 1 w 31"/>
                <a:gd name="T9" fmla="*/ 14 h 14"/>
                <a:gd name="T10" fmla="*/ 1 w 31"/>
                <a:gd name="T11" fmla="*/ 14 h 14"/>
                <a:gd name="T12" fmla="*/ 31 w 31"/>
                <a:gd name="T13" fmla="*/ 2 h 14"/>
                <a:gd name="T14" fmla="*/ 30 w 31"/>
                <a:gd name="T15" fmla="*/ 2 h 14"/>
                <a:gd name="T16" fmla="*/ 3 w 31"/>
                <a:gd name="T17" fmla="*/ 13 h 14"/>
                <a:gd name="T18" fmla="*/ 8 w 31"/>
                <a:gd name="T19" fmla="*/ 10 h 14"/>
                <a:gd name="T20" fmla="*/ 16 w 31"/>
                <a:gd name="T21" fmla="*/ 6 h 14"/>
                <a:gd name="T22" fmla="*/ 30 w 31"/>
                <a:gd name="T23" fmla="*/ 0 h 14"/>
                <a:gd name="T24" fmla="*/ 30 w 31"/>
                <a:gd name="T25" fmla="*/ 0 h 14"/>
                <a:gd name="T26" fmla="*/ 17 w 31"/>
                <a:gd name="T27" fmla="*/ 4 h 14"/>
                <a:gd name="T28" fmla="*/ 0 w 31"/>
                <a:gd name="T29" fmla="*/ 12 h 14"/>
                <a:gd name="T30" fmla="*/ 0 w 31"/>
                <a:gd name="T3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4">
                  <a:moveTo>
                    <a:pt x="0" y="12"/>
                  </a:moveTo>
                  <a:cubicBezTo>
                    <a:pt x="4" y="11"/>
                    <a:pt x="7" y="10"/>
                    <a:pt x="10" y="8"/>
                  </a:cubicBezTo>
                  <a:cubicBezTo>
                    <a:pt x="15" y="5"/>
                    <a:pt x="22" y="3"/>
                    <a:pt x="28" y="0"/>
                  </a:cubicBezTo>
                  <a:cubicBezTo>
                    <a:pt x="23" y="2"/>
                    <a:pt x="18" y="5"/>
                    <a:pt x="14" y="7"/>
                  </a:cubicBezTo>
                  <a:cubicBezTo>
                    <a:pt x="9" y="9"/>
                    <a:pt x="5" y="11"/>
                    <a:pt x="1" y="14"/>
                  </a:cubicBezTo>
                  <a:cubicBezTo>
                    <a:pt x="0" y="14"/>
                    <a:pt x="1" y="14"/>
                    <a:pt x="1" y="14"/>
                  </a:cubicBezTo>
                  <a:cubicBezTo>
                    <a:pt x="11" y="11"/>
                    <a:pt x="21" y="6"/>
                    <a:pt x="31" y="2"/>
                  </a:cubicBezTo>
                  <a:cubicBezTo>
                    <a:pt x="31" y="2"/>
                    <a:pt x="31" y="2"/>
                    <a:pt x="30" y="2"/>
                  </a:cubicBezTo>
                  <a:cubicBezTo>
                    <a:pt x="21" y="5"/>
                    <a:pt x="12" y="10"/>
                    <a:pt x="3" y="13"/>
                  </a:cubicBezTo>
                  <a:cubicBezTo>
                    <a:pt x="3" y="13"/>
                    <a:pt x="7" y="11"/>
                    <a:pt x="8" y="10"/>
                  </a:cubicBezTo>
                  <a:cubicBezTo>
                    <a:pt x="11" y="9"/>
                    <a:pt x="14" y="7"/>
                    <a:pt x="16" y="6"/>
                  </a:cubicBezTo>
                  <a:cubicBezTo>
                    <a:pt x="21" y="4"/>
                    <a:pt x="25" y="2"/>
                    <a:pt x="30" y="0"/>
                  </a:cubicBezTo>
                  <a:cubicBezTo>
                    <a:pt x="30" y="0"/>
                    <a:pt x="30" y="0"/>
                    <a:pt x="30" y="0"/>
                  </a:cubicBezTo>
                  <a:cubicBezTo>
                    <a:pt x="25" y="1"/>
                    <a:pt x="21" y="3"/>
                    <a:pt x="17" y="4"/>
                  </a:cubicBezTo>
                  <a:cubicBezTo>
                    <a:pt x="11" y="7"/>
                    <a:pt x="6" y="10"/>
                    <a:pt x="0" y="12"/>
                  </a:cubicBezTo>
                  <a:cubicBezTo>
                    <a:pt x="0" y="12"/>
                    <a:pt x="0" y="12"/>
                    <a:pt x="0"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9" name="Freeform 106"/>
            <p:cNvSpPr>
              <a:spLocks noChangeArrowheads="1"/>
            </p:cNvSpPr>
            <p:nvPr/>
          </p:nvSpPr>
          <p:spPr bwMode="auto">
            <a:xfrm>
              <a:off x="111125" y="71437"/>
              <a:ext cx="176213" cy="87313"/>
            </a:xfrm>
            <a:custGeom>
              <a:avLst/>
              <a:gdLst>
                <a:gd name="T0" fmla="*/ 29 w 30"/>
                <a:gd name="T1" fmla="*/ 1 h 15"/>
                <a:gd name="T2" fmla="*/ 0 w 30"/>
                <a:gd name="T3" fmla="*/ 15 h 15"/>
                <a:gd name="T4" fmla="*/ 0 w 30"/>
                <a:gd name="T5" fmla="*/ 15 h 15"/>
                <a:gd name="T6" fmla="*/ 30 w 30"/>
                <a:gd name="T7" fmla="*/ 1 h 15"/>
                <a:gd name="T8" fmla="*/ 29 w 30"/>
                <a:gd name="T9" fmla="*/ 1 h 15"/>
              </a:gdLst>
              <a:ahLst/>
              <a:cxnLst>
                <a:cxn ang="0">
                  <a:pos x="T0" y="T1"/>
                </a:cxn>
                <a:cxn ang="0">
                  <a:pos x="T2" y="T3"/>
                </a:cxn>
                <a:cxn ang="0">
                  <a:pos x="T4" y="T5"/>
                </a:cxn>
                <a:cxn ang="0">
                  <a:pos x="T6" y="T7"/>
                </a:cxn>
                <a:cxn ang="0">
                  <a:pos x="T8" y="T9"/>
                </a:cxn>
              </a:cxnLst>
              <a:rect l="0" t="0" r="r" b="b"/>
              <a:pathLst>
                <a:path w="30" h="15">
                  <a:moveTo>
                    <a:pt x="29" y="1"/>
                  </a:moveTo>
                  <a:cubicBezTo>
                    <a:pt x="19" y="6"/>
                    <a:pt x="9" y="9"/>
                    <a:pt x="0" y="15"/>
                  </a:cubicBezTo>
                  <a:cubicBezTo>
                    <a:pt x="0" y="15"/>
                    <a:pt x="0" y="15"/>
                    <a:pt x="0" y="15"/>
                  </a:cubicBezTo>
                  <a:cubicBezTo>
                    <a:pt x="10" y="9"/>
                    <a:pt x="20" y="6"/>
                    <a:pt x="30" y="1"/>
                  </a:cubicBezTo>
                  <a:cubicBezTo>
                    <a:pt x="30" y="0"/>
                    <a:pt x="29" y="0"/>
                    <a:pt x="2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0" name="Freeform 107"/>
            <p:cNvSpPr>
              <a:spLocks noChangeArrowheads="1"/>
            </p:cNvSpPr>
            <p:nvPr/>
          </p:nvSpPr>
          <p:spPr bwMode="auto">
            <a:xfrm>
              <a:off x="106363" y="71437"/>
              <a:ext cx="180975" cy="76200"/>
            </a:xfrm>
            <a:custGeom>
              <a:avLst/>
              <a:gdLst>
                <a:gd name="T0" fmla="*/ 1 w 31"/>
                <a:gd name="T1" fmla="*/ 13 h 13"/>
                <a:gd name="T2" fmla="*/ 30 w 31"/>
                <a:gd name="T3" fmla="*/ 0 h 13"/>
                <a:gd name="T4" fmla="*/ 30 w 31"/>
                <a:gd name="T5" fmla="*/ 0 h 13"/>
                <a:gd name="T6" fmla="*/ 1 w 31"/>
                <a:gd name="T7" fmla="*/ 12 h 13"/>
                <a:gd name="T8" fmla="*/ 1 w 31"/>
                <a:gd name="T9" fmla="*/ 13 h 13"/>
              </a:gdLst>
              <a:ahLst/>
              <a:cxnLst>
                <a:cxn ang="0">
                  <a:pos x="T0" y="T1"/>
                </a:cxn>
                <a:cxn ang="0">
                  <a:pos x="T2" y="T3"/>
                </a:cxn>
                <a:cxn ang="0">
                  <a:pos x="T4" y="T5"/>
                </a:cxn>
                <a:cxn ang="0">
                  <a:pos x="T6" y="T7"/>
                </a:cxn>
                <a:cxn ang="0">
                  <a:pos x="T8" y="T9"/>
                </a:cxn>
              </a:cxnLst>
              <a:rect l="0" t="0" r="r" b="b"/>
              <a:pathLst>
                <a:path w="31" h="13">
                  <a:moveTo>
                    <a:pt x="1" y="13"/>
                  </a:moveTo>
                  <a:cubicBezTo>
                    <a:pt x="11" y="10"/>
                    <a:pt x="20" y="4"/>
                    <a:pt x="30" y="0"/>
                  </a:cubicBezTo>
                  <a:cubicBezTo>
                    <a:pt x="31" y="0"/>
                    <a:pt x="31" y="0"/>
                    <a:pt x="30" y="0"/>
                  </a:cubicBezTo>
                  <a:cubicBezTo>
                    <a:pt x="20" y="4"/>
                    <a:pt x="11" y="10"/>
                    <a:pt x="1" y="12"/>
                  </a:cubicBezTo>
                  <a:cubicBezTo>
                    <a:pt x="0" y="12"/>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1" name="Freeform 108"/>
            <p:cNvSpPr>
              <a:spLocks noChangeArrowheads="1"/>
            </p:cNvSpPr>
            <p:nvPr/>
          </p:nvSpPr>
          <p:spPr bwMode="auto">
            <a:xfrm>
              <a:off x="106363" y="53975"/>
              <a:ext cx="174625" cy="87313"/>
            </a:xfrm>
            <a:custGeom>
              <a:avLst/>
              <a:gdLst>
                <a:gd name="T0" fmla="*/ 29 w 30"/>
                <a:gd name="T1" fmla="*/ 0 h 15"/>
                <a:gd name="T2" fmla="*/ 0 w 30"/>
                <a:gd name="T3" fmla="*/ 15 h 15"/>
                <a:gd name="T4" fmla="*/ 1 w 30"/>
                <a:gd name="T5" fmla="*/ 15 h 15"/>
                <a:gd name="T6" fmla="*/ 29 w 30"/>
                <a:gd name="T7" fmla="*/ 1 h 15"/>
                <a:gd name="T8" fmla="*/ 29 w 30"/>
                <a:gd name="T9" fmla="*/ 0 h 15"/>
              </a:gdLst>
              <a:ahLst/>
              <a:cxnLst>
                <a:cxn ang="0">
                  <a:pos x="T0" y="T1"/>
                </a:cxn>
                <a:cxn ang="0">
                  <a:pos x="T2" y="T3"/>
                </a:cxn>
                <a:cxn ang="0">
                  <a:pos x="T4" y="T5"/>
                </a:cxn>
                <a:cxn ang="0">
                  <a:pos x="T6" y="T7"/>
                </a:cxn>
                <a:cxn ang="0">
                  <a:pos x="T8" y="T9"/>
                </a:cxn>
              </a:cxnLst>
              <a:rect l="0" t="0" r="r" b="b"/>
              <a:pathLst>
                <a:path w="30" h="15">
                  <a:moveTo>
                    <a:pt x="29" y="0"/>
                  </a:moveTo>
                  <a:cubicBezTo>
                    <a:pt x="20" y="5"/>
                    <a:pt x="9" y="9"/>
                    <a:pt x="0" y="15"/>
                  </a:cubicBezTo>
                  <a:cubicBezTo>
                    <a:pt x="0" y="15"/>
                    <a:pt x="1" y="15"/>
                    <a:pt x="1" y="15"/>
                  </a:cubicBezTo>
                  <a:cubicBezTo>
                    <a:pt x="10" y="9"/>
                    <a:pt x="20" y="6"/>
                    <a:pt x="29" y="1"/>
                  </a:cubicBezTo>
                  <a:cubicBezTo>
                    <a:pt x="30" y="1"/>
                    <a:pt x="29" y="0"/>
                    <a:pt x="2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2" name="Freeform 109"/>
            <p:cNvSpPr>
              <a:spLocks noChangeArrowheads="1"/>
            </p:cNvSpPr>
            <p:nvPr/>
          </p:nvSpPr>
          <p:spPr bwMode="auto">
            <a:xfrm>
              <a:off x="106363" y="53975"/>
              <a:ext cx="174625" cy="76200"/>
            </a:xfrm>
            <a:custGeom>
              <a:avLst/>
              <a:gdLst>
                <a:gd name="T0" fmla="*/ 1 w 30"/>
                <a:gd name="T1" fmla="*/ 13 h 13"/>
                <a:gd name="T2" fmla="*/ 29 w 30"/>
                <a:gd name="T3" fmla="*/ 0 h 13"/>
                <a:gd name="T4" fmla="*/ 29 w 30"/>
                <a:gd name="T5" fmla="*/ 0 h 13"/>
                <a:gd name="T6" fmla="*/ 1 w 30"/>
                <a:gd name="T7" fmla="*/ 12 h 13"/>
                <a:gd name="T8" fmla="*/ 1 w 30"/>
                <a:gd name="T9" fmla="*/ 13 h 13"/>
              </a:gdLst>
              <a:ahLst/>
              <a:cxnLst>
                <a:cxn ang="0">
                  <a:pos x="T0" y="T1"/>
                </a:cxn>
                <a:cxn ang="0">
                  <a:pos x="T2" y="T3"/>
                </a:cxn>
                <a:cxn ang="0">
                  <a:pos x="T4" y="T5"/>
                </a:cxn>
                <a:cxn ang="0">
                  <a:pos x="T6" y="T7"/>
                </a:cxn>
                <a:cxn ang="0">
                  <a:pos x="T8" y="T9"/>
                </a:cxn>
              </a:cxnLst>
              <a:rect l="0" t="0" r="r" b="b"/>
              <a:pathLst>
                <a:path w="30" h="13">
                  <a:moveTo>
                    <a:pt x="1" y="13"/>
                  </a:moveTo>
                  <a:cubicBezTo>
                    <a:pt x="10" y="8"/>
                    <a:pt x="20" y="5"/>
                    <a:pt x="29" y="0"/>
                  </a:cubicBezTo>
                  <a:cubicBezTo>
                    <a:pt x="30" y="0"/>
                    <a:pt x="29" y="0"/>
                    <a:pt x="29" y="0"/>
                  </a:cubicBezTo>
                  <a:cubicBezTo>
                    <a:pt x="20" y="5"/>
                    <a:pt x="10" y="8"/>
                    <a:pt x="1" y="12"/>
                  </a:cubicBezTo>
                  <a:cubicBezTo>
                    <a:pt x="0" y="12"/>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3" name="Freeform 110"/>
            <p:cNvSpPr>
              <a:spLocks noChangeArrowheads="1"/>
            </p:cNvSpPr>
            <p:nvPr/>
          </p:nvSpPr>
          <p:spPr bwMode="auto">
            <a:xfrm>
              <a:off x="106363" y="36512"/>
              <a:ext cx="157163" cy="87313"/>
            </a:xfrm>
            <a:custGeom>
              <a:avLst/>
              <a:gdLst>
                <a:gd name="T0" fmla="*/ 27 w 27"/>
                <a:gd name="T1" fmla="*/ 0 h 15"/>
                <a:gd name="T2" fmla="*/ 0 w 27"/>
                <a:gd name="T3" fmla="*/ 15 h 15"/>
                <a:gd name="T4" fmla="*/ 1 w 27"/>
                <a:gd name="T5" fmla="*/ 15 h 15"/>
                <a:gd name="T6" fmla="*/ 27 w 27"/>
                <a:gd name="T7" fmla="*/ 0 h 15"/>
                <a:gd name="T8" fmla="*/ 27 w 27"/>
                <a:gd name="T9" fmla="*/ 0 h 15"/>
              </a:gdLst>
              <a:ahLst/>
              <a:cxnLst>
                <a:cxn ang="0">
                  <a:pos x="T0" y="T1"/>
                </a:cxn>
                <a:cxn ang="0">
                  <a:pos x="T2" y="T3"/>
                </a:cxn>
                <a:cxn ang="0">
                  <a:pos x="T4" y="T5"/>
                </a:cxn>
                <a:cxn ang="0">
                  <a:pos x="T6" y="T7"/>
                </a:cxn>
                <a:cxn ang="0">
                  <a:pos x="T8" y="T9"/>
                </a:cxn>
              </a:cxnLst>
              <a:rect l="0" t="0" r="r" b="b"/>
              <a:pathLst>
                <a:path w="27" h="15">
                  <a:moveTo>
                    <a:pt x="27" y="0"/>
                  </a:moveTo>
                  <a:cubicBezTo>
                    <a:pt x="18" y="5"/>
                    <a:pt x="8" y="8"/>
                    <a:pt x="0" y="15"/>
                  </a:cubicBezTo>
                  <a:cubicBezTo>
                    <a:pt x="0" y="15"/>
                    <a:pt x="1" y="15"/>
                    <a:pt x="1" y="15"/>
                  </a:cubicBezTo>
                  <a:cubicBezTo>
                    <a:pt x="9" y="8"/>
                    <a:pt x="19" y="5"/>
                    <a:pt x="27" y="0"/>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4" name="Freeform 111"/>
            <p:cNvSpPr>
              <a:spLocks noChangeArrowheads="1"/>
            </p:cNvSpPr>
            <p:nvPr/>
          </p:nvSpPr>
          <p:spPr bwMode="auto">
            <a:xfrm>
              <a:off x="111125" y="30162"/>
              <a:ext cx="152400" cy="69850"/>
            </a:xfrm>
            <a:custGeom>
              <a:avLst/>
              <a:gdLst>
                <a:gd name="T0" fmla="*/ 0 w 26"/>
                <a:gd name="T1" fmla="*/ 12 h 12"/>
                <a:gd name="T2" fmla="*/ 26 w 26"/>
                <a:gd name="T3" fmla="*/ 1 h 12"/>
                <a:gd name="T4" fmla="*/ 26 w 26"/>
                <a:gd name="T5" fmla="*/ 1 h 12"/>
                <a:gd name="T6" fmla="*/ 0 w 26"/>
                <a:gd name="T7" fmla="*/ 12 h 12"/>
                <a:gd name="T8" fmla="*/ 0 w 26"/>
                <a:gd name="T9" fmla="*/ 12 h 12"/>
              </a:gdLst>
              <a:ahLst/>
              <a:cxnLst>
                <a:cxn ang="0">
                  <a:pos x="T0" y="T1"/>
                </a:cxn>
                <a:cxn ang="0">
                  <a:pos x="T2" y="T3"/>
                </a:cxn>
                <a:cxn ang="0">
                  <a:pos x="T4" y="T5"/>
                </a:cxn>
                <a:cxn ang="0">
                  <a:pos x="T6" y="T7"/>
                </a:cxn>
                <a:cxn ang="0">
                  <a:pos x="T8" y="T9"/>
                </a:cxn>
              </a:cxnLst>
              <a:rect l="0" t="0" r="r" b="b"/>
              <a:pathLst>
                <a:path w="26" h="12">
                  <a:moveTo>
                    <a:pt x="0" y="12"/>
                  </a:moveTo>
                  <a:cubicBezTo>
                    <a:pt x="9" y="10"/>
                    <a:pt x="17" y="5"/>
                    <a:pt x="26" y="1"/>
                  </a:cubicBezTo>
                  <a:cubicBezTo>
                    <a:pt x="26" y="1"/>
                    <a:pt x="26" y="0"/>
                    <a:pt x="26" y="1"/>
                  </a:cubicBezTo>
                  <a:cubicBezTo>
                    <a:pt x="17" y="4"/>
                    <a:pt x="9" y="10"/>
                    <a:pt x="0" y="12"/>
                  </a:cubicBezTo>
                  <a:cubicBezTo>
                    <a:pt x="0" y="12"/>
                    <a:pt x="0" y="12"/>
                    <a:pt x="0"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5" name="Freeform 112"/>
            <p:cNvSpPr>
              <a:spLocks noChangeArrowheads="1"/>
            </p:cNvSpPr>
            <p:nvPr/>
          </p:nvSpPr>
          <p:spPr bwMode="auto">
            <a:xfrm>
              <a:off x="111125" y="12700"/>
              <a:ext cx="141288" cy="82550"/>
            </a:xfrm>
            <a:custGeom>
              <a:avLst/>
              <a:gdLst>
                <a:gd name="T0" fmla="*/ 2 w 24"/>
                <a:gd name="T1" fmla="*/ 10 h 14"/>
                <a:gd name="T2" fmla="*/ 10 w 24"/>
                <a:gd name="T3" fmla="*/ 7 h 14"/>
                <a:gd name="T4" fmla="*/ 17 w 24"/>
                <a:gd name="T5" fmla="*/ 4 h 14"/>
                <a:gd name="T6" fmla="*/ 19 w 24"/>
                <a:gd name="T7" fmla="*/ 3 h 14"/>
                <a:gd name="T8" fmla="*/ 20 w 24"/>
                <a:gd name="T9" fmla="*/ 2 h 14"/>
                <a:gd name="T10" fmla="*/ 0 w 24"/>
                <a:gd name="T11" fmla="*/ 14 h 14"/>
                <a:gd name="T12" fmla="*/ 1 w 24"/>
                <a:gd name="T13" fmla="*/ 14 h 14"/>
                <a:gd name="T14" fmla="*/ 23 w 24"/>
                <a:gd name="T15" fmla="*/ 1 h 14"/>
                <a:gd name="T16" fmla="*/ 23 w 24"/>
                <a:gd name="T17" fmla="*/ 1 h 14"/>
                <a:gd name="T18" fmla="*/ 2 w 24"/>
                <a:gd name="T19" fmla="*/ 10 h 14"/>
                <a:gd name="T20" fmla="*/ 2 w 24"/>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4">
                  <a:moveTo>
                    <a:pt x="2" y="10"/>
                  </a:moveTo>
                  <a:cubicBezTo>
                    <a:pt x="5" y="10"/>
                    <a:pt x="7" y="9"/>
                    <a:pt x="10" y="7"/>
                  </a:cubicBezTo>
                  <a:cubicBezTo>
                    <a:pt x="12" y="6"/>
                    <a:pt x="14" y="5"/>
                    <a:pt x="17" y="4"/>
                  </a:cubicBezTo>
                  <a:cubicBezTo>
                    <a:pt x="17" y="4"/>
                    <a:pt x="18" y="3"/>
                    <a:pt x="19" y="3"/>
                  </a:cubicBezTo>
                  <a:cubicBezTo>
                    <a:pt x="20" y="3"/>
                    <a:pt x="24" y="0"/>
                    <a:pt x="20" y="2"/>
                  </a:cubicBezTo>
                  <a:cubicBezTo>
                    <a:pt x="13" y="6"/>
                    <a:pt x="6" y="9"/>
                    <a:pt x="0" y="14"/>
                  </a:cubicBezTo>
                  <a:cubicBezTo>
                    <a:pt x="0" y="14"/>
                    <a:pt x="0" y="14"/>
                    <a:pt x="1" y="14"/>
                  </a:cubicBezTo>
                  <a:cubicBezTo>
                    <a:pt x="7" y="8"/>
                    <a:pt x="15" y="5"/>
                    <a:pt x="23" y="1"/>
                  </a:cubicBezTo>
                  <a:cubicBezTo>
                    <a:pt x="23" y="1"/>
                    <a:pt x="23" y="1"/>
                    <a:pt x="23" y="1"/>
                  </a:cubicBezTo>
                  <a:cubicBezTo>
                    <a:pt x="16" y="4"/>
                    <a:pt x="9" y="9"/>
                    <a:pt x="2" y="10"/>
                  </a:cubicBezTo>
                  <a:cubicBezTo>
                    <a:pt x="2" y="10"/>
                    <a:pt x="1" y="10"/>
                    <a:pt x="2"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6" name="Freeform 113"/>
            <p:cNvSpPr>
              <a:spLocks noChangeArrowheads="1"/>
            </p:cNvSpPr>
            <p:nvPr/>
          </p:nvSpPr>
          <p:spPr bwMode="auto">
            <a:xfrm>
              <a:off x="123825" y="17462"/>
              <a:ext cx="76200" cy="41275"/>
            </a:xfrm>
            <a:custGeom>
              <a:avLst/>
              <a:gdLst>
                <a:gd name="T0" fmla="*/ 13 w 13"/>
                <a:gd name="T1" fmla="*/ 0 h 7"/>
                <a:gd name="T2" fmla="*/ 0 w 13"/>
                <a:gd name="T3" fmla="*/ 7 h 7"/>
                <a:gd name="T4" fmla="*/ 1 w 13"/>
                <a:gd name="T5" fmla="*/ 7 h 7"/>
                <a:gd name="T6" fmla="*/ 13 w 13"/>
                <a:gd name="T7" fmla="*/ 0 h 7"/>
                <a:gd name="T8" fmla="*/ 13 w 13"/>
                <a:gd name="T9" fmla="*/ 0 h 7"/>
              </a:gdLst>
              <a:ahLst/>
              <a:cxnLst>
                <a:cxn ang="0">
                  <a:pos x="T0" y="T1"/>
                </a:cxn>
                <a:cxn ang="0">
                  <a:pos x="T2" y="T3"/>
                </a:cxn>
                <a:cxn ang="0">
                  <a:pos x="T4" y="T5"/>
                </a:cxn>
                <a:cxn ang="0">
                  <a:pos x="T6" y="T7"/>
                </a:cxn>
                <a:cxn ang="0">
                  <a:pos x="T8" y="T9"/>
                </a:cxn>
              </a:cxnLst>
              <a:rect l="0" t="0" r="r" b="b"/>
              <a:pathLst>
                <a:path w="13" h="7">
                  <a:moveTo>
                    <a:pt x="13" y="0"/>
                  </a:moveTo>
                  <a:cubicBezTo>
                    <a:pt x="8" y="1"/>
                    <a:pt x="4" y="4"/>
                    <a:pt x="0" y="7"/>
                  </a:cubicBezTo>
                  <a:cubicBezTo>
                    <a:pt x="0" y="7"/>
                    <a:pt x="0" y="7"/>
                    <a:pt x="1" y="7"/>
                  </a:cubicBezTo>
                  <a:cubicBezTo>
                    <a:pt x="4" y="4"/>
                    <a:pt x="8" y="1"/>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7" name="Freeform 114"/>
            <p:cNvSpPr>
              <a:spLocks noChangeArrowheads="1"/>
            </p:cNvSpPr>
            <p:nvPr/>
          </p:nvSpPr>
          <p:spPr bwMode="auto">
            <a:xfrm>
              <a:off x="322263" y="412750"/>
              <a:ext cx="53975" cy="30163"/>
            </a:xfrm>
            <a:custGeom>
              <a:avLst/>
              <a:gdLst>
                <a:gd name="T0" fmla="*/ 1 w 9"/>
                <a:gd name="T1" fmla="*/ 5 h 5"/>
                <a:gd name="T2" fmla="*/ 8 w 9"/>
                <a:gd name="T3" fmla="*/ 1 h 5"/>
                <a:gd name="T4" fmla="*/ 8 w 9"/>
                <a:gd name="T5" fmla="*/ 0 h 5"/>
                <a:gd name="T6" fmla="*/ 1 w 9"/>
                <a:gd name="T7" fmla="*/ 4 h 5"/>
                <a:gd name="T8" fmla="*/ 1 w 9"/>
                <a:gd name="T9" fmla="*/ 5 h 5"/>
              </a:gdLst>
              <a:ahLst/>
              <a:cxnLst>
                <a:cxn ang="0">
                  <a:pos x="T0" y="T1"/>
                </a:cxn>
                <a:cxn ang="0">
                  <a:pos x="T2" y="T3"/>
                </a:cxn>
                <a:cxn ang="0">
                  <a:pos x="T4" y="T5"/>
                </a:cxn>
                <a:cxn ang="0">
                  <a:pos x="T6" y="T7"/>
                </a:cxn>
                <a:cxn ang="0">
                  <a:pos x="T8" y="T9"/>
                </a:cxn>
              </a:cxnLst>
              <a:rect l="0" t="0" r="r" b="b"/>
              <a:pathLst>
                <a:path w="9" h="5">
                  <a:moveTo>
                    <a:pt x="1" y="5"/>
                  </a:moveTo>
                  <a:cubicBezTo>
                    <a:pt x="3" y="3"/>
                    <a:pt x="6" y="1"/>
                    <a:pt x="8" y="1"/>
                  </a:cubicBezTo>
                  <a:cubicBezTo>
                    <a:pt x="9" y="0"/>
                    <a:pt x="8" y="0"/>
                    <a:pt x="8" y="0"/>
                  </a:cubicBezTo>
                  <a:cubicBezTo>
                    <a:pt x="5" y="1"/>
                    <a:pt x="3" y="3"/>
                    <a:pt x="1" y="4"/>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8" name="Freeform 115"/>
            <p:cNvSpPr>
              <a:spLocks noChangeArrowheads="1"/>
            </p:cNvSpPr>
            <p:nvPr/>
          </p:nvSpPr>
          <p:spPr bwMode="auto">
            <a:xfrm>
              <a:off x="328613" y="412750"/>
              <a:ext cx="47625" cy="30163"/>
            </a:xfrm>
            <a:custGeom>
              <a:avLst/>
              <a:gdLst>
                <a:gd name="T0" fmla="*/ 8 w 8"/>
                <a:gd name="T1" fmla="*/ 0 h 5"/>
                <a:gd name="T2" fmla="*/ 0 w 8"/>
                <a:gd name="T3" fmla="*/ 4 h 5"/>
                <a:gd name="T4" fmla="*/ 1 w 8"/>
                <a:gd name="T5" fmla="*/ 4 h 5"/>
                <a:gd name="T6" fmla="*/ 8 w 8"/>
                <a:gd name="T7" fmla="*/ 0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5" y="1"/>
                    <a:pt x="3" y="3"/>
                    <a:pt x="0" y="4"/>
                  </a:cubicBezTo>
                  <a:cubicBezTo>
                    <a:pt x="0" y="4"/>
                    <a:pt x="1" y="5"/>
                    <a:pt x="1" y="4"/>
                  </a:cubicBezTo>
                  <a:cubicBezTo>
                    <a:pt x="3" y="3"/>
                    <a:pt x="6" y="1"/>
                    <a:pt x="8" y="0"/>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9" name="Freeform 116"/>
            <p:cNvSpPr>
              <a:spLocks noChangeArrowheads="1"/>
            </p:cNvSpPr>
            <p:nvPr/>
          </p:nvSpPr>
          <p:spPr bwMode="auto">
            <a:xfrm>
              <a:off x="300038" y="388937"/>
              <a:ext cx="93663" cy="47625"/>
            </a:xfrm>
            <a:custGeom>
              <a:avLst/>
              <a:gdLst>
                <a:gd name="T0" fmla="*/ 1 w 16"/>
                <a:gd name="T1" fmla="*/ 8 h 8"/>
                <a:gd name="T2" fmla="*/ 15 w 16"/>
                <a:gd name="T3" fmla="*/ 0 h 8"/>
                <a:gd name="T4" fmla="*/ 15 w 16"/>
                <a:gd name="T5" fmla="*/ 0 h 8"/>
                <a:gd name="T6" fmla="*/ 0 w 16"/>
                <a:gd name="T7" fmla="*/ 8 h 8"/>
                <a:gd name="T8" fmla="*/ 1 w 16"/>
                <a:gd name="T9" fmla="*/ 8 h 8"/>
              </a:gdLst>
              <a:ahLst/>
              <a:cxnLst>
                <a:cxn ang="0">
                  <a:pos x="T0" y="T1"/>
                </a:cxn>
                <a:cxn ang="0">
                  <a:pos x="T2" y="T3"/>
                </a:cxn>
                <a:cxn ang="0">
                  <a:pos x="T4" y="T5"/>
                </a:cxn>
                <a:cxn ang="0">
                  <a:pos x="T6" y="T7"/>
                </a:cxn>
                <a:cxn ang="0">
                  <a:pos x="T8" y="T9"/>
                </a:cxn>
              </a:cxnLst>
              <a:rect l="0" t="0" r="r" b="b"/>
              <a:pathLst>
                <a:path w="16" h="8">
                  <a:moveTo>
                    <a:pt x="1" y="8"/>
                  </a:moveTo>
                  <a:cubicBezTo>
                    <a:pt x="5" y="5"/>
                    <a:pt x="10" y="2"/>
                    <a:pt x="15" y="0"/>
                  </a:cubicBezTo>
                  <a:cubicBezTo>
                    <a:pt x="16" y="0"/>
                    <a:pt x="15" y="0"/>
                    <a:pt x="15" y="0"/>
                  </a:cubicBezTo>
                  <a:cubicBezTo>
                    <a:pt x="10" y="2"/>
                    <a:pt x="5" y="5"/>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0" name="Freeform 117"/>
            <p:cNvSpPr>
              <a:spLocks noChangeArrowheads="1"/>
            </p:cNvSpPr>
            <p:nvPr/>
          </p:nvSpPr>
          <p:spPr bwMode="auto">
            <a:xfrm>
              <a:off x="287338" y="371475"/>
              <a:ext cx="106363" cy="65088"/>
            </a:xfrm>
            <a:custGeom>
              <a:avLst/>
              <a:gdLst>
                <a:gd name="T0" fmla="*/ 18 w 18"/>
                <a:gd name="T1" fmla="*/ 0 h 11"/>
                <a:gd name="T2" fmla="*/ 0 w 18"/>
                <a:gd name="T3" fmla="*/ 11 h 11"/>
                <a:gd name="T4" fmla="*/ 0 w 18"/>
                <a:gd name="T5" fmla="*/ 11 h 11"/>
                <a:gd name="T6" fmla="*/ 18 w 18"/>
                <a:gd name="T7" fmla="*/ 0 h 11"/>
                <a:gd name="T8" fmla="*/ 18 w 18"/>
                <a:gd name="T9" fmla="*/ 0 h 11"/>
              </a:gdLst>
              <a:ahLst/>
              <a:cxnLst>
                <a:cxn ang="0">
                  <a:pos x="T0" y="T1"/>
                </a:cxn>
                <a:cxn ang="0">
                  <a:pos x="T2" y="T3"/>
                </a:cxn>
                <a:cxn ang="0">
                  <a:pos x="T4" y="T5"/>
                </a:cxn>
                <a:cxn ang="0">
                  <a:pos x="T6" y="T7"/>
                </a:cxn>
                <a:cxn ang="0">
                  <a:pos x="T8" y="T9"/>
                </a:cxn>
              </a:cxnLst>
              <a:rect l="0" t="0" r="r" b="b"/>
              <a:pathLst>
                <a:path w="18" h="11">
                  <a:moveTo>
                    <a:pt x="18" y="0"/>
                  </a:moveTo>
                  <a:cubicBezTo>
                    <a:pt x="12" y="4"/>
                    <a:pt x="6" y="7"/>
                    <a:pt x="0" y="11"/>
                  </a:cubicBezTo>
                  <a:cubicBezTo>
                    <a:pt x="0" y="11"/>
                    <a:pt x="0" y="11"/>
                    <a:pt x="0" y="11"/>
                  </a:cubicBezTo>
                  <a:cubicBezTo>
                    <a:pt x="6" y="7"/>
                    <a:pt x="12" y="4"/>
                    <a:pt x="18" y="0"/>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1" name="Freeform 118"/>
            <p:cNvSpPr>
              <a:spLocks noChangeArrowheads="1"/>
            </p:cNvSpPr>
            <p:nvPr/>
          </p:nvSpPr>
          <p:spPr bwMode="auto">
            <a:xfrm>
              <a:off x="246063" y="354012"/>
              <a:ext cx="147638" cy="76200"/>
            </a:xfrm>
            <a:custGeom>
              <a:avLst/>
              <a:gdLst>
                <a:gd name="T0" fmla="*/ 1 w 25"/>
                <a:gd name="T1" fmla="*/ 13 h 13"/>
                <a:gd name="T2" fmla="*/ 25 w 25"/>
                <a:gd name="T3" fmla="*/ 1 h 13"/>
                <a:gd name="T4" fmla="*/ 25 w 25"/>
                <a:gd name="T5" fmla="*/ 1 h 13"/>
                <a:gd name="T6" fmla="*/ 1 w 25"/>
                <a:gd name="T7" fmla="*/ 13 h 13"/>
                <a:gd name="T8" fmla="*/ 1 w 25"/>
                <a:gd name="T9" fmla="*/ 13 h 13"/>
              </a:gdLst>
              <a:ahLst/>
              <a:cxnLst>
                <a:cxn ang="0">
                  <a:pos x="T0" y="T1"/>
                </a:cxn>
                <a:cxn ang="0">
                  <a:pos x="T2" y="T3"/>
                </a:cxn>
                <a:cxn ang="0">
                  <a:pos x="T4" y="T5"/>
                </a:cxn>
                <a:cxn ang="0">
                  <a:pos x="T6" y="T7"/>
                </a:cxn>
                <a:cxn ang="0">
                  <a:pos x="T8" y="T9"/>
                </a:cxn>
              </a:cxnLst>
              <a:rect l="0" t="0" r="r" b="b"/>
              <a:pathLst>
                <a:path w="25" h="13">
                  <a:moveTo>
                    <a:pt x="1" y="13"/>
                  </a:moveTo>
                  <a:cubicBezTo>
                    <a:pt x="9" y="9"/>
                    <a:pt x="17" y="4"/>
                    <a:pt x="25" y="1"/>
                  </a:cubicBezTo>
                  <a:cubicBezTo>
                    <a:pt x="25" y="1"/>
                    <a:pt x="25" y="0"/>
                    <a:pt x="25" y="1"/>
                  </a:cubicBezTo>
                  <a:cubicBezTo>
                    <a:pt x="16" y="4"/>
                    <a:pt x="8" y="9"/>
                    <a:pt x="1" y="13"/>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2" name="Freeform 119"/>
            <p:cNvSpPr>
              <a:spLocks noChangeArrowheads="1"/>
            </p:cNvSpPr>
            <p:nvPr/>
          </p:nvSpPr>
          <p:spPr bwMode="auto">
            <a:xfrm>
              <a:off x="200025" y="336550"/>
              <a:ext cx="187325" cy="100013"/>
            </a:xfrm>
            <a:custGeom>
              <a:avLst/>
              <a:gdLst>
                <a:gd name="T0" fmla="*/ 0 w 32"/>
                <a:gd name="T1" fmla="*/ 17 h 17"/>
                <a:gd name="T2" fmla="*/ 13 w 32"/>
                <a:gd name="T3" fmla="*/ 9 h 17"/>
                <a:gd name="T4" fmla="*/ 19 w 32"/>
                <a:gd name="T5" fmla="*/ 7 h 17"/>
                <a:gd name="T6" fmla="*/ 29 w 32"/>
                <a:gd name="T7" fmla="*/ 3 h 17"/>
                <a:gd name="T8" fmla="*/ 26 w 32"/>
                <a:gd name="T9" fmla="*/ 5 h 17"/>
                <a:gd name="T10" fmla="*/ 19 w 32"/>
                <a:gd name="T11" fmla="*/ 9 h 17"/>
                <a:gd name="T12" fmla="*/ 8 w 32"/>
                <a:gd name="T13" fmla="*/ 16 h 17"/>
                <a:gd name="T14" fmla="*/ 8 w 32"/>
                <a:gd name="T15" fmla="*/ 16 h 17"/>
                <a:gd name="T16" fmla="*/ 29 w 32"/>
                <a:gd name="T17" fmla="*/ 2 h 17"/>
                <a:gd name="T18" fmla="*/ 29 w 32"/>
                <a:gd name="T19" fmla="*/ 2 h 17"/>
                <a:gd name="T20" fmla="*/ 25 w 32"/>
                <a:gd name="T21" fmla="*/ 4 h 17"/>
                <a:gd name="T22" fmla="*/ 25 w 32"/>
                <a:gd name="T23" fmla="*/ 4 h 17"/>
                <a:gd name="T24" fmla="*/ 29 w 32"/>
                <a:gd name="T25" fmla="*/ 2 h 17"/>
                <a:gd name="T26" fmla="*/ 29 w 32"/>
                <a:gd name="T27" fmla="*/ 2 h 17"/>
                <a:gd name="T28" fmla="*/ 0 w 32"/>
                <a:gd name="T29" fmla="*/ 17 h 17"/>
                <a:gd name="T30" fmla="*/ 0 w 32"/>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7">
                  <a:moveTo>
                    <a:pt x="0" y="17"/>
                  </a:moveTo>
                  <a:cubicBezTo>
                    <a:pt x="5" y="14"/>
                    <a:pt x="9" y="12"/>
                    <a:pt x="13" y="9"/>
                  </a:cubicBezTo>
                  <a:cubicBezTo>
                    <a:pt x="15" y="8"/>
                    <a:pt x="17" y="7"/>
                    <a:pt x="19" y="7"/>
                  </a:cubicBezTo>
                  <a:cubicBezTo>
                    <a:pt x="22" y="5"/>
                    <a:pt x="27" y="5"/>
                    <a:pt x="29" y="3"/>
                  </a:cubicBezTo>
                  <a:cubicBezTo>
                    <a:pt x="25" y="7"/>
                    <a:pt x="32" y="0"/>
                    <a:pt x="26" y="5"/>
                  </a:cubicBezTo>
                  <a:cubicBezTo>
                    <a:pt x="24" y="6"/>
                    <a:pt x="22" y="8"/>
                    <a:pt x="19" y="9"/>
                  </a:cubicBezTo>
                  <a:cubicBezTo>
                    <a:pt x="16" y="12"/>
                    <a:pt x="12" y="14"/>
                    <a:pt x="8" y="16"/>
                  </a:cubicBezTo>
                  <a:cubicBezTo>
                    <a:pt x="7" y="16"/>
                    <a:pt x="8" y="16"/>
                    <a:pt x="8" y="16"/>
                  </a:cubicBezTo>
                  <a:cubicBezTo>
                    <a:pt x="15" y="12"/>
                    <a:pt x="23" y="8"/>
                    <a:pt x="29" y="2"/>
                  </a:cubicBezTo>
                  <a:cubicBezTo>
                    <a:pt x="29" y="2"/>
                    <a:pt x="29" y="2"/>
                    <a:pt x="29" y="2"/>
                  </a:cubicBezTo>
                  <a:cubicBezTo>
                    <a:pt x="28" y="2"/>
                    <a:pt x="25" y="3"/>
                    <a:pt x="25" y="4"/>
                  </a:cubicBezTo>
                  <a:cubicBezTo>
                    <a:pt x="25" y="4"/>
                    <a:pt x="25" y="4"/>
                    <a:pt x="25" y="4"/>
                  </a:cubicBezTo>
                  <a:cubicBezTo>
                    <a:pt x="27" y="5"/>
                    <a:pt x="28" y="3"/>
                    <a:pt x="29" y="2"/>
                  </a:cubicBezTo>
                  <a:cubicBezTo>
                    <a:pt x="30" y="2"/>
                    <a:pt x="29" y="2"/>
                    <a:pt x="29" y="2"/>
                  </a:cubicBezTo>
                  <a:cubicBezTo>
                    <a:pt x="19" y="6"/>
                    <a:pt x="9" y="11"/>
                    <a:pt x="0" y="17"/>
                  </a:cubicBezTo>
                  <a:cubicBezTo>
                    <a:pt x="0" y="17"/>
                    <a:pt x="0" y="17"/>
                    <a:pt x="0" y="1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3" name="Freeform 120"/>
            <p:cNvSpPr>
              <a:spLocks noChangeArrowheads="1"/>
            </p:cNvSpPr>
            <p:nvPr/>
          </p:nvSpPr>
          <p:spPr bwMode="auto">
            <a:xfrm>
              <a:off x="158750" y="323850"/>
              <a:ext cx="217488" cy="112713"/>
            </a:xfrm>
            <a:custGeom>
              <a:avLst/>
              <a:gdLst>
                <a:gd name="T0" fmla="*/ 1 w 37"/>
                <a:gd name="T1" fmla="*/ 19 h 19"/>
                <a:gd name="T2" fmla="*/ 32 w 37"/>
                <a:gd name="T3" fmla="*/ 2 h 19"/>
                <a:gd name="T4" fmla="*/ 32 w 37"/>
                <a:gd name="T5" fmla="*/ 3 h 19"/>
                <a:gd name="T6" fmla="*/ 24 w 37"/>
                <a:gd name="T7" fmla="*/ 8 h 19"/>
                <a:gd name="T8" fmla="*/ 9 w 37"/>
                <a:gd name="T9" fmla="*/ 18 h 19"/>
                <a:gd name="T10" fmla="*/ 9 w 37"/>
                <a:gd name="T11" fmla="*/ 18 h 19"/>
                <a:gd name="T12" fmla="*/ 37 w 37"/>
                <a:gd name="T13" fmla="*/ 0 h 19"/>
                <a:gd name="T14" fmla="*/ 36 w 37"/>
                <a:gd name="T15" fmla="*/ 0 h 19"/>
                <a:gd name="T16" fmla="*/ 1 w 37"/>
                <a:gd name="T17" fmla="*/ 19 h 19"/>
                <a:gd name="T18" fmla="*/ 1 w 37"/>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9">
                  <a:moveTo>
                    <a:pt x="1" y="19"/>
                  </a:moveTo>
                  <a:cubicBezTo>
                    <a:pt x="11" y="13"/>
                    <a:pt x="21" y="7"/>
                    <a:pt x="32" y="2"/>
                  </a:cubicBezTo>
                  <a:cubicBezTo>
                    <a:pt x="36" y="0"/>
                    <a:pt x="34" y="1"/>
                    <a:pt x="32" y="3"/>
                  </a:cubicBezTo>
                  <a:cubicBezTo>
                    <a:pt x="29" y="4"/>
                    <a:pt x="26" y="6"/>
                    <a:pt x="24" y="8"/>
                  </a:cubicBezTo>
                  <a:cubicBezTo>
                    <a:pt x="19" y="12"/>
                    <a:pt x="14" y="15"/>
                    <a:pt x="9" y="18"/>
                  </a:cubicBezTo>
                  <a:cubicBezTo>
                    <a:pt x="8" y="18"/>
                    <a:pt x="9" y="19"/>
                    <a:pt x="9" y="18"/>
                  </a:cubicBezTo>
                  <a:cubicBezTo>
                    <a:pt x="18" y="12"/>
                    <a:pt x="27" y="6"/>
                    <a:pt x="37" y="0"/>
                  </a:cubicBezTo>
                  <a:cubicBezTo>
                    <a:pt x="37" y="0"/>
                    <a:pt x="37" y="0"/>
                    <a:pt x="36" y="0"/>
                  </a:cubicBezTo>
                  <a:cubicBezTo>
                    <a:pt x="24" y="5"/>
                    <a:pt x="12" y="11"/>
                    <a:pt x="1" y="19"/>
                  </a:cubicBezTo>
                  <a:cubicBezTo>
                    <a:pt x="0" y="19"/>
                    <a:pt x="1" y="19"/>
                    <a:pt x="1"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4" name="Freeform 121"/>
            <p:cNvSpPr>
              <a:spLocks noChangeArrowheads="1"/>
            </p:cNvSpPr>
            <p:nvPr/>
          </p:nvSpPr>
          <p:spPr bwMode="auto">
            <a:xfrm>
              <a:off x="158750" y="301625"/>
              <a:ext cx="217488" cy="134938"/>
            </a:xfrm>
            <a:custGeom>
              <a:avLst/>
              <a:gdLst>
                <a:gd name="T0" fmla="*/ 36 w 37"/>
                <a:gd name="T1" fmla="*/ 0 h 23"/>
                <a:gd name="T2" fmla="*/ 0 w 37"/>
                <a:gd name="T3" fmla="*/ 23 h 23"/>
                <a:gd name="T4" fmla="*/ 0 w 37"/>
                <a:gd name="T5" fmla="*/ 23 h 23"/>
                <a:gd name="T6" fmla="*/ 37 w 37"/>
                <a:gd name="T7" fmla="*/ 0 h 23"/>
                <a:gd name="T8" fmla="*/ 36 w 37"/>
                <a:gd name="T9" fmla="*/ 0 h 23"/>
              </a:gdLst>
              <a:ahLst/>
              <a:cxnLst>
                <a:cxn ang="0">
                  <a:pos x="T0" y="T1"/>
                </a:cxn>
                <a:cxn ang="0">
                  <a:pos x="T2" y="T3"/>
                </a:cxn>
                <a:cxn ang="0">
                  <a:pos x="T4" y="T5"/>
                </a:cxn>
                <a:cxn ang="0">
                  <a:pos x="T6" y="T7"/>
                </a:cxn>
                <a:cxn ang="0">
                  <a:pos x="T8" y="T9"/>
                </a:cxn>
              </a:cxnLst>
              <a:rect l="0" t="0" r="r" b="b"/>
              <a:pathLst>
                <a:path w="37" h="23">
                  <a:moveTo>
                    <a:pt x="36" y="0"/>
                  </a:moveTo>
                  <a:cubicBezTo>
                    <a:pt x="24" y="7"/>
                    <a:pt x="12" y="14"/>
                    <a:pt x="0" y="23"/>
                  </a:cubicBezTo>
                  <a:cubicBezTo>
                    <a:pt x="0" y="23"/>
                    <a:pt x="0" y="23"/>
                    <a:pt x="0" y="23"/>
                  </a:cubicBezTo>
                  <a:cubicBezTo>
                    <a:pt x="12" y="15"/>
                    <a:pt x="24" y="7"/>
                    <a:pt x="37" y="0"/>
                  </a:cubicBezTo>
                  <a:cubicBezTo>
                    <a:pt x="37" y="0"/>
                    <a:pt x="37" y="0"/>
                    <a:pt x="3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5" name="Freeform 122"/>
            <p:cNvSpPr>
              <a:spLocks noChangeArrowheads="1"/>
            </p:cNvSpPr>
            <p:nvPr/>
          </p:nvSpPr>
          <p:spPr bwMode="auto">
            <a:xfrm>
              <a:off x="117475" y="295275"/>
              <a:ext cx="258763" cy="134938"/>
            </a:xfrm>
            <a:custGeom>
              <a:avLst/>
              <a:gdLst>
                <a:gd name="T0" fmla="*/ 0 w 44"/>
                <a:gd name="T1" fmla="*/ 23 h 23"/>
                <a:gd name="T2" fmla="*/ 43 w 44"/>
                <a:gd name="T3" fmla="*/ 0 h 23"/>
                <a:gd name="T4" fmla="*/ 43 w 44"/>
                <a:gd name="T5" fmla="*/ 0 h 23"/>
                <a:gd name="T6" fmla="*/ 0 w 44"/>
                <a:gd name="T7" fmla="*/ 23 h 23"/>
                <a:gd name="T8" fmla="*/ 0 w 44"/>
                <a:gd name="T9" fmla="*/ 23 h 23"/>
              </a:gdLst>
              <a:ahLst/>
              <a:cxnLst>
                <a:cxn ang="0">
                  <a:pos x="T0" y="T1"/>
                </a:cxn>
                <a:cxn ang="0">
                  <a:pos x="T2" y="T3"/>
                </a:cxn>
                <a:cxn ang="0">
                  <a:pos x="T4" y="T5"/>
                </a:cxn>
                <a:cxn ang="0">
                  <a:pos x="T6" y="T7"/>
                </a:cxn>
                <a:cxn ang="0">
                  <a:pos x="T8" y="T9"/>
                </a:cxn>
              </a:cxnLst>
              <a:rect l="0" t="0" r="r" b="b"/>
              <a:pathLst>
                <a:path w="44" h="23">
                  <a:moveTo>
                    <a:pt x="0" y="23"/>
                  </a:moveTo>
                  <a:cubicBezTo>
                    <a:pt x="14" y="15"/>
                    <a:pt x="28" y="6"/>
                    <a:pt x="43" y="0"/>
                  </a:cubicBezTo>
                  <a:cubicBezTo>
                    <a:pt x="44" y="0"/>
                    <a:pt x="43" y="0"/>
                    <a:pt x="43" y="0"/>
                  </a:cubicBezTo>
                  <a:cubicBezTo>
                    <a:pt x="28" y="6"/>
                    <a:pt x="14" y="15"/>
                    <a:pt x="0" y="23"/>
                  </a:cubicBezTo>
                  <a:cubicBezTo>
                    <a:pt x="0" y="23"/>
                    <a:pt x="0" y="23"/>
                    <a:pt x="0" y="2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6" name="Freeform 123"/>
            <p:cNvSpPr>
              <a:spLocks noChangeArrowheads="1"/>
            </p:cNvSpPr>
            <p:nvPr/>
          </p:nvSpPr>
          <p:spPr bwMode="auto">
            <a:xfrm>
              <a:off x="111125" y="277812"/>
              <a:ext cx="252413" cy="152400"/>
            </a:xfrm>
            <a:custGeom>
              <a:avLst/>
              <a:gdLst>
                <a:gd name="T0" fmla="*/ 42 w 43"/>
                <a:gd name="T1" fmla="*/ 0 h 26"/>
                <a:gd name="T2" fmla="*/ 1 w 43"/>
                <a:gd name="T3" fmla="*/ 26 h 26"/>
                <a:gd name="T4" fmla="*/ 1 w 43"/>
                <a:gd name="T5" fmla="*/ 26 h 26"/>
                <a:gd name="T6" fmla="*/ 43 w 43"/>
                <a:gd name="T7" fmla="*/ 0 h 26"/>
                <a:gd name="T8" fmla="*/ 42 w 43"/>
                <a:gd name="T9" fmla="*/ 0 h 26"/>
              </a:gdLst>
              <a:ahLst/>
              <a:cxnLst>
                <a:cxn ang="0">
                  <a:pos x="T0" y="T1"/>
                </a:cxn>
                <a:cxn ang="0">
                  <a:pos x="T2" y="T3"/>
                </a:cxn>
                <a:cxn ang="0">
                  <a:pos x="T4" y="T5"/>
                </a:cxn>
                <a:cxn ang="0">
                  <a:pos x="T6" y="T7"/>
                </a:cxn>
                <a:cxn ang="0">
                  <a:pos x="T8" y="T9"/>
                </a:cxn>
              </a:cxnLst>
              <a:rect l="0" t="0" r="r" b="b"/>
              <a:pathLst>
                <a:path w="43" h="26">
                  <a:moveTo>
                    <a:pt x="42" y="0"/>
                  </a:moveTo>
                  <a:cubicBezTo>
                    <a:pt x="28" y="8"/>
                    <a:pt x="14" y="17"/>
                    <a:pt x="1" y="26"/>
                  </a:cubicBezTo>
                  <a:cubicBezTo>
                    <a:pt x="0" y="26"/>
                    <a:pt x="1" y="26"/>
                    <a:pt x="1" y="26"/>
                  </a:cubicBezTo>
                  <a:cubicBezTo>
                    <a:pt x="15" y="17"/>
                    <a:pt x="29" y="8"/>
                    <a:pt x="43" y="0"/>
                  </a:cubicBezTo>
                  <a:cubicBezTo>
                    <a:pt x="43" y="0"/>
                    <a:pt x="43" y="0"/>
                    <a:pt x="4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7" name="Freeform 124"/>
            <p:cNvSpPr>
              <a:spLocks noChangeArrowheads="1"/>
            </p:cNvSpPr>
            <p:nvPr/>
          </p:nvSpPr>
          <p:spPr bwMode="auto">
            <a:xfrm>
              <a:off x="82550" y="271462"/>
              <a:ext cx="274638" cy="158750"/>
            </a:xfrm>
            <a:custGeom>
              <a:avLst/>
              <a:gdLst>
                <a:gd name="T0" fmla="*/ 0 w 47"/>
                <a:gd name="T1" fmla="*/ 26 h 27"/>
                <a:gd name="T2" fmla="*/ 47 w 47"/>
                <a:gd name="T3" fmla="*/ 1 h 27"/>
                <a:gd name="T4" fmla="*/ 47 w 47"/>
                <a:gd name="T5" fmla="*/ 1 h 27"/>
                <a:gd name="T6" fmla="*/ 0 w 47"/>
                <a:gd name="T7" fmla="*/ 26 h 27"/>
                <a:gd name="T8" fmla="*/ 0 w 47"/>
                <a:gd name="T9" fmla="*/ 26 h 27"/>
              </a:gdLst>
              <a:ahLst/>
              <a:cxnLst>
                <a:cxn ang="0">
                  <a:pos x="T0" y="T1"/>
                </a:cxn>
                <a:cxn ang="0">
                  <a:pos x="T2" y="T3"/>
                </a:cxn>
                <a:cxn ang="0">
                  <a:pos x="T4" y="T5"/>
                </a:cxn>
                <a:cxn ang="0">
                  <a:pos x="T6" y="T7"/>
                </a:cxn>
                <a:cxn ang="0">
                  <a:pos x="T8" y="T9"/>
                </a:cxn>
              </a:cxnLst>
              <a:rect l="0" t="0" r="r" b="b"/>
              <a:pathLst>
                <a:path w="47" h="27">
                  <a:moveTo>
                    <a:pt x="0" y="26"/>
                  </a:moveTo>
                  <a:cubicBezTo>
                    <a:pt x="16" y="17"/>
                    <a:pt x="30" y="7"/>
                    <a:pt x="47" y="1"/>
                  </a:cubicBezTo>
                  <a:cubicBezTo>
                    <a:pt x="47" y="1"/>
                    <a:pt x="47" y="0"/>
                    <a:pt x="47" y="1"/>
                  </a:cubicBezTo>
                  <a:cubicBezTo>
                    <a:pt x="30" y="7"/>
                    <a:pt x="16" y="17"/>
                    <a:pt x="0" y="26"/>
                  </a:cubicBezTo>
                  <a:cubicBezTo>
                    <a:pt x="0" y="26"/>
                    <a:pt x="0" y="27"/>
                    <a:pt x="0" y="2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8" name="Freeform 125"/>
            <p:cNvSpPr>
              <a:spLocks noChangeArrowheads="1"/>
            </p:cNvSpPr>
            <p:nvPr/>
          </p:nvSpPr>
          <p:spPr bwMode="auto">
            <a:xfrm>
              <a:off x="76200" y="254000"/>
              <a:ext cx="263525" cy="169863"/>
            </a:xfrm>
            <a:custGeom>
              <a:avLst/>
              <a:gdLst>
                <a:gd name="T0" fmla="*/ 44 w 45"/>
                <a:gd name="T1" fmla="*/ 0 h 29"/>
                <a:gd name="T2" fmla="*/ 0 w 45"/>
                <a:gd name="T3" fmla="*/ 29 h 29"/>
                <a:gd name="T4" fmla="*/ 0 w 45"/>
                <a:gd name="T5" fmla="*/ 29 h 29"/>
                <a:gd name="T6" fmla="*/ 44 w 45"/>
                <a:gd name="T7" fmla="*/ 0 h 29"/>
                <a:gd name="T8" fmla="*/ 44 w 45"/>
                <a:gd name="T9" fmla="*/ 0 h 29"/>
              </a:gdLst>
              <a:ahLst/>
              <a:cxnLst>
                <a:cxn ang="0">
                  <a:pos x="T0" y="T1"/>
                </a:cxn>
                <a:cxn ang="0">
                  <a:pos x="T2" y="T3"/>
                </a:cxn>
                <a:cxn ang="0">
                  <a:pos x="T4" y="T5"/>
                </a:cxn>
                <a:cxn ang="0">
                  <a:pos x="T6" y="T7"/>
                </a:cxn>
                <a:cxn ang="0">
                  <a:pos x="T8" y="T9"/>
                </a:cxn>
              </a:cxnLst>
              <a:rect l="0" t="0" r="r" b="b"/>
              <a:pathLst>
                <a:path w="45" h="29">
                  <a:moveTo>
                    <a:pt x="44" y="0"/>
                  </a:moveTo>
                  <a:cubicBezTo>
                    <a:pt x="29" y="9"/>
                    <a:pt x="14" y="18"/>
                    <a:pt x="0" y="29"/>
                  </a:cubicBezTo>
                  <a:cubicBezTo>
                    <a:pt x="0" y="29"/>
                    <a:pt x="0" y="29"/>
                    <a:pt x="0" y="29"/>
                  </a:cubicBezTo>
                  <a:cubicBezTo>
                    <a:pt x="14" y="18"/>
                    <a:pt x="29" y="9"/>
                    <a:pt x="44" y="0"/>
                  </a:cubicBezTo>
                  <a:cubicBezTo>
                    <a:pt x="45" y="0"/>
                    <a:pt x="44" y="0"/>
                    <a:pt x="4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9" name="Freeform 126"/>
            <p:cNvSpPr>
              <a:spLocks noChangeArrowheads="1"/>
            </p:cNvSpPr>
            <p:nvPr/>
          </p:nvSpPr>
          <p:spPr bwMode="auto">
            <a:xfrm>
              <a:off x="41275" y="247650"/>
              <a:ext cx="298450" cy="171450"/>
            </a:xfrm>
            <a:custGeom>
              <a:avLst/>
              <a:gdLst>
                <a:gd name="T0" fmla="*/ 1 w 51"/>
                <a:gd name="T1" fmla="*/ 29 h 29"/>
                <a:gd name="T2" fmla="*/ 50 w 51"/>
                <a:gd name="T3" fmla="*/ 1 h 29"/>
                <a:gd name="T4" fmla="*/ 50 w 51"/>
                <a:gd name="T5" fmla="*/ 1 h 29"/>
                <a:gd name="T6" fmla="*/ 0 w 51"/>
                <a:gd name="T7" fmla="*/ 28 h 29"/>
                <a:gd name="T8" fmla="*/ 1 w 51"/>
                <a:gd name="T9" fmla="*/ 29 h 29"/>
              </a:gdLst>
              <a:ahLst/>
              <a:cxnLst>
                <a:cxn ang="0">
                  <a:pos x="T0" y="T1"/>
                </a:cxn>
                <a:cxn ang="0">
                  <a:pos x="T2" y="T3"/>
                </a:cxn>
                <a:cxn ang="0">
                  <a:pos x="T4" y="T5"/>
                </a:cxn>
                <a:cxn ang="0">
                  <a:pos x="T6" y="T7"/>
                </a:cxn>
                <a:cxn ang="0">
                  <a:pos x="T8" y="T9"/>
                </a:cxn>
              </a:cxnLst>
              <a:rect l="0" t="0" r="r" b="b"/>
              <a:pathLst>
                <a:path w="51" h="29">
                  <a:moveTo>
                    <a:pt x="1" y="29"/>
                  </a:moveTo>
                  <a:cubicBezTo>
                    <a:pt x="17" y="19"/>
                    <a:pt x="33" y="9"/>
                    <a:pt x="50" y="1"/>
                  </a:cubicBezTo>
                  <a:cubicBezTo>
                    <a:pt x="51" y="1"/>
                    <a:pt x="50" y="0"/>
                    <a:pt x="50" y="1"/>
                  </a:cubicBezTo>
                  <a:cubicBezTo>
                    <a:pt x="33" y="8"/>
                    <a:pt x="17" y="19"/>
                    <a:pt x="0" y="28"/>
                  </a:cubicBezTo>
                  <a:cubicBezTo>
                    <a:pt x="0" y="29"/>
                    <a:pt x="1" y="29"/>
                    <a:pt x="1" y="2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0" name="Freeform 127"/>
            <p:cNvSpPr>
              <a:spLocks noChangeArrowheads="1"/>
            </p:cNvSpPr>
            <p:nvPr/>
          </p:nvSpPr>
          <p:spPr bwMode="auto">
            <a:xfrm>
              <a:off x="41275" y="282575"/>
              <a:ext cx="193675" cy="130175"/>
            </a:xfrm>
            <a:custGeom>
              <a:avLst/>
              <a:gdLst>
                <a:gd name="T0" fmla="*/ 32 w 33"/>
                <a:gd name="T1" fmla="*/ 0 h 22"/>
                <a:gd name="T2" fmla="*/ 0 w 33"/>
                <a:gd name="T3" fmla="*/ 22 h 22"/>
                <a:gd name="T4" fmla="*/ 0 w 33"/>
                <a:gd name="T5" fmla="*/ 22 h 22"/>
                <a:gd name="T6" fmla="*/ 33 w 33"/>
                <a:gd name="T7" fmla="*/ 0 h 22"/>
                <a:gd name="T8" fmla="*/ 32 w 33"/>
                <a:gd name="T9" fmla="*/ 0 h 22"/>
              </a:gdLst>
              <a:ahLst/>
              <a:cxnLst>
                <a:cxn ang="0">
                  <a:pos x="T0" y="T1"/>
                </a:cxn>
                <a:cxn ang="0">
                  <a:pos x="T2" y="T3"/>
                </a:cxn>
                <a:cxn ang="0">
                  <a:pos x="T4" y="T5"/>
                </a:cxn>
                <a:cxn ang="0">
                  <a:pos x="T6" y="T7"/>
                </a:cxn>
                <a:cxn ang="0">
                  <a:pos x="T8" y="T9"/>
                </a:cxn>
              </a:cxnLst>
              <a:rect l="0" t="0" r="r" b="b"/>
              <a:pathLst>
                <a:path w="33" h="22">
                  <a:moveTo>
                    <a:pt x="32" y="0"/>
                  </a:moveTo>
                  <a:cubicBezTo>
                    <a:pt x="22" y="8"/>
                    <a:pt x="11" y="14"/>
                    <a:pt x="0" y="22"/>
                  </a:cubicBezTo>
                  <a:cubicBezTo>
                    <a:pt x="0" y="22"/>
                    <a:pt x="0" y="22"/>
                    <a:pt x="0" y="22"/>
                  </a:cubicBezTo>
                  <a:cubicBezTo>
                    <a:pt x="11" y="14"/>
                    <a:pt x="22" y="8"/>
                    <a:pt x="33" y="0"/>
                  </a:cubicBezTo>
                  <a:cubicBezTo>
                    <a:pt x="33" y="0"/>
                    <a:pt x="32" y="0"/>
                    <a:pt x="3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1" name="Freeform 128"/>
            <p:cNvSpPr>
              <a:spLocks noChangeArrowheads="1"/>
            </p:cNvSpPr>
            <p:nvPr/>
          </p:nvSpPr>
          <p:spPr bwMode="auto">
            <a:xfrm>
              <a:off x="23813" y="282575"/>
              <a:ext cx="187325" cy="119063"/>
            </a:xfrm>
            <a:custGeom>
              <a:avLst/>
              <a:gdLst>
                <a:gd name="T0" fmla="*/ 0 w 32"/>
                <a:gd name="T1" fmla="*/ 20 h 20"/>
                <a:gd name="T2" fmla="*/ 31 w 32"/>
                <a:gd name="T3" fmla="*/ 0 h 20"/>
                <a:gd name="T4" fmla="*/ 31 w 32"/>
                <a:gd name="T5" fmla="*/ 0 h 20"/>
                <a:gd name="T6" fmla="*/ 0 w 32"/>
                <a:gd name="T7" fmla="*/ 20 h 20"/>
                <a:gd name="T8" fmla="*/ 0 w 32"/>
                <a:gd name="T9" fmla="*/ 20 h 20"/>
              </a:gdLst>
              <a:ahLst/>
              <a:cxnLst>
                <a:cxn ang="0">
                  <a:pos x="T0" y="T1"/>
                </a:cxn>
                <a:cxn ang="0">
                  <a:pos x="T2" y="T3"/>
                </a:cxn>
                <a:cxn ang="0">
                  <a:pos x="T4" y="T5"/>
                </a:cxn>
                <a:cxn ang="0">
                  <a:pos x="T6" y="T7"/>
                </a:cxn>
                <a:cxn ang="0">
                  <a:pos x="T8" y="T9"/>
                </a:cxn>
              </a:cxnLst>
              <a:rect l="0" t="0" r="r" b="b"/>
              <a:pathLst>
                <a:path w="32" h="20">
                  <a:moveTo>
                    <a:pt x="0" y="20"/>
                  </a:moveTo>
                  <a:cubicBezTo>
                    <a:pt x="11" y="14"/>
                    <a:pt x="21" y="6"/>
                    <a:pt x="31" y="0"/>
                  </a:cubicBezTo>
                  <a:cubicBezTo>
                    <a:pt x="32" y="0"/>
                    <a:pt x="31" y="0"/>
                    <a:pt x="31" y="0"/>
                  </a:cubicBezTo>
                  <a:cubicBezTo>
                    <a:pt x="20" y="6"/>
                    <a:pt x="11" y="14"/>
                    <a:pt x="0" y="20"/>
                  </a:cubicBezTo>
                  <a:cubicBezTo>
                    <a:pt x="0" y="20"/>
                    <a:pt x="0" y="20"/>
                    <a:pt x="0" y="2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2" name="Freeform 129"/>
            <p:cNvSpPr>
              <a:spLocks noChangeArrowheads="1"/>
            </p:cNvSpPr>
            <p:nvPr/>
          </p:nvSpPr>
          <p:spPr bwMode="auto">
            <a:xfrm>
              <a:off x="23813" y="282575"/>
              <a:ext cx="158750" cy="112713"/>
            </a:xfrm>
            <a:custGeom>
              <a:avLst/>
              <a:gdLst>
                <a:gd name="T0" fmla="*/ 26 w 27"/>
                <a:gd name="T1" fmla="*/ 0 h 19"/>
                <a:gd name="T2" fmla="*/ 0 w 27"/>
                <a:gd name="T3" fmla="*/ 18 h 19"/>
                <a:gd name="T4" fmla="*/ 0 w 27"/>
                <a:gd name="T5" fmla="*/ 19 h 19"/>
                <a:gd name="T6" fmla="*/ 27 w 27"/>
                <a:gd name="T7" fmla="*/ 1 h 19"/>
                <a:gd name="T8" fmla="*/ 26 w 27"/>
                <a:gd name="T9" fmla="*/ 0 h 19"/>
              </a:gdLst>
              <a:ahLst/>
              <a:cxnLst>
                <a:cxn ang="0">
                  <a:pos x="T0" y="T1"/>
                </a:cxn>
                <a:cxn ang="0">
                  <a:pos x="T2" y="T3"/>
                </a:cxn>
                <a:cxn ang="0">
                  <a:pos x="T4" y="T5"/>
                </a:cxn>
                <a:cxn ang="0">
                  <a:pos x="T6" y="T7"/>
                </a:cxn>
                <a:cxn ang="0">
                  <a:pos x="T8" y="T9"/>
                </a:cxn>
              </a:cxnLst>
              <a:rect l="0" t="0" r="r" b="b"/>
              <a:pathLst>
                <a:path w="27" h="19">
                  <a:moveTo>
                    <a:pt x="26" y="0"/>
                  </a:moveTo>
                  <a:cubicBezTo>
                    <a:pt x="18" y="6"/>
                    <a:pt x="8" y="12"/>
                    <a:pt x="0" y="18"/>
                  </a:cubicBezTo>
                  <a:cubicBezTo>
                    <a:pt x="0" y="19"/>
                    <a:pt x="0" y="19"/>
                    <a:pt x="0" y="19"/>
                  </a:cubicBezTo>
                  <a:cubicBezTo>
                    <a:pt x="9" y="12"/>
                    <a:pt x="18" y="7"/>
                    <a:pt x="27" y="1"/>
                  </a:cubicBezTo>
                  <a:cubicBezTo>
                    <a:pt x="27"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3" name="Freeform 130"/>
            <p:cNvSpPr>
              <a:spLocks noChangeArrowheads="1"/>
            </p:cNvSpPr>
            <p:nvPr/>
          </p:nvSpPr>
          <p:spPr bwMode="auto">
            <a:xfrm>
              <a:off x="17463" y="282575"/>
              <a:ext cx="158750" cy="95250"/>
            </a:xfrm>
            <a:custGeom>
              <a:avLst/>
              <a:gdLst>
                <a:gd name="T0" fmla="*/ 0 w 27"/>
                <a:gd name="T1" fmla="*/ 16 h 16"/>
                <a:gd name="T2" fmla="*/ 8 w 27"/>
                <a:gd name="T3" fmla="*/ 11 h 16"/>
                <a:gd name="T4" fmla="*/ 26 w 27"/>
                <a:gd name="T5" fmla="*/ 0 h 16"/>
                <a:gd name="T6" fmla="*/ 26 w 27"/>
                <a:gd name="T7" fmla="*/ 0 h 16"/>
                <a:gd name="T8" fmla="*/ 13 w 27"/>
                <a:gd name="T9" fmla="*/ 8 h 16"/>
                <a:gd name="T10" fmla="*/ 0 w 27"/>
                <a:gd name="T11" fmla="*/ 16 h 16"/>
                <a:gd name="T12" fmla="*/ 0 w 27"/>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27" h="16">
                  <a:moveTo>
                    <a:pt x="0" y="16"/>
                  </a:moveTo>
                  <a:cubicBezTo>
                    <a:pt x="3" y="15"/>
                    <a:pt x="6" y="13"/>
                    <a:pt x="8" y="11"/>
                  </a:cubicBezTo>
                  <a:cubicBezTo>
                    <a:pt x="14" y="7"/>
                    <a:pt x="20" y="4"/>
                    <a:pt x="26" y="0"/>
                  </a:cubicBezTo>
                  <a:cubicBezTo>
                    <a:pt x="27" y="0"/>
                    <a:pt x="26" y="0"/>
                    <a:pt x="26" y="0"/>
                  </a:cubicBezTo>
                  <a:cubicBezTo>
                    <a:pt x="22" y="3"/>
                    <a:pt x="17" y="5"/>
                    <a:pt x="13" y="8"/>
                  </a:cubicBezTo>
                  <a:cubicBezTo>
                    <a:pt x="9" y="10"/>
                    <a:pt x="5" y="14"/>
                    <a:pt x="0" y="16"/>
                  </a:cubicBezTo>
                  <a:cubicBezTo>
                    <a:pt x="0" y="16"/>
                    <a:pt x="0" y="16"/>
                    <a:pt x="0" y="1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4" name="Freeform 131"/>
            <p:cNvSpPr>
              <a:spLocks noChangeArrowheads="1"/>
            </p:cNvSpPr>
            <p:nvPr/>
          </p:nvSpPr>
          <p:spPr bwMode="auto">
            <a:xfrm>
              <a:off x="17463" y="254000"/>
              <a:ext cx="134938" cy="111125"/>
            </a:xfrm>
            <a:custGeom>
              <a:avLst/>
              <a:gdLst>
                <a:gd name="T0" fmla="*/ 3 w 23"/>
                <a:gd name="T1" fmla="*/ 9 h 19"/>
                <a:gd name="T2" fmla="*/ 12 w 23"/>
                <a:gd name="T3" fmla="*/ 4 h 19"/>
                <a:gd name="T4" fmla="*/ 16 w 23"/>
                <a:gd name="T5" fmla="*/ 1 h 19"/>
                <a:gd name="T6" fmla="*/ 12 w 23"/>
                <a:gd name="T7" fmla="*/ 3 h 19"/>
                <a:gd name="T8" fmla="*/ 3 w 23"/>
                <a:gd name="T9" fmla="*/ 13 h 19"/>
                <a:gd name="T10" fmla="*/ 3 w 23"/>
                <a:gd name="T11" fmla="*/ 13 h 19"/>
                <a:gd name="T12" fmla="*/ 21 w 23"/>
                <a:gd name="T13" fmla="*/ 3 h 19"/>
                <a:gd name="T14" fmla="*/ 0 w 23"/>
                <a:gd name="T15" fmla="*/ 19 h 19"/>
                <a:gd name="T16" fmla="*/ 0 w 23"/>
                <a:gd name="T17" fmla="*/ 19 h 19"/>
                <a:gd name="T18" fmla="*/ 23 w 23"/>
                <a:gd name="T19" fmla="*/ 2 h 19"/>
                <a:gd name="T20" fmla="*/ 22 w 23"/>
                <a:gd name="T21" fmla="*/ 2 h 19"/>
                <a:gd name="T22" fmla="*/ 16 w 23"/>
                <a:gd name="T23" fmla="*/ 6 h 19"/>
                <a:gd name="T24" fmla="*/ 4 w 23"/>
                <a:gd name="T25" fmla="*/ 11 h 19"/>
                <a:gd name="T26" fmla="*/ 18 w 23"/>
                <a:gd name="T27" fmla="*/ 0 h 19"/>
                <a:gd name="T28" fmla="*/ 17 w 23"/>
                <a:gd name="T29" fmla="*/ 0 h 19"/>
                <a:gd name="T30" fmla="*/ 3 w 23"/>
                <a:gd name="T31" fmla="*/ 9 h 19"/>
                <a:gd name="T32" fmla="*/ 3 w 23"/>
                <a:gd name="T3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9"/>
                  </a:moveTo>
                  <a:cubicBezTo>
                    <a:pt x="6" y="8"/>
                    <a:pt x="9" y="6"/>
                    <a:pt x="12" y="4"/>
                  </a:cubicBezTo>
                  <a:cubicBezTo>
                    <a:pt x="13" y="3"/>
                    <a:pt x="15" y="2"/>
                    <a:pt x="16" y="1"/>
                  </a:cubicBezTo>
                  <a:cubicBezTo>
                    <a:pt x="15" y="2"/>
                    <a:pt x="14" y="2"/>
                    <a:pt x="12" y="3"/>
                  </a:cubicBezTo>
                  <a:cubicBezTo>
                    <a:pt x="8" y="5"/>
                    <a:pt x="4" y="8"/>
                    <a:pt x="3" y="13"/>
                  </a:cubicBezTo>
                  <a:cubicBezTo>
                    <a:pt x="3" y="13"/>
                    <a:pt x="3" y="13"/>
                    <a:pt x="3" y="13"/>
                  </a:cubicBezTo>
                  <a:cubicBezTo>
                    <a:pt x="10" y="12"/>
                    <a:pt x="15" y="6"/>
                    <a:pt x="21" y="3"/>
                  </a:cubicBezTo>
                  <a:cubicBezTo>
                    <a:pt x="14" y="7"/>
                    <a:pt x="6" y="13"/>
                    <a:pt x="0" y="19"/>
                  </a:cubicBezTo>
                  <a:cubicBezTo>
                    <a:pt x="0" y="19"/>
                    <a:pt x="0" y="19"/>
                    <a:pt x="0" y="19"/>
                  </a:cubicBezTo>
                  <a:cubicBezTo>
                    <a:pt x="7" y="12"/>
                    <a:pt x="15" y="8"/>
                    <a:pt x="23" y="2"/>
                  </a:cubicBezTo>
                  <a:cubicBezTo>
                    <a:pt x="23" y="2"/>
                    <a:pt x="22" y="2"/>
                    <a:pt x="22" y="2"/>
                  </a:cubicBezTo>
                  <a:cubicBezTo>
                    <a:pt x="20" y="3"/>
                    <a:pt x="18" y="5"/>
                    <a:pt x="16" y="6"/>
                  </a:cubicBezTo>
                  <a:cubicBezTo>
                    <a:pt x="15" y="7"/>
                    <a:pt x="3" y="15"/>
                    <a:pt x="4" y="11"/>
                  </a:cubicBezTo>
                  <a:cubicBezTo>
                    <a:pt x="6" y="5"/>
                    <a:pt x="13" y="3"/>
                    <a:pt x="18" y="0"/>
                  </a:cubicBezTo>
                  <a:cubicBezTo>
                    <a:pt x="18" y="0"/>
                    <a:pt x="17" y="0"/>
                    <a:pt x="17" y="0"/>
                  </a:cubicBezTo>
                  <a:cubicBezTo>
                    <a:pt x="12" y="3"/>
                    <a:pt x="8" y="7"/>
                    <a:pt x="3" y="9"/>
                  </a:cubicBezTo>
                  <a:cubicBezTo>
                    <a:pt x="2" y="9"/>
                    <a:pt x="2" y="10"/>
                    <a:pt x="3"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5" name="Freeform 132"/>
            <p:cNvSpPr>
              <a:spLocks noChangeArrowheads="1"/>
            </p:cNvSpPr>
            <p:nvPr/>
          </p:nvSpPr>
          <p:spPr bwMode="auto">
            <a:xfrm>
              <a:off x="34925" y="241300"/>
              <a:ext cx="71438" cy="60325"/>
            </a:xfrm>
            <a:custGeom>
              <a:avLst/>
              <a:gdLst>
                <a:gd name="T0" fmla="*/ 11 w 12"/>
                <a:gd name="T1" fmla="*/ 0 h 10"/>
                <a:gd name="T2" fmla="*/ 0 w 12"/>
                <a:gd name="T3" fmla="*/ 10 h 10"/>
                <a:gd name="T4" fmla="*/ 1 w 12"/>
                <a:gd name="T5" fmla="*/ 10 h 10"/>
                <a:gd name="T6" fmla="*/ 12 w 12"/>
                <a:gd name="T7" fmla="*/ 0 h 10"/>
                <a:gd name="T8" fmla="*/ 11 w 12"/>
                <a:gd name="T9" fmla="*/ 0 h 10"/>
              </a:gdLst>
              <a:ahLst/>
              <a:cxnLst>
                <a:cxn ang="0">
                  <a:pos x="T0" y="T1"/>
                </a:cxn>
                <a:cxn ang="0">
                  <a:pos x="T2" y="T3"/>
                </a:cxn>
                <a:cxn ang="0">
                  <a:pos x="T4" y="T5"/>
                </a:cxn>
                <a:cxn ang="0">
                  <a:pos x="T6" y="T7"/>
                </a:cxn>
                <a:cxn ang="0">
                  <a:pos x="T8" y="T9"/>
                </a:cxn>
              </a:cxnLst>
              <a:rect l="0" t="0" r="r" b="b"/>
              <a:pathLst>
                <a:path w="12" h="10">
                  <a:moveTo>
                    <a:pt x="11" y="0"/>
                  </a:moveTo>
                  <a:cubicBezTo>
                    <a:pt x="6" y="2"/>
                    <a:pt x="3" y="6"/>
                    <a:pt x="0" y="10"/>
                  </a:cubicBezTo>
                  <a:cubicBezTo>
                    <a:pt x="0" y="10"/>
                    <a:pt x="0" y="10"/>
                    <a:pt x="1" y="10"/>
                  </a:cubicBezTo>
                  <a:cubicBezTo>
                    <a:pt x="4" y="6"/>
                    <a:pt x="7" y="2"/>
                    <a:pt x="12" y="0"/>
                  </a:cubicBezTo>
                  <a:cubicBezTo>
                    <a:pt x="12" y="0"/>
                    <a:pt x="12"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416" name="TextBox 415"/>
          <p:cNvSpPr txBox="1"/>
          <p:nvPr/>
        </p:nvSpPr>
        <p:spPr>
          <a:xfrm>
            <a:off x="5132746" y="1829063"/>
            <a:ext cx="1224136" cy="523220"/>
          </a:xfrm>
          <a:prstGeom prst="rect">
            <a:avLst/>
          </a:prstGeom>
          <a:noFill/>
        </p:spPr>
        <p:txBody>
          <a:bodyPr wrap="square" rtlCol="0">
            <a:spAutoFit/>
          </a:bodyPr>
          <a:lstStyle/>
          <a:p>
            <a:r>
              <a:rPr lang="zh-CN" altLang="en-US" sz="2800" dirty="0" smtClean="0">
                <a:solidFill>
                  <a:schemeClr val="bg1">
                    <a:lumMod val="75000"/>
                  </a:schemeClr>
                </a:solidFill>
              </a:rPr>
              <a:t>目的：</a:t>
            </a:r>
            <a:endParaRPr lang="zh-CN" altLang="en-US" sz="2800" dirty="0">
              <a:solidFill>
                <a:schemeClr val="bg1">
                  <a:lumMod val="75000"/>
                </a:schemeClr>
              </a:solidFill>
            </a:endParaRPr>
          </a:p>
        </p:txBody>
      </p:sp>
      <p:sp>
        <p:nvSpPr>
          <p:cNvPr id="6" name="TextBox 5"/>
          <p:cNvSpPr txBox="1"/>
          <p:nvPr/>
        </p:nvSpPr>
        <p:spPr>
          <a:xfrm>
            <a:off x="5090528" y="2553782"/>
            <a:ext cx="3617595" cy="922020"/>
          </a:xfrm>
          <a:prstGeom prst="rect">
            <a:avLst/>
          </a:prstGeom>
          <a:noFill/>
        </p:spPr>
        <p:txBody>
          <a:bodyPr wrap="none" rtlCol="0">
            <a:spAutoFit/>
          </a:bodyPr>
          <a:lstStyle/>
          <a:p>
            <a:r>
              <a:rPr lang="en-US" altLang="zh-CN" dirty="0">
                <a:solidFill>
                  <a:schemeClr val="bg1">
                    <a:lumMod val="75000"/>
                  </a:schemeClr>
                </a:solidFill>
              </a:rPr>
              <a:t>         </a:t>
            </a:r>
            <a:r>
              <a:rPr lang="zh-CN" altLang="en-US" dirty="0">
                <a:solidFill>
                  <a:schemeClr val="bg1">
                    <a:lumMod val="75000"/>
                  </a:schemeClr>
                </a:solidFill>
              </a:rPr>
              <a:t>为了使用户能有效的使用</a:t>
            </a:r>
            <a:r>
              <a:rPr lang="zh-CN" altLang="en-US" dirty="0" smtClean="0">
                <a:solidFill>
                  <a:schemeClr val="bg1">
                    <a:lumMod val="75000"/>
                  </a:schemeClr>
                </a:solidFill>
              </a:rPr>
              <a:t>测试</a:t>
            </a:r>
            <a:endParaRPr lang="en-US" altLang="zh-CN" dirty="0" smtClean="0">
              <a:solidFill>
                <a:schemeClr val="bg1">
                  <a:lumMod val="75000"/>
                </a:schemeClr>
              </a:solidFill>
            </a:endParaRPr>
          </a:p>
          <a:p>
            <a:r>
              <a:rPr lang="zh-CN" altLang="en-US" dirty="0" smtClean="0">
                <a:solidFill>
                  <a:schemeClr val="bg1">
                    <a:lumMod val="75000"/>
                  </a:schemeClr>
                </a:solidFill>
              </a:rPr>
              <a:t>系统</a:t>
            </a:r>
            <a:r>
              <a:rPr lang="zh-CN" altLang="en-US" dirty="0">
                <a:solidFill>
                  <a:schemeClr val="bg1">
                    <a:lumMod val="75000"/>
                  </a:schemeClr>
                </a:solidFill>
              </a:rPr>
              <a:t>，通常由开发单位对</a:t>
            </a:r>
            <a:r>
              <a:rPr lang="zh-CN" altLang="en-US" dirty="0" smtClean="0">
                <a:solidFill>
                  <a:schemeClr val="bg1">
                    <a:lumMod val="75000"/>
                  </a:schemeClr>
                </a:solidFill>
              </a:rPr>
              <a:t>用户</a:t>
            </a:r>
            <a:endParaRPr lang="en-US" altLang="zh-CN" dirty="0" smtClean="0">
              <a:solidFill>
                <a:schemeClr val="bg1">
                  <a:lumMod val="75000"/>
                </a:schemeClr>
              </a:solidFill>
            </a:endParaRPr>
          </a:p>
          <a:p>
            <a:r>
              <a:rPr lang="zh-CN" altLang="en-US" dirty="0" smtClean="0">
                <a:solidFill>
                  <a:schemeClr val="bg1">
                    <a:lumMod val="75000"/>
                  </a:schemeClr>
                </a:solidFill>
              </a:rPr>
              <a:t>进行</a:t>
            </a:r>
            <a:r>
              <a:rPr lang="zh-CN" altLang="en-US" dirty="0">
                <a:solidFill>
                  <a:schemeClr val="bg1">
                    <a:lumMod val="75000"/>
                  </a:schemeClr>
                </a:solidFill>
              </a:rPr>
              <a:t>培训。</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3"/>
                                        </p:tgtEl>
                                        <p:attrNameLst>
                                          <p:attrName>style.visibility</p:attrName>
                                        </p:attrNameLst>
                                      </p:cBhvr>
                                      <p:to>
                                        <p:strVal val="visible"/>
                                      </p:to>
                                    </p:set>
                                    <p:animEffect transition="in" filter="fade">
                                      <p:cBhvr>
                                        <p:cTn id="12" dur="1000"/>
                                        <p:tgtEl>
                                          <p:spTgt spid="323"/>
                                        </p:tgtEl>
                                      </p:cBhvr>
                                    </p:animEffect>
                                    <p:anim calcmode="lin" valueType="num">
                                      <p:cBhvr>
                                        <p:cTn id="13" dur="1000" fill="hold"/>
                                        <p:tgtEl>
                                          <p:spTgt spid="323"/>
                                        </p:tgtEl>
                                        <p:attrNameLst>
                                          <p:attrName>ppt_x</p:attrName>
                                        </p:attrNameLst>
                                      </p:cBhvr>
                                      <p:tavLst>
                                        <p:tav tm="0">
                                          <p:val>
                                            <p:strVal val="#ppt_x"/>
                                          </p:val>
                                        </p:tav>
                                        <p:tav tm="100000">
                                          <p:val>
                                            <p:strVal val="#ppt_x"/>
                                          </p:val>
                                        </p:tav>
                                      </p:tavLst>
                                    </p:anim>
                                    <p:anim calcmode="lin" valueType="num">
                                      <p:cBhvr>
                                        <p:cTn id="14" dur="1000" fill="hold"/>
                                        <p:tgtEl>
                                          <p:spTgt spid="3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4"/>
                                        </p:tgtEl>
                                        <p:attrNameLst>
                                          <p:attrName>style.visibility</p:attrName>
                                        </p:attrNameLst>
                                      </p:cBhvr>
                                      <p:to>
                                        <p:strVal val="visible"/>
                                      </p:to>
                                    </p:set>
                                    <p:animEffect transition="in" filter="fade">
                                      <p:cBhvr>
                                        <p:cTn id="17" dur="1000"/>
                                        <p:tgtEl>
                                          <p:spTgt spid="324"/>
                                        </p:tgtEl>
                                      </p:cBhvr>
                                    </p:animEffect>
                                    <p:anim calcmode="lin" valueType="num">
                                      <p:cBhvr>
                                        <p:cTn id="18" dur="1000" fill="hold"/>
                                        <p:tgtEl>
                                          <p:spTgt spid="324"/>
                                        </p:tgtEl>
                                        <p:attrNameLst>
                                          <p:attrName>ppt_x</p:attrName>
                                        </p:attrNameLst>
                                      </p:cBhvr>
                                      <p:tavLst>
                                        <p:tav tm="0">
                                          <p:val>
                                            <p:strVal val="#ppt_x"/>
                                          </p:val>
                                        </p:tav>
                                        <p:tav tm="100000">
                                          <p:val>
                                            <p:strVal val="#ppt_x"/>
                                          </p:val>
                                        </p:tav>
                                      </p:tavLst>
                                    </p:anim>
                                    <p:anim calcmode="lin" valueType="num">
                                      <p:cBhvr>
                                        <p:cTn id="19" dur="1000" fill="hold"/>
                                        <p:tgtEl>
                                          <p:spTgt spid="3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442"/>
                                        </p:tgtEl>
                                        <p:attrNameLst>
                                          <p:attrName>style.visibility</p:attrName>
                                        </p:attrNameLst>
                                      </p:cBhvr>
                                      <p:to>
                                        <p:strVal val="visible"/>
                                      </p:to>
                                    </p:set>
                                    <p:animEffect transition="in" filter="fade">
                                      <p:cBhvr>
                                        <p:cTn id="22" dur="1000"/>
                                        <p:tgtEl>
                                          <p:spTgt spid="18442"/>
                                        </p:tgtEl>
                                      </p:cBhvr>
                                    </p:animEffect>
                                    <p:anim calcmode="lin" valueType="num">
                                      <p:cBhvr>
                                        <p:cTn id="23" dur="1000" fill="hold"/>
                                        <p:tgtEl>
                                          <p:spTgt spid="18442"/>
                                        </p:tgtEl>
                                        <p:attrNameLst>
                                          <p:attrName>ppt_x</p:attrName>
                                        </p:attrNameLst>
                                      </p:cBhvr>
                                      <p:tavLst>
                                        <p:tav tm="0">
                                          <p:val>
                                            <p:strVal val="#ppt_x"/>
                                          </p:val>
                                        </p:tav>
                                        <p:tav tm="100000">
                                          <p:val>
                                            <p:strVal val="#ppt_x"/>
                                          </p:val>
                                        </p:tav>
                                      </p:tavLst>
                                    </p:anim>
                                    <p:anim calcmode="lin" valueType="num">
                                      <p:cBhvr>
                                        <p:cTn id="24" dur="1000" fill="hold"/>
                                        <p:tgtEl>
                                          <p:spTgt spid="1844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76"/>
                                        </p:tgtEl>
                                        <p:attrNameLst>
                                          <p:attrName>style.visibility</p:attrName>
                                        </p:attrNameLst>
                                      </p:cBhvr>
                                      <p:to>
                                        <p:strVal val="visible"/>
                                      </p:to>
                                    </p:set>
                                    <p:animEffect transition="in" filter="fade">
                                      <p:cBhvr>
                                        <p:cTn id="34" dur="1000"/>
                                        <p:tgtEl>
                                          <p:spTgt spid="376"/>
                                        </p:tgtEl>
                                      </p:cBhvr>
                                    </p:animEffect>
                                    <p:anim calcmode="lin" valueType="num">
                                      <p:cBhvr>
                                        <p:cTn id="35" dur="1000" fill="hold"/>
                                        <p:tgtEl>
                                          <p:spTgt spid="376"/>
                                        </p:tgtEl>
                                        <p:attrNameLst>
                                          <p:attrName>ppt_x</p:attrName>
                                        </p:attrNameLst>
                                      </p:cBhvr>
                                      <p:tavLst>
                                        <p:tav tm="0">
                                          <p:val>
                                            <p:strVal val="#ppt_x"/>
                                          </p:val>
                                        </p:tav>
                                        <p:tav tm="100000">
                                          <p:val>
                                            <p:strVal val="#ppt_x"/>
                                          </p:val>
                                        </p:tav>
                                      </p:tavLst>
                                    </p:anim>
                                    <p:anim calcmode="lin" valueType="num">
                                      <p:cBhvr>
                                        <p:cTn id="36" dur="1000" fill="hold"/>
                                        <p:tgtEl>
                                          <p:spTgt spid="37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1000"/>
                                        <p:tgtEl>
                                          <p:spTgt spid="377"/>
                                        </p:tgtEl>
                                      </p:cBhvr>
                                    </p:animEffect>
                                    <p:anim calcmode="lin" valueType="num">
                                      <p:cBhvr>
                                        <p:cTn id="40" dur="1000" fill="hold"/>
                                        <p:tgtEl>
                                          <p:spTgt spid="377"/>
                                        </p:tgtEl>
                                        <p:attrNameLst>
                                          <p:attrName>ppt_x</p:attrName>
                                        </p:attrNameLst>
                                      </p:cBhvr>
                                      <p:tavLst>
                                        <p:tav tm="0">
                                          <p:val>
                                            <p:strVal val="#ppt_x"/>
                                          </p:val>
                                        </p:tav>
                                        <p:tav tm="100000">
                                          <p:val>
                                            <p:strVal val="#ppt_x"/>
                                          </p:val>
                                        </p:tav>
                                      </p:tavLst>
                                    </p:anim>
                                    <p:anim calcmode="lin" valueType="num">
                                      <p:cBhvr>
                                        <p:cTn id="41" dur="1000" fill="hold"/>
                                        <p:tgtEl>
                                          <p:spTgt spid="37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16"/>
                                        </p:tgtEl>
                                        <p:attrNameLst>
                                          <p:attrName>style.visibility</p:attrName>
                                        </p:attrNameLst>
                                      </p:cBhvr>
                                      <p:to>
                                        <p:strVal val="visible"/>
                                      </p:to>
                                    </p:set>
                                    <p:animEffect transition="in" filter="fade">
                                      <p:cBhvr>
                                        <p:cTn id="44" dur="1000"/>
                                        <p:tgtEl>
                                          <p:spTgt spid="416"/>
                                        </p:tgtEl>
                                      </p:cBhvr>
                                    </p:animEffect>
                                    <p:anim calcmode="lin" valueType="num">
                                      <p:cBhvr>
                                        <p:cTn id="45" dur="1000" fill="hold"/>
                                        <p:tgtEl>
                                          <p:spTgt spid="416"/>
                                        </p:tgtEl>
                                        <p:attrNameLst>
                                          <p:attrName>ppt_x</p:attrName>
                                        </p:attrNameLst>
                                      </p:cBhvr>
                                      <p:tavLst>
                                        <p:tav tm="0">
                                          <p:val>
                                            <p:strVal val="#ppt_x"/>
                                          </p:val>
                                        </p:tav>
                                        <p:tav tm="100000">
                                          <p:val>
                                            <p:strVal val="#ppt_x"/>
                                          </p:val>
                                        </p:tav>
                                      </p:tavLst>
                                    </p:anim>
                                    <p:anim calcmode="lin" valueType="num">
                                      <p:cBhvr>
                                        <p:cTn id="46" dur="1000" fill="hold"/>
                                        <p:tgtEl>
                                          <p:spTgt spid="4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3" grpId="0"/>
      <p:bldP spid="323" grpId="0"/>
      <p:bldP spid="324" grpId="0"/>
      <p:bldP spid="376" grpId="0"/>
      <p:bldP spid="416"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0854" y="1851670"/>
            <a:ext cx="6843395" cy="2061210"/>
          </a:xfrm>
          <a:prstGeom prst="rect">
            <a:avLst/>
          </a:prstGeom>
          <a:noFill/>
          <a:ln w="57150">
            <a:solidFill>
              <a:schemeClr val="bg1"/>
            </a:solidFill>
            <a:prstDash val="solid"/>
          </a:ln>
        </p:spPr>
        <p:txBody>
          <a:bodyPr wrap="none" rtlCol="0">
            <a:spAutoFit/>
          </a:bodyPr>
          <a:lstStyle/>
          <a:p>
            <a:r>
              <a:rPr lang="zh-CN" altLang="en-US" sz="2800" b="1" dirty="0">
                <a:solidFill>
                  <a:schemeClr val="bg1">
                    <a:lumMod val="75000"/>
                  </a:schemeClr>
                </a:solidFill>
              </a:rPr>
              <a:t>简介：</a:t>
            </a:r>
            <a:r>
              <a:rPr lang="zh-CN" altLang="en-US" sz="2000" dirty="0">
                <a:solidFill>
                  <a:schemeClr val="bg1">
                    <a:lumMod val="75000"/>
                  </a:schemeClr>
                </a:solidFill>
              </a:rPr>
              <a:t>黑盒测试又称基于规格说明的测试，它是指那些</a:t>
            </a:r>
            <a:r>
              <a:rPr lang="zh-CN" altLang="en-US" sz="2000" dirty="0" smtClean="0">
                <a:solidFill>
                  <a:schemeClr val="bg1">
                    <a:lumMod val="75000"/>
                  </a:schemeClr>
                </a:solidFill>
              </a:rPr>
              <a:t>使</a:t>
            </a:r>
            <a:endParaRPr lang="en-US" altLang="zh-CN" sz="2000" dirty="0" smtClean="0">
              <a:solidFill>
                <a:schemeClr val="bg1">
                  <a:lumMod val="75000"/>
                </a:schemeClr>
              </a:solidFill>
            </a:endParaRPr>
          </a:p>
          <a:p>
            <a:r>
              <a:rPr lang="zh-CN" altLang="en-US" sz="2000" dirty="0" smtClean="0">
                <a:solidFill>
                  <a:schemeClr val="bg1">
                    <a:lumMod val="75000"/>
                  </a:schemeClr>
                </a:solidFill>
              </a:rPr>
              <a:t>用基于</a:t>
            </a:r>
            <a:r>
              <a:rPr lang="zh-CN" altLang="en-US" sz="2000" dirty="0">
                <a:solidFill>
                  <a:schemeClr val="bg1">
                    <a:lumMod val="75000"/>
                  </a:schemeClr>
                </a:solidFill>
              </a:rPr>
              <a:t>规格说明方法和准则的测试活动，根据程序需求和</a:t>
            </a:r>
            <a:r>
              <a:rPr lang="zh-CN" altLang="en-US" sz="2000" dirty="0" smtClean="0">
                <a:solidFill>
                  <a:schemeClr val="bg1">
                    <a:lumMod val="75000"/>
                  </a:schemeClr>
                </a:solidFill>
              </a:rPr>
              <a:t>产</a:t>
            </a:r>
            <a:endParaRPr lang="en-US" altLang="zh-CN" sz="2000" dirty="0" smtClean="0">
              <a:solidFill>
                <a:schemeClr val="bg1">
                  <a:lumMod val="75000"/>
                </a:schemeClr>
              </a:solidFill>
            </a:endParaRPr>
          </a:p>
          <a:p>
            <a:r>
              <a:rPr lang="zh-CN" altLang="en-US" sz="2000" dirty="0" smtClean="0">
                <a:solidFill>
                  <a:schemeClr val="bg1">
                    <a:lumMod val="75000"/>
                  </a:schemeClr>
                </a:solidFill>
              </a:rPr>
              <a:t>品规格说明</a:t>
            </a:r>
            <a:r>
              <a:rPr lang="zh-CN" altLang="en-US" sz="2000" dirty="0">
                <a:solidFill>
                  <a:schemeClr val="bg1">
                    <a:lumMod val="75000"/>
                  </a:schemeClr>
                </a:solidFill>
              </a:rPr>
              <a:t>来发现程序错误。</a:t>
            </a:r>
          </a:p>
          <a:p>
            <a:r>
              <a:rPr lang="zh-CN" altLang="en-US" sz="2000" dirty="0">
                <a:solidFill>
                  <a:schemeClr val="bg1">
                    <a:lumMod val="75000"/>
                  </a:schemeClr>
                </a:solidFill>
              </a:rPr>
              <a:t>黑盒测试方法主要有等价类划分、边值分析、因</a:t>
            </a:r>
            <a:r>
              <a:rPr lang="en-US" altLang="zh-CN" sz="2000" dirty="0">
                <a:solidFill>
                  <a:schemeClr val="bg1">
                    <a:lumMod val="75000"/>
                  </a:schemeClr>
                </a:solidFill>
              </a:rPr>
              <a:t>—</a:t>
            </a:r>
            <a:r>
              <a:rPr lang="zh-CN" altLang="en-US" sz="2000" dirty="0">
                <a:solidFill>
                  <a:schemeClr val="bg1">
                    <a:lumMod val="75000"/>
                  </a:schemeClr>
                </a:solidFill>
              </a:rPr>
              <a:t>果图、</a:t>
            </a:r>
            <a:r>
              <a:rPr lang="zh-CN" altLang="en-US" sz="2000" dirty="0" smtClean="0">
                <a:solidFill>
                  <a:schemeClr val="bg1">
                    <a:lumMod val="75000"/>
                  </a:schemeClr>
                </a:solidFill>
              </a:rPr>
              <a:t>错</a:t>
            </a:r>
            <a:endParaRPr lang="en-US" altLang="zh-CN" sz="2000" dirty="0" smtClean="0">
              <a:solidFill>
                <a:schemeClr val="bg1">
                  <a:lumMod val="75000"/>
                </a:schemeClr>
              </a:solidFill>
            </a:endParaRPr>
          </a:p>
          <a:p>
            <a:r>
              <a:rPr lang="zh-CN" altLang="en-US" sz="2000" dirty="0" smtClean="0">
                <a:solidFill>
                  <a:schemeClr val="bg1">
                    <a:lumMod val="75000"/>
                  </a:schemeClr>
                </a:solidFill>
              </a:rPr>
              <a:t>误</a:t>
            </a:r>
            <a:r>
              <a:rPr lang="zh-CN" altLang="en-US" sz="2000" dirty="0">
                <a:solidFill>
                  <a:schemeClr val="bg1">
                    <a:lumMod val="75000"/>
                  </a:schemeClr>
                </a:solidFill>
              </a:rPr>
              <a:t>推测等，主要用于软件确认测试。</a:t>
            </a:r>
          </a:p>
          <a:p>
            <a:endParaRPr lang="zh-CN" altLang="en-US" sz="2000" dirty="0">
              <a:solidFill>
                <a:schemeClr val="bg1">
                  <a:lumMod val="75000"/>
                </a:schemeClr>
              </a:solidFill>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2.6</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测试</a:t>
            </a:r>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种类：黑盒测试法</a:t>
            </a: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86" y="1531745"/>
            <a:ext cx="6365845" cy="2585323"/>
          </a:xfrm>
          <a:prstGeom prst="rect">
            <a:avLst/>
          </a:prstGeom>
          <a:noFill/>
          <a:ln>
            <a:noFill/>
          </a:ln>
        </p:spPr>
        <p:txBody>
          <a:bodyPr wrap="none" rtlCol="0">
            <a:spAutoFit/>
          </a:bodyPr>
          <a:lstStyle/>
          <a:p>
            <a:pPr>
              <a:lnSpc>
                <a:spcPct val="150000"/>
              </a:lnSpc>
            </a:pPr>
            <a:r>
              <a:rPr lang="en-US" altLang="zh-CN" dirty="0" smtClean="0">
                <a:solidFill>
                  <a:schemeClr val="bg1">
                    <a:lumMod val="75000"/>
                  </a:schemeClr>
                </a:solidFill>
              </a:rPr>
              <a:t>1</a:t>
            </a:r>
            <a:r>
              <a:rPr lang="zh-CN" altLang="en-US" dirty="0" smtClean="0">
                <a:solidFill>
                  <a:schemeClr val="bg1">
                    <a:lumMod val="75000"/>
                  </a:schemeClr>
                </a:solidFill>
              </a:rPr>
              <a:t>、</a:t>
            </a:r>
            <a:r>
              <a:rPr lang="zh-CN" altLang="en-US" dirty="0">
                <a:solidFill>
                  <a:schemeClr val="bg1">
                    <a:lumMod val="75000"/>
                  </a:schemeClr>
                </a:solidFill>
              </a:rPr>
              <a:t>对比较大的代码单元来说，黑盒测试比白盒测试效率要高</a:t>
            </a:r>
            <a:r>
              <a:rPr lang="en-US" altLang="zh-CN" dirty="0" smtClean="0">
                <a:solidFill>
                  <a:schemeClr val="bg1">
                    <a:lumMod val="75000"/>
                  </a:schemeClr>
                </a:solidFill>
              </a:rPr>
              <a:t>;</a:t>
            </a:r>
          </a:p>
          <a:p>
            <a:pPr>
              <a:lnSpc>
                <a:spcPct val="150000"/>
              </a:lnSpc>
            </a:pPr>
            <a:r>
              <a:rPr lang="en-US" altLang="zh-CN" dirty="0" smtClean="0">
                <a:solidFill>
                  <a:schemeClr val="bg1">
                    <a:lumMod val="75000"/>
                  </a:schemeClr>
                </a:solidFill>
              </a:rPr>
              <a:t>2</a:t>
            </a:r>
            <a:r>
              <a:rPr lang="zh-CN" altLang="en-US" dirty="0" smtClean="0">
                <a:solidFill>
                  <a:schemeClr val="bg1">
                    <a:lumMod val="75000"/>
                  </a:schemeClr>
                </a:solidFill>
              </a:rPr>
              <a:t>、</a:t>
            </a:r>
            <a:r>
              <a:rPr lang="zh-CN" altLang="en-US" dirty="0">
                <a:solidFill>
                  <a:schemeClr val="bg1">
                    <a:lumMod val="75000"/>
                  </a:schemeClr>
                </a:solidFill>
              </a:rPr>
              <a:t>测试人员不需要了解实现的细节，包括特定的编程语言</a:t>
            </a:r>
            <a:r>
              <a:rPr lang="en-US" altLang="zh-CN" dirty="0">
                <a:solidFill>
                  <a:schemeClr val="bg1">
                    <a:lumMod val="75000"/>
                  </a:schemeClr>
                </a:solidFill>
              </a:rPr>
              <a:t>;</a:t>
            </a:r>
          </a:p>
          <a:p>
            <a:pPr>
              <a:lnSpc>
                <a:spcPct val="150000"/>
              </a:lnSpc>
            </a:pPr>
            <a:r>
              <a:rPr lang="en-US" altLang="zh-CN" dirty="0" smtClean="0">
                <a:solidFill>
                  <a:schemeClr val="bg1">
                    <a:lumMod val="75000"/>
                  </a:schemeClr>
                </a:solidFill>
              </a:rPr>
              <a:t>3</a:t>
            </a:r>
            <a:r>
              <a:rPr lang="zh-CN" altLang="en-US" dirty="0" smtClean="0">
                <a:solidFill>
                  <a:schemeClr val="bg1">
                    <a:lumMod val="75000"/>
                  </a:schemeClr>
                </a:solidFill>
              </a:rPr>
              <a:t>、</a:t>
            </a:r>
            <a:r>
              <a:rPr lang="zh-CN" altLang="en-US" dirty="0">
                <a:solidFill>
                  <a:schemeClr val="bg1">
                    <a:lumMod val="75000"/>
                  </a:schemeClr>
                </a:solidFill>
              </a:rPr>
              <a:t>测试人员和编码人员是彼此独立的</a:t>
            </a:r>
            <a:r>
              <a:rPr lang="en-US" altLang="zh-CN" dirty="0">
                <a:solidFill>
                  <a:schemeClr val="bg1">
                    <a:lumMod val="75000"/>
                  </a:schemeClr>
                </a:solidFill>
              </a:rPr>
              <a:t>;</a:t>
            </a:r>
          </a:p>
          <a:p>
            <a:pPr>
              <a:lnSpc>
                <a:spcPct val="150000"/>
              </a:lnSpc>
            </a:pPr>
            <a:r>
              <a:rPr lang="en-US" altLang="zh-CN" dirty="0" smtClean="0">
                <a:solidFill>
                  <a:schemeClr val="bg1">
                    <a:lumMod val="75000"/>
                  </a:schemeClr>
                </a:solidFill>
              </a:rPr>
              <a:t>4</a:t>
            </a:r>
            <a:r>
              <a:rPr lang="zh-CN" altLang="en-US" dirty="0" smtClean="0">
                <a:solidFill>
                  <a:schemeClr val="bg1">
                    <a:lumMod val="75000"/>
                  </a:schemeClr>
                </a:solidFill>
              </a:rPr>
              <a:t>、</a:t>
            </a:r>
            <a:r>
              <a:rPr lang="zh-CN" altLang="en-US" dirty="0">
                <a:solidFill>
                  <a:schemeClr val="bg1">
                    <a:lumMod val="75000"/>
                  </a:schemeClr>
                </a:solidFill>
              </a:rPr>
              <a:t>从用户的视角进行测试，很容易被理解和接受</a:t>
            </a:r>
            <a:r>
              <a:rPr lang="en-US" altLang="zh-CN" dirty="0">
                <a:solidFill>
                  <a:schemeClr val="bg1">
                    <a:lumMod val="75000"/>
                  </a:schemeClr>
                </a:solidFill>
              </a:rPr>
              <a:t>;</a:t>
            </a:r>
          </a:p>
          <a:p>
            <a:pPr>
              <a:lnSpc>
                <a:spcPct val="150000"/>
              </a:lnSpc>
            </a:pPr>
            <a:r>
              <a:rPr lang="en-US" altLang="zh-CN" dirty="0" smtClean="0">
                <a:solidFill>
                  <a:schemeClr val="bg1">
                    <a:lumMod val="75000"/>
                  </a:schemeClr>
                </a:solidFill>
              </a:rPr>
              <a:t>5</a:t>
            </a:r>
            <a:r>
              <a:rPr lang="zh-CN" altLang="en-US" dirty="0" smtClean="0">
                <a:solidFill>
                  <a:schemeClr val="bg1">
                    <a:lumMod val="75000"/>
                  </a:schemeClr>
                </a:solidFill>
              </a:rPr>
              <a:t>、</a:t>
            </a:r>
            <a:r>
              <a:rPr lang="zh-CN" altLang="en-US" dirty="0">
                <a:solidFill>
                  <a:schemeClr val="bg1">
                    <a:lumMod val="75000"/>
                  </a:schemeClr>
                </a:solidFill>
              </a:rPr>
              <a:t>有助于暴露任何规格不一致或者有歧义的问题</a:t>
            </a:r>
            <a:r>
              <a:rPr lang="en-US" altLang="zh-CN" dirty="0">
                <a:solidFill>
                  <a:schemeClr val="bg1">
                    <a:lumMod val="75000"/>
                  </a:schemeClr>
                </a:solidFill>
              </a:rPr>
              <a:t>;</a:t>
            </a:r>
          </a:p>
          <a:p>
            <a:pPr>
              <a:lnSpc>
                <a:spcPct val="150000"/>
              </a:lnSpc>
            </a:pPr>
            <a:r>
              <a:rPr lang="en-US" altLang="zh-CN" dirty="0" smtClean="0">
                <a:solidFill>
                  <a:schemeClr val="bg1">
                    <a:lumMod val="75000"/>
                  </a:schemeClr>
                </a:solidFill>
              </a:rPr>
              <a:t>6</a:t>
            </a:r>
            <a:r>
              <a:rPr lang="zh-CN" altLang="en-US" dirty="0" smtClean="0">
                <a:solidFill>
                  <a:schemeClr val="bg1">
                    <a:lumMod val="75000"/>
                  </a:schemeClr>
                </a:solidFill>
              </a:rPr>
              <a:t>、</a:t>
            </a:r>
            <a:r>
              <a:rPr lang="zh-CN" altLang="en-US" dirty="0">
                <a:solidFill>
                  <a:schemeClr val="bg1">
                    <a:lumMod val="75000"/>
                  </a:schemeClr>
                </a:solidFill>
              </a:rPr>
              <a:t>测试用例可以在规格完成之后马上执行</a:t>
            </a:r>
            <a:r>
              <a:rPr lang="zh-CN" altLang="en-US" dirty="0" smtClean="0">
                <a:solidFill>
                  <a:schemeClr val="bg1">
                    <a:lumMod val="75000"/>
                  </a:schemeClr>
                </a:solidFill>
              </a:rPr>
              <a:t>。</a:t>
            </a:r>
            <a:endParaRPr lang="zh-CN" altLang="en-US" dirty="0">
              <a:solidFill>
                <a:schemeClr val="bg1">
                  <a:lumMod val="75000"/>
                </a:schemeClr>
              </a:solidFill>
            </a:endParaRPr>
          </a:p>
        </p:txBody>
      </p:sp>
      <p:sp>
        <p:nvSpPr>
          <p:cNvPr id="5" name="AutoShape 1">
            <a:hlinkClick r:id="rId2" action="ppaction://hlinksldjump"/>
          </p:cNvPr>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Calibri" panose="020F0502020204030204" pitchFamily="34" charset="0"/>
              </a:rPr>
              <a:t>选用黑盒测试法的原因</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248"/>
          <p:cNvGrpSpPr/>
          <p:nvPr/>
        </p:nvGrpSpPr>
        <p:grpSpPr bwMode="auto">
          <a:xfrm>
            <a:off x="1919849" y="1886213"/>
            <a:ext cx="381000" cy="360760"/>
            <a:chOff x="0" y="0"/>
            <a:chExt cx="508000" cy="481013"/>
          </a:xfrm>
        </p:grpSpPr>
        <p:sp>
          <p:nvSpPr>
            <p:cNvPr id="4" name="Freeform 8963"/>
            <p:cNvSpPr>
              <a:spLocks noEditPoints="1" noChangeArrowheads="1"/>
            </p:cNvSpPr>
            <p:nvPr/>
          </p:nvSpPr>
          <p:spPr bwMode="auto">
            <a:xfrm>
              <a:off x="211138" y="280988"/>
              <a:ext cx="90488" cy="95250"/>
            </a:xfrm>
            <a:custGeom>
              <a:avLst/>
              <a:gdLst>
                <a:gd name="T0" fmla="*/ 9 w 24"/>
                <a:gd name="T1" fmla="*/ 5 h 25"/>
                <a:gd name="T2" fmla="*/ 4 w 24"/>
                <a:gd name="T3" fmla="*/ 7 h 25"/>
                <a:gd name="T4" fmla="*/ 4 w 24"/>
                <a:gd name="T5" fmla="*/ 6 h 25"/>
                <a:gd name="T6" fmla="*/ 3 w 24"/>
                <a:gd name="T7" fmla="*/ 8 h 25"/>
                <a:gd name="T8" fmla="*/ 4 w 24"/>
                <a:gd name="T9" fmla="*/ 9 h 25"/>
                <a:gd name="T10" fmla="*/ 2 w 24"/>
                <a:gd name="T11" fmla="*/ 18 h 25"/>
                <a:gd name="T12" fmla="*/ 5 w 24"/>
                <a:gd name="T13" fmla="*/ 19 h 25"/>
                <a:gd name="T14" fmla="*/ 5 w 24"/>
                <a:gd name="T15" fmla="*/ 19 h 25"/>
                <a:gd name="T16" fmla="*/ 6 w 24"/>
                <a:gd name="T17" fmla="*/ 20 h 25"/>
                <a:gd name="T18" fmla="*/ 6 w 24"/>
                <a:gd name="T19" fmla="*/ 18 h 25"/>
                <a:gd name="T20" fmla="*/ 7 w 24"/>
                <a:gd name="T21" fmla="*/ 18 h 25"/>
                <a:gd name="T22" fmla="*/ 7 w 24"/>
                <a:gd name="T23" fmla="*/ 16 h 25"/>
                <a:gd name="T24" fmla="*/ 5 w 24"/>
                <a:gd name="T25" fmla="*/ 14 h 25"/>
                <a:gd name="T26" fmla="*/ 7 w 24"/>
                <a:gd name="T27" fmla="*/ 14 h 25"/>
                <a:gd name="T28" fmla="*/ 6 w 24"/>
                <a:gd name="T29" fmla="*/ 13 h 25"/>
                <a:gd name="T30" fmla="*/ 7 w 24"/>
                <a:gd name="T31" fmla="*/ 13 h 25"/>
                <a:gd name="T32" fmla="*/ 5 w 24"/>
                <a:gd name="T33" fmla="*/ 12 h 25"/>
                <a:gd name="T34" fmla="*/ 7 w 24"/>
                <a:gd name="T35" fmla="*/ 12 h 25"/>
                <a:gd name="T36" fmla="*/ 6 w 24"/>
                <a:gd name="T37" fmla="*/ 10 h 25"/>
                <a:gd name="T38" fmla="*/ 7 w 24"/>
                <a:gd name="T39" fmla="*/ 10 h 25"/>
                <a:gd name="T40" fmla="*/ 11 w 24"/>
                <a:gd name="T41" fmla="*/ 8 h 25"/>
                <a:gd name="T42" fmla="*/ 14 w 24"/>
                <a:gd name="T43" fmla="*/ 9 h 25"/>
                <a:gd name="T44" fmla="*/ 17 w 24"/>
                <a:gd name="T45" fmla="*/ 18 h 25"/>
                <a:gd name="T46" fmla="*/ 15 w 24"/>
                <a:gd name="T47" fmla="*/ 20 h 25"/>
                <a:gd name="T48" fmla="*/ 14 w 24"/>
                <a:gd name="T49" fmla="*/ 20 h 25"/>
                <a:gd name="T50" fmla="*/ 14 w 24"/>
                <a:gd name="T51" fmla="*/ 22 h 25"/>
                <a:gd name="T52" fmla="*/ 11 w 24"/>
                <a:gd name="T53" fmla="*/ 21 h 25"/>
                <a:gd name="T54" fmla="*/ 11 w 24"/>
                <a:gd name="T55" fmla="*/ 22 h 25"/>
                <a:gd name="T56" fmla="*/ 5 w 24"/>
                <a:gd name="T57" fmla="*/ 20 h 25"/>
                <a:gd name="T58" fmla="*/ 4 w 24"/>
                <a:gd name="T59" fmla="*/ 19 h 25"/>
                <a:gd name="T60" fmla="*/ 4 w 24"/>
                <a:gd name="T61" fmla="*/ 19 h 25"/>
                <a:gd name="T62" fmla="*/ 4 w 24"/>
                <a:gd name="T63" fmla="*/ 19 h 25"/>
                <a:gd name="T64" fmla="*/ 4 w 24"/>
                <a:gd name="T65" fmla="*/ 19 h 25"/>
                <a:gd name="T66" fmla="*/ 4 w 24"/>
                <a:gd name="T67" fmla="*/ 20 h 25"/>
                <a:gd name="T68" fmla="*/ 5 w 24"/>
                <a:gd name="T69" fmla="*/ 20 h 25"/>
                <a:gd name="T70" fmla="*/ 4 w 24"/>
                <a:gd name="T71" fmla="*/ 22 h 25"/>
                <a:gd name="T72" fmla="*/ 10 w 24"/>
                <a:gd name="T73" fmla="*/ 25 h 25"/>
                <a:gd name="T74" fmla="*/ 11 w 24"/>
                <a:gd name="T75" fmla="*/ 23 h 25"/>
                <a:gd name="T76" fmla="*/ 11 w 24"/>
                <a:gd name="T77" fmla="*/ 25 h 25"/>
                <a:gd name="T78" fmla="*/ 13 w 24"/>
                <a:gd name="T79" fmla="*/ 25 h 25"/>
                <a:gd name="T80" fmla="*/ 13 w 24"/>
                <a:gd name="T81" fmla="*/ 24 h 25"/>
                <a:gd name="T82" fmla="*/ 15 w 24"/>
                <a:gd name="T83" fmla="*/ 25 h 25"/>
                <a:gd name="T84" fmla="*/ 15 w 24"/>
                <a:gd name="T85" fmla="*/ 23 h 25"/>
                <a:gd name="T86" fmla="*/ 16 w 24"/>
                <a:gd name="T87" fmla="*/ 24 h 25"/>
                <a:gd name="T88" fmla="*/ 15 w 24"/>
                <a:gd name="T89" fmla="*/ 23 h 25"/>
                <a:gd name="T90" fmla="*/ 21 w 24"/>
                <a:gd name="T91" fmla="*/ 14 h 25"/>
                <a:gd name="T92" fmla="*/ 22 w 24"/>
                <a:gd name="T93" fmla="*/ 10 h 25"/>
                <a:gd name="T94" fmla="*/ 9 w 24"/>
                <a:gd name="T95" fmla="*/ 5 h 25"/>
                <a:gd name="T96" fmla="*/ 5 w 24"/>
                <a:gd name="T97" fmla="*/ 19 h 25"/>
                <a:gd name="T98" fmla="*/ 5 w 24"/>
                <a:gd name="T99" fmla="*/ 19 h 25"/>
                <a:gd name="T100" fmla="*/ 6 w 24"/>
                <a:gd name="T101" fmla="*/ 18 h 25"/>
                <a:gd name="T102" fmla="*/ 5 w 24"/>
                <a:gd name="T103" fmla="*/ 19 h 25"/>
                <a:gd name="T104" fmla="*/ 6 w 24"/>
                <a:gd name="T105" fmla="*/ 18 h 25"/>
                <a:gd name="T106" fmla="*/ 5 w 24"/>
                <a:gd name="T107" fmla="*/ 18 h 25"/>
                <a:gd name="T108" fmla="*/ 6 w 24"/>
                <a:gd name="T109" fmla="*/ 18 h 25"/>
                <a:gd name="T110" fmla="*/ 6 w 24"/>
                <a:gd name="T111" fmla="*/ 18 h 25"/>
                <a:gd name="T112" fmla="*/ 5 w 24"/>
                <a:gd name="T113" fmla="*/ 18 h 25"/>
                <a:gd name="T114" fmla="*/ 5 w 24"/>
                <a:gd name="T115" fmla="*/ 18 h 25"/>
                <a:gd name="T116" fmla="*/ 5 w 24"/>
                <a:gd name="T117" fmla="*/ 18 h 25"/>
                <a:gd name="T118" fmla="*/ 5 w 24"/>
                <a:gd name="T119" fmla="*/ 18 h 25"/>
                <a:gd name="T120" fmla="*/ 6 w 24"/>
                <a:gd name="T121" fmla="*/ 9 h 25"/>
                <a:gd name="T122" fmla="*/ 6 w 24"/>
                <a:gd name="T123"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9" y="5"/>
                  </a:moveTo>
                  <a:cubicBezTo>
                    <a:pt x="6" y="3"/>
                    <a:pt x="7" y="8"/>
                    <a:pt x="4" y="7"/>
                  </a:cubicBezTo>
                  <a:cubicBezTo>
                    <a:pt x="5" y="7"/>
                    <a:pt x="5" y="6"/>
                    <a:pt x="4" y="6"/>
                  </a:cubicBezTo>
                  <a:cubicBezTo>
                    <a:pt x="4" y="7"/>
                    <a:pt x="3" y="8"/>
                    <a:pt x="3" y="8"/>
                  </a:cubicBezTo>
                  <a:cubicBezTo>
                    <a:pt x="3" y="9"/>
                    <a:pt x="4" y="9"/>
                    <a:pt x="4" y="9"/>
                  </a:cubicBezTo>
                  <a:cubicBezTo>
                    <a:pt x="0" y="8"/>
                    <a:pt x="6" y="17"/>
                    <a:pt x="2" y="18"/>
                  </a:cubicBezTo>
                  <a:cubicBezTo>
                    <a:pt x="3" y="18"/>
                    <a:pt x="4" y="19"/>
                    <a:pt x="5" y="19"/>
                  </a:cubicBezTo>
                  <a:cubicBezTo>
                    <a:pt x="5" y="19"/>
                    <a:pt x="5" y="19"/>
                    <a:pt x="5" y="19"/>
                  </a:cubicBezTo>
                  <a:cubicBezTo>
                    <a:pt x="5" y="19"/>
                    <a:pt x="6" y="20"/>
                    <a:pt x="6" y="20"/>
                  </a:cubicBezTo>
                  <a:cubicBezTo>
                    <a:pt x="6" y="19"/>
                    <a:pt x="6" y="19"/>
                    <a:pt x="6" y="18"/>
                  </a:cubicBezTo>
                  <a:cubicBezTo>
                    <a:pt x="6" y="18"/>
                    <a:pt x="6" y="18"/>
                    <a:pt x="7" y="18"/>
                  </a:cubicBezTo>
                  <a:cubicBezTo>
                    <a:pt x="6" y="18"/>
                    <a:pt x="6" y="17"/>
                    <a:pt x="7" y="16"/>
                  </a:cubicBezTo>
                  <a:cubicBezTo>
                    <a:pt x="3" y="15"/>
                    <a:pt x="10" y="15"/>
                    <a:pt x="5" y="14"/>
                  </a:cubicBezTo>
                  <a:cubicBezTo>
                    <a:pt x="6" y="14"/>
                    <a:pt x="7" y="14"/>
                    <a:pt x="7" y="14"/>
                  </a:cubicBezTo>
                  <a:cubicBezTo>
                    <a:pt x="7" y="13"/>
                    <a:pt x="7" y="13"/>
                    <a:pt x="6" y="13"/>
                  </a:cubicBezTo>
                  <a:cubicBezTo>
                    <a:pt x="7" y="13"/>
                    <a:pt x="7" y="13"/>
                    <a:pt x="7" y="13"/>
                  </a:cubicBezTo>
                  <a:cubicBezTo>
                    <a:pt x="7" y="13"/>
                    <a:pt x="5" y="12"/>
                    <a:pt x="5" y="12"/>
                  </a:cubicBezTo>
                  <a:cubicBezTo>
                    <a:pt x="7" y="12"/>
                    <a:pt x="5" y="12"/>
                    <a:pt x="7" y="12"/>
                  </a:cubicBezTo>
                  <a:cubicBezTo>
                    <a:pt x="7" y="11"/>
                    <a:pt x="6" y="11"/>
                    <a:pt x="6" y="10"/>
                  </a:cubicBezTo>
                  <a:cubicBezTo>
                    <a:pt x="7" y="10"/>
                    <a:pt x="7" y="10"/>
                    <a:pt x="7" y="10"/>
                  </a:cubicBezTo>
                  <a:cubicBezTo>
                    <a:pt x="7" y="9"/>
                    <a:pt x="11" y="9"/>
                    <a:pt x="11" y="8"/>
                  </a:cubicBezTo>
                  <a:cubicBezTo>
                    <a:pt x="12" y="9"/>
                    <a:pt x="13" y="9"/>
                    <a:pt x="14" y="9"/>
                  </a:cubicBezTo>
                  <a:cubicBezTo>
                    <a:pt x="16" y="4"/>
                    <a:pt x="17" y="19"/>
                    <a:pt x="17" y="18"/>
                  </a:cubicBezTo>
                  <a:cubicBezTo>
                    <a:pt x="16" y="18"/>
                    <a:pt x="16" y="19"/>
                    <a:pt x="15" y="20"/>
                  </a:cubicBezTo>
                  <a:cubicBezTo>
                    <a:pt x="15" y="18"/>
                    <a:pt x="14" y="20"/>
                    <a:pt x="14" y="20"/>
                  </a:cubicBezTo>
                  <a:cubicBezTo>
                    <a:pt x="14" y="20"/>
                    <a:pt x="14" y="21"/>
                    <a:pt x="14" y="22"/>
                  </a:cubicBezTo>
                  <a:cubicBezTo>
                    <a:pt x="12" y="18"/>
                    <a:pt x="13" y="23"/>
                    <a:pt x="11" y="21"/>
                  </a:cubicBezTo>
                  <a:cubicBezTo>
                    <a:pt x="11" y="21"/>
                    <a:pt x="11" y="22"/>
                    <a:pt x="11" y="22"/>
                  </a:cubicBezTo>
                  <a:cubicBezTo>
                    <a:pt x="11" y="22"/>
                    <a:pt x="5" y="20"/>
                    <a:pt x="5" y="20"/>
                  </a:cubicBezTo>
                  <a:cubicBezTo>
                    <a:pt x="5" y="19"/>
                    <a:pt x="5" y="19"/>
                    <a:pt x="4" y="19"/>
                  </a:cubicBezTo>
                  <a:cubicBezTo>
                    <a:pt x="4" y="19"/>
                    <a:pt x="4" y="19"/>
                    <a:pt x="4" y="19"/>
                  </a:cubicBezTo>
                  <a:cubicBezTo>
                    <a:pt x="4" y="19"/>
                    <a:pt x="4" y="19"/>
                    <a:pt x="4" y="19"/>
                  </a:cubicBezTo>
                  <a:cubicBezTo>
                    <a:pt x="4" y="19"/>
                    <a:pt x="4" y="19"/>
                    <a:pt x="4" y="19"/>
                  </a:cubicBezTo>
                  <a:cubicBezTo>
                    <a:pt x="4" y="20"/>
                    <a:pt x="4" y="20"/>
                    <a:pt x="4" y="20"/>
                  </a:cubicBezTo>
                  <a:cubicBezTo>
                    <a:pt x="3" y="21"/>
                    <a:pt x="3" y="22"/>
                    <a:pt x="5" y="20"/>
                  </a:cubicBezTo>
                  <a:cubicBezTo>
                    <a:pt x="5" y="21"/>
                    <a:pt x="4" y="21"/>
                    <a:pt x="4" y="22"/>
                  </a:cubicBezTo>
                  <a:cubicBezTo>
                    <a:pt x="5" y="21"/>
                    <a:pt x="10" y="25"/>
                    <a:pt x="10" y="25"/>
                  </a:cubicBezTo>
                  <a:cubicBezTo>
                    <a:pt x="11" y="24"/>
                    <a:pt x="11" y="24"/>
                    <a:pt x="11" y="23"/>
                  </a:cubicBezTo>
                  <a:cubicBezTo>
                    <a:pt x="11" y="24"/>
                    <a:pt x="11" y="24"/>
                    <a:pt x="11" y="25"/>
                  </a:cubicBezTo>
                  <a:cubicBezTo>
                    <a:pt x="12" y="23"/>
                    <a:pt x="13" y="23"/>
                    <a:pt x="13" y="25"/>
                  </a:cubicBezTo>
                  <a:cubicBezTo>
                    <a:pt x="13" y="25"/>
                    <a:pt x="13" y="24"/>
                    <a:pt x="13" y="24"/>
                  </a:cubicBezTo>
                  <a:cubicBezTo>
                    <a:pt x="14" y="24"/>
                    <a:pt x="14" y="25"/>
                    <a:pt x="15" y="25"/>
                  </a:cubicBezTo>
                  <a:cubicBezTo>
                    <a:pt x="14" y="24"/>
                    <a:pt x="14" y="24"/>
                    <a:pt x="15" y="23"/>
                  </a:cubicBezTo>
                  <a:cubicBezTo>
                    <a:pt x="15" y="24"/>
                    <a:pt x="16" y="24"/>
                    <a:pt x="16" y="24"/>
                  </a:cubicBezTo>
                  <a:cubicBezTo>
                    <a:pt x="16" y="23"/>
                    <a:pt x="16" y="23"/>
                    <a:pt x="15" y="23"/>
                  </a:cubicBezTo>
                  <a:cubicBezTo>
                    <a:pt x="17" y="23"/>
                    <a:pt x="24" y="18"/>
                    <a:pt x="21" y="14"/>
                  </a:cubicBezTo>
                  <a:cubicBezTo>
                    <a:pt x="22" y="15"/>
                    <a:pt x="21" y="11"/>
                    <a:pt x="22" y="10"/>
                  </a:cubicBezTo>
                  <a:cubicBezTo>
                    <a:pt x="21" y="9"/>
                    <a:pt x="9" y="0"/>
                    <a:pt x="9" y="5"/>
                  </a:cubicBezTo>
                  <a:close/>
                  <a:moveTo>
                    <a:pt x="5" y="19"/>
                  </a:moveTo>
                  <a:cubicBezTo>
                    <a:pt x="5" y="19"/>
                    <a:pt x="5" y="19"/>
                    <a:pt x="5" y="19"/>
                  </a:cubicBezTo>
                  <a:cubicBezTo>
                    <a:pt x="5" y="19"/>
                    <a:pt x="5" y="19"/>
                    <a:pt x="6" y="18"/>
                  </a:cubicBezTo>
                  <a:cubicBezTo>
                    <a:pt x="5" y="19"/>
                    <a:pt x="5" y="19"/>
                    <a:pt x="5" y="19"/>
                  </a:cubicBezTo>
                  <a:close/>
                  <a:moveTo>
                    <a:pt x="6" y="18"/>
                  </a:moveTo>
                  <a:cubicBezTo>
                    <a:pt x="5" y="18"/>
                    <a:pt x="5" y="18"/>
                    <a:pt x="5" y="18"/>
                  </a:cubicBezTo>
                  <a:cubicBezTo>
                    <a:pt x="5" y="18"/>
                    <a:pt x="6" y="18"/>
                    <a:pt x="6" y="18"/>
                  </a:cubicBezTo>
                  <a:cubicBezTo>
                    <a:pt x="6" y="18"/>
                    <a:pt x="6" y="18"/>
                    <a:pt x="6" y="18"/>
                  </a:cubicBezTo>
                  <a:close/>
                  <a:moveTo>
                    <a:pt x="5" y="18"/>
                  </a:moveTo>
                  <a:cubicBezTo>
                    <a:pt x="5" y="18"/>
                    <a:pt x="5" y="18"/>
                    <a:pt x="5" y="18"/>
                  </a:cubicBezTo>
                  <a:cubicBezTo>
                    <a:pt x="5" y="18"/>
                    <a:pt x="5" y="18"/>
                    <a:pt x="5" y="18"/>
                  </a:cubicBezTo>
                  <a:cubicBezTo>
                    <a:pt x="5" y="18"/>
                    <a:pt x="5" y="18"/>
                    <a:pt x="5" y="18"/>
                  </a:cubicBezTo>
                  <a:close/>
                  <a:moveTo>
                    <a:pt x="6" y="9"/>
                  </a:moveTo>
                  <a:cubicBezTo>
                    <a:pt x="6" y="9"/>
                    <a:pt x="6" y="9"/>
                    <a:pt x="6"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 name="Freeform 8964"/>
            <p:cNvSpPr>
              <a:spLocks noEditPoints="1" noChangeArrowheads="1"/>
            </p:cNvSpPr>
            <p:nvPr/>
          </p:nvSpPr>
          <p:spPr bwMode="auto">
            <a:xfrm>
              <a:off x="165100" y="104775"/>
              <a:ext cx="192088" cy="184150"/>
            </a:xfrm>
            <a:custGeom>
              <a:avLst/>
              <a:gdLst>
                <a:gd name="T0" fmla="*/ 45 w 51"/>
                <a:gd name="T1" fmla="*/ 7 h 49"/>
                <a:gd name="T2" fmla="*/ 41 w 51"/>
                <a:gd name="T3" fmla="*/ 5 h 49"/>
                <a:gd name="T4" fmla="*/ 41 w 51"/>
                <a:gd name="T5" fmla="*/ 6 h 49"/>
                <a:gd name="T6" fmla="*/ 15 w 51"/>
                <a:gd name="T7" fmla="*/ 2 h 49"/>
                <a:gd name="T8" fmla="*/ 14 w 51"/>
                <a:gd name="T9" fmla="*/ 1 h 49"/>
                <a:gd name="T10" fmla="*/ 10 w 51"/>
                <a:gd name="T11" fmla="*/ 4 h 49"/>
                <a:gd name="T12" fmla="*/ 9 w 51"/>
                <a:gd name="T13" fmla="*/ 4 h 49"/>
                <a:gd name="T14" fmla="*/ 6 w 51"/>
                <a:gd name="T15" fmla="*/ 9 h 49"/>
                <a:gd name="T16" fmla="*/ 1 w 51"/>
                <a:gd name="T17" fmla="*/ 19 h 49"/>
                <a:gd name="T18" fmla="*/ 11 w 51"/>
                <a:gd name="T19" fmla="*/ 25 h 49"/>
                <a:gd name="T20" fmla="*/ 19 w 51"/>
                <a:gd name="T21" fmla="*/ 20 h 49"/>
                <a:gd name="T22" fmla="*/ 27 w 51"/>
                <a:gd name="T23" fmla="*/ 22 h 49"/>
                <a:gd name="T24" fmla="*/ 20 w 51"/>
                <a:gd name="T25" fmla="*/ 31 h 49"/>
                <a:gd name="T26" fmla="*/ 14 w 51"/>
                <a:gd name="T27" fmla="*/ 41 h 49"/>
                <a:gd name="T28" fmla="*/ 30 w 51"/>
                <a:gd name="T29" fmla="*/ 48 h 49"/>
                <a:gd name="T30" fmla="*/ 49 w 51"/>
                <a:gd name="T31" fmla="*/ 22 h 49"/>
                <a:gd name="T32" fmla="*/ 45 w 51"/>
                <a:gd name="T33" fmla="*/ 8 h 49"/>
                <a:gd name="T34" fmla="*/ 42 w 51"/>
                <a:gd name="T35" fmla="*/ 10 h 49"/>
                <a:gd name="T36" fmla="*/ 10 w 51"/>
                <a:gd name="T37" fmla="*/ 5 h 49"/>
                <a:gd name="T38" fmla="*/ 10 w 51"/>
                <a:gd name="T39" fmla="*/ 5 h 49"/>
                <a:gd name="T40" fmla="*/ 10 w 51"/>
                <a:gd name="T41" fmla="*/ 5 h 49"/>
                <a:gd name="T42" fmla="*/ 8 w 51"/>
                <a:gd name="T43" fmla="*/ 6 h 49"/>
                <a:gd name="T44" fmla="*/ 8 w 51"/>
                <a:gd name="T45" fmla="*/ 6 h 49"/>
                <a:gd name="T46" fmla="*/ 23 w 51"/>
                <a:gd name="T47" fmla="*/ 16 h 49"/>
                <a:gd name="T48" fmla="*/ 43 w 51"/>
                <a:gd name="T49" fmla="*/ 12 h 49"/>
                <a:gd name="T50" fmla="*/ 28 w 51"/>
                <a:gd name="T51" fmla="*/ 43 h 49"/>
                <a:gd name="T52" fmla="*/ 27 w 51"/>
                <a:gd name="T53" fmla="*/ 27 h 49"/>
                <a:gd name="T54" fmla="*/ 31 w 51"/>
                <a:gd name="T55" fmla="*/ 13 h 49"/>
                <a:gd name="T56" fmla="*/ 17 w 51"/>
                <a:gd name="T57" fmla="*/ 15 h 49"/>
                <a:gd name="T58" fmla="*/ 9 w 51"/>
                <a:gd name="T59" fmla="*/ 23 h 49"/>
                <a:gd name="T60" fmla="*/ 9 w 51"/>
                <a:gd name="T61" fmla="*/ 7 h 49"/>
                <a:gd name="T62" fmla="*/ 9 w 51"/>
                <a:gd name="T63" fmla="*/ 7 h 49"/>
                <a:gd name="T64" fmla="*/ 22 w 51"/>
                <a:gd name="T65" fmla="*/ 3 h 49"/>
                <a:gd name="T66" fmla="*/ 32 w 51"/>
                <a:gd name="T67" fmla="*/ 4 h 49"/>
                <a:gd name="T68" fmla="*/ 37 w 51"/>
                <a:gd name="T6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9">
                  <a:moveTo>
                    <a:pt x="45" y="8"/>
                  </a:moveTo>
                  <a:cubicBezTo>
                    <a:pt x="44" y="8"/>
                    <a:pt x="44" y="7"/>
                    <a:pt x="45" y="7"/>
                  </a:cubicBezTo>
                  <a:cubicBezTo>
                    <a:pt x="44" y="6"/>
                    <a:pt x="43" y="6"/>
                    <a:pt x="41" y="5"/>
                  </a:cubicBezTo>
                  <a:cubicBezTo>
                    <a:pt x="41" y="5"/>
                    <a:pt x="41" y="5"/>
                    <a:pt x="41" y="5"/>
                  </a:cubicBezTo>
                  <a:cubicBezTo>
                    <a:pt x="41" y="4"/>
                    <a:pt x="41" y="4"/>
                    <a:pt x="41" y="4"/>
                  </a:cubicBezTo>
                  <a:cubicBezTo>
                    <a:pt x="40" y="5"/>
                    <a:pt x="41" y="5"/>
                    <a:pt x="41" y="6"/>
                  </a:cubicBezTo>
                  <a:cubicBezTo>
                    <a:pt x="40" y="6"/>
                    <a:pt x="31" y="2"/>
                    <a:pt x="29" y="1"/>
                  </a:cubicBezTo>
                  <a:cubicBezTo>
                    <a:pt x="24" y="0"/>
                    <a:pt x="20" y="3"/>
                    <a:pt x="15" y="2"/>
                  </a:cubicBezTo>
                  <a:cubicBezTo>
                    <a:pt x="15" y="2"/>
                    <a:pt x="15" y="2"/>
                    <a:pt x="15" y="2"/>
                  </a:cubicBezTo>
                  <a:cubicBezTo>
                    <a:pt x="15" y="1"/>
                    <a:pt x="14" y="1"/>
                    <a:pt x="14" y="1"/>
                  </a:cubicBezTo>
                  <a:cubicBezTo>
                    <a:pt x="13" y="1"/>
                    <a:pt x="9" y="3"/>
                    <a:pt x="9" y="4"/>
                  </a:cubicBezTo>
                  <a:cubicBezTo>
                    <a:pt x="10" y="4"/>
                    <a:pt x="10" y="4"/>
                    <a:pt x="10" y="4"/>
                  </a:cubicBezTo>
                  <a:cubicBezTo>
                    <a:pt x="10" y="4"/>
                    <a:pt x="10" y="4"/>
                    <a:pt x="10" y="5"/>
                  </a:cubicBezTo>
                  <a:cubicBezTo>
                    <a:pt x="9" y="4"/>
                    <a:pt x="9" y="4"/>
                    <a:pt x="9" y="4"/>
                  </a:cubicBezTo>
                  <a:cubicBezTo>
                    <a:pt x="9" y="4"/>
                    <a:pt x="7" y="7"/>
                    <a:pt x="8" y="5"/>
                  </a:cubicBezTo>
                  <a:cubicBezTo>
                    <a:pt x="5" y="6"/>
                    <a:pt x="6" y="7"/>
                    <a:pt x="6" y="9"/>
                  </a:cubicBezTo>
                  <a:cubicBezTo>
                    <a:pt x="6" y="9"/>
                    <a:pt x="6" y="8"/>
                    <a:pt x="6" y="8"/>
                  </a:cubicBezTo>
                  <a:cubicBezTo>
                    <a:pt x="2" y="9"/>
                    <a:pt x="1" y="18"/>
                    <a:pt x="1" y="19"/>
                  </a:cubicBezTo>
                  <a:cubicBezTo>
                    <a:pt x="1" y="23"/>
                    <a:pt x="5" y="22"/>
                    <a:pt x="6" y="25"/>
                  </a:cubicBezTo>
                  <a:cubicBezTo>
                    <a:pt x="6" y="23"/>
                    <a:pt x="10" y="25"/>
                    <a:pt x="11" y="25"/>
                  </a:cubicBezTo>
                  <a:cubicBezTo>
                    <a:pt x="11" y="25"/>
                    <a:pt x="10" y="25"/>
                    <a:pt x="10" y="25"/>
                  </a:cubicBezTo>
                  <a:cubicBezTo>
                    <a:pt x="15" y="26"/>
                    <a:pt x="18" y="20"/>
                    <a:pt x="19" y="20"/>
                  </a:cubicBezTo>
                  <a:cubicBezTo>
                    <a:pt x="20" y="17"/>
                    <a:pt x="21" y="18"/>
                    <a:pt x="23" y="16"/>
                  </a:cubicBezTo>
                  <a:cubicBezTo>
                    <a:pt x="27" y="18"/>
                    <a:pt x="30" y="14"/>
                    <a:pt x="27" y="22"/>
                  </a:cubicBezTo>
                  <a:cubicBezTo>
                    <a:pt x="25" y="26"/>
                    <a:pt x="21" y="28"/>
                    <a:pt x="21" y="31"/>
                  </a:cubicBezTo>
                  <a:cubicBezTo>
                    <a:pt x="19" y="32"/>
                    <a:pt x="19" y="31"/>
                    <a:pt x="20" y="31"/>
                  </a:cubicBezTo>
                  <a:cubicBezTo>
                    <a:pt x="16" y="30"/>
                    <a:pt x="19" y="41"/>
                    <a:pt x="15" y="35"/>
                  </a:cubicBezTo>
                  <a:cubicBezTo>
                    <a:pt x="16" y="37"/>
                    <a:pt x="14" y="39"/>
                    <a:pt x="14" y="41"/>
                  </a:cubicBezTo>
                  <a:cubicBezTo>
                    <a:pt x="12" y="45"/>
                    <a:pt x="17" y="48"/>
                    <a:pt x="20" y="49"/>
                  </a:cubicBezTo>
                  <a:cubicBezTo>
                    <a:pt x="20" y="49"/>
                    <a:pt x="26" y="49"/>
                    <a:pt x="30" y="48"/>
                  </a:cubicBezTo>
                  <a:cubicBezTo>
                    <a:pt x="33" y="46"/>
                    <a:pt x="36" y="38"/>
                    <a:pt x="39" y="35"/>
                  </a:cubicBezTo>
                  <a:cubicBezTo>
                    <a:pt x="42" y="31"/>
                    <a:pt x="49" y="28"/>
                    <a:pt x="49" y="22"/>
                  </a:cubicBezTo>
                  <a:cubicBezTo>
                    <a:pt x="51" y="13"/>
                    <a:pt x="45" y="14"/>
                    <a:pt x="43" y="7"/>
                  </a:cubicBezTo>
                  <a:cubicBezTo>
                    <a:pt x="44" y="8"/>
                    <a:pt x="44" y="8"/>
                    <a:pt x="45" y="8"/>
                  </a:cubicBezTo>
                  <a:close/>
                  <a:moveTo>
                    <a:pt x="42" y="9"/>
                  </a:moveTo>
                  <a:cubicBezTo>
                    <a:pt x="42" y="9"/>
                    <a:pt x="42" y="9"/>
                    <a:pt x="42" y="10"/>
                  </a:cubicBezTo>
                  <a:cubicBezTo>
                    <a:pt x="41" y="9"/>
                    <a:pt x="41" y="9"/>
                    <a:pt x="42" y="9"/>
                  </a:cubicBezTo>
                  <a:close/>
                  <a:moveTo>
                    <a:pt x="10" y="5"/>
                  </a:move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lose/>
                  <a:moveTo>
                    <a:pt x="8" y="6"/>
                  </a:moveTo>
                  <a:cubicBezTo>
                    <a:pt x="8" y="6"/>
                    <a:pt x="7" y="6"/>
                    <a:pt x="7" y="6"/>
                  </a:cubicBezTo>
                  <a:cubicBezTo>
                    <a:pt x="7" y="6"/>
                    <a:pt x="8" y="6"/>
                    <a:pt x="8" y="6"/>
                  </a:cubicBezTo>
                  <a:close/>
                  <a:moveTo>
                    <a:pt x="22" y="15"/>
                  </a:moveTo>
                  <a:cubicBezTo>
                    <a:pt x="22" y="15"/>
                    <a:pt x="23" y="16"/>
                    <a:pt x="23" y="16"/>
                  </a:cubicBezTo>
                  <a:cubicBezTo>
                    <a:pt x="22" y="16"/>
                    <a:pt x="22" y="16"/>
                    <a:pt x="22" y="15"/>
                  </a:cubicBezTo>
                  <a:close/>
                  <a:moveTo>
                    <a:pt x="43" y="12"/>
                  </a:moveTo>
                  <a:cubicBezTo>
                    <a:pt x="47" y="15"/>
                    <a:pt x="46" y="20"/>
                    <a:pt x="43" y="23"/>
                  </a:cubicBezTo>
                  <a:cubicBezTo>
                    <a:pt x="38" y="31"/>
                    <a:pt x="32" y="35"/>
                    <a:pt x="28" y="43"/>
                  </a:cubicBezTo>
                  <a:cubicBezTo>
                    <a:pt x="26" y="47"/>
                    <a:pt x="17" y="46"/>
                    <a:pt x="19" y="41"/>
                  </a:cubicBezTo>
                  <a:cubicBezTo>
                    <a:pt x="21" y="36"/>
                    <a:pt x="24" y="31"/>
                    <a:pt x="27" y="27"/>
                  </a:cubicBezTo>
                  <a:cubicBezTo>
                    <a:pt x="29" y="24"/>
                    <a:pt x="31" y="21"/>
                    <a:pt x="32" y="17"/>
                  </a:cubicBezTo>
                  <a:cubicBezTo>
                    <a:pt x="32" y="16"/>
                    <a:pt x="32" y="14"/>
                    <a:pt x="31" y="13"/>
                  </a:cubicBezTo>
                  <a:cubicBezTo>
                    <a:pt x="29" y="12"/>
                    <a:pt x="21" y="14"/>
                    <a:pt x="26" y="11"/>
                  </a:cubicBezTo>
                  <a:cubicBezTo>
                    <a:pt x="25" y="11"/>
                    <a:pt x="16" y="14"/>
                    <a:pt x="17" y="15"/>
                  </a:cubicBezTo>
                  <a:cubicBezTo>
                    <a:pt x="17" y="14"/>
                    <a:pt x="18" y="17"/>
                    <a:pt x="18" y="17"/>
                  </a:cubicBezTo>
                  <a:cubicBezTo>
                    <a:pt x="14" y="17"/>
                    <a:pt x="13" y="23"/>
                    <a:pt x="9" y="23"/>
                  </a:cubicBezTo>
                  <a:cubicBezTo>
                    <a:pt x="8" y="22"/>
                    <a:pt x="2" y="20"/>
                    <a:pt x="4" y="20"/>
                  </a:cubicBezTo>
                  <a:cubicBezTo>
                    <a:pt x="0" y="16"/>
                    <a:pt x="7" y="8"/>
                    <a:pt x="9" y="7"/>
                  </a:cubicBezTo>
                  <a:cubicBezTo>
                    <a:pt x="9" y="7"/>
                    <a:pt x="9" y="7"/>
                    <a:pt x="9" y="7"/>
                  </a:cubicBezTo>
                  <a:cubicBezTo>
                    <a:pt x="9" y="7"/>
                    <a:pt x="9" y="7"/>
                    <a:pt x="9" y="7"/>
                  </a:cubicBezTo>
                  <a:cubicBezTo>
                    <a:pt x="10" y="7"/>
                    <a:pt x="10" y="7"/>
                    <a:pt x="11" y="7"/>
                  </a:cubicBezTo>
                  <a:cubicBezTo>
                    <a:pt x="10" y="7"/>
                    <a:pt x="21" y="5"/>
                    <a:pt x="22" y="3"/>
                  </a:cubicBezTo>
                  <a:cubicBezTo>
                    <a:pt x="22" y="5"/>
                    <a:pt x="24" y="3"/>
                    <a:pt x="25" y="5"/>
                  </a:cubicBezTo>
                  <a:cubicBezTo>
                    <a:pt x="28" y="5"/>
                    <a:pt x="29" y="2"/>
                    <a:pt x="32" y="4"/>
                  </a:cubicBezTo>
                  <a:cubicBezTo>
                    <a:pt x="32" y="5"/>
                    <a:pt x="31" y="4"/>
                    <a:pt x="30" y="5"/>
                  </a:cubicBezTo>
                  <a:cubicBezTo>
                    <a:pt x="33" y="6"/>
                    <a:pt x="36" y="5"/>
                    <a:pt x="37" y="7"/>
                  </a:cubicBezTo>
                  <a:cubicBezTo>
                    <a:pt x="36" y="7"/>
                    <a:pt x="42" y="11"/>
                    <a:pt x="43"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 name="Freeform 8965"/>
            <p:cNvSpPr>
              <a:spLocks noEditPoints="1" noChangeArrowheads="1"/>
            </p:cNvSpPr>
            <p:nvPr/>
          </p:nvSpPr>
          <p:spPr bwMode="auto">
            <a:xfrm>
              <a:off x="0" y="0"/>
              <a:ext cx="508000" cy="481013"/>
            </a:xfrm>
            <a:custGeom>
              <a:avLst/>
              <a:gdLst>
                <a:gd name="T0" fmla="*/ 128 w 135"/>
                <a:gd name="T1" fmla="*/ 44 h 128"/>
                <a:gd name="T2" fmla="*/ 116 w 135"/>
                <a:gd name="T3" fmla="*/ 24 h 128"/>
                <a:gd name="T4" fmla="*/ 103 w 135"/>
                <a:gd name="T5" fmla="*/ 12 h 128"/>
                <a:gd name="T6" fmla="*/ 100 w 135"/>
                <a:gd name="T7" fmla="*/ 11 h 128"/>
                <a:gd name="T8" fmla="*/ 82 w 135"/>
                <a:gd name="T9" fmla="*/ 4 h 128"/>
                <a:gd name="T10" fmla="*/ 78 w 135"/>
                <a:gd name="T11" fmla="*/ 3 h 128"/>
                <a:gd name="T12" fmla="*/ 77 w 135"/>
                <a:gd name="T13" fmla="*/ 3 h 128"/>
                <a:gd name="T14" fmla="*/ 77 w 135"/>
                <a:gd name="T15" fmla="*/ 3 h 128"/>
                <a:gd name="T16" fmla="*/ 78 w 135"/>
                <a:gd name="T17" fmla="*/ 2 h 128"/>
                <a:gd name="T18" fmla="*/ 78 w 135"/>
                <a:gd name="T19" fmla="*/ 2 h 128"/>
                <a:gd name="T20" fmla="*/ 78 w 135"/>
                <a:gd name="T21" fmla="*/ 2 h 128"/>
                <a:gd name="T22" fmla="*/ 77 w 135"/>
                <a:gd name="T23" fmla="*/ 2 h 128"/>
                <a:gd name="T24" fmla="*/ 74 w 135"/>
                <a:gd name="T25" fmla="*/ 2 h 128"/>
                <a:gd name="T26" fmla="*/ 73 w 135"/>
                <a:gd name="T27" fmla="*/ 2 h 128"/>
                <a:gd name="T28" fmla="*/ 71 w 135"/>
                <a:gd name="T29" fmla="*/ 1 h 128"/>
                <a:gd name="T30" fmla="*/ 67 w 135"/>
                <a:gd name="T31" fmla="*/ 1 h 128"/>
                <a:gd name="T32" fmla="*/ 63 w 135"/>
                <a:gd name="T33" fmla="*/ 1 h 128"/>
                <a:gd name="T34" fmla="*/ 60 w 135"/>
                <a:gd name="T35" fmla="*/ 1 h 128"/>
                <a:gd name="T36" fmla="*/ 37 w 135"/>
                <a:gd name="T37" fmla="*/ 10 h 128"/>
                <a:gd name="T38" fmla="*/ 31 w 135"/>
                <a:gd name="T39" fmla="*/ 12 h 128"/>
                <a:gd name="T40" fmla="*/ 22 w 135"/>
                <a:gd name="T41" fmla="*/ 22 h 128"/>
                <a:gd name="T42" fmla="*/ 21 w 135"/>
                <a:gd name="T43" fmla="*/ 23 h 128"/>
                <a:gd name="T44" fmla="*/ 11 w 135"/>
                <a:gd name="T45" fmla="*/ 38 h 128"/>
                <a:gd name="T46" fmla="*/ 10 w 135"/>
                <a:gd name="T47" fmla="*/ 85 h 128"/>
                <a:gd name="T48" fmla="*/ 36 w 135"/>
                <a:gd name="T49" fmla="*/ 117 h 128"/>
                <a:gd name="T50" fmla="*/ 83 w 135"/>
                <a:gd name="T51" fmla="*/ 124 h 128"/>
                <a:gd name="T52" fmla="*/ 120 w 135"/>
                <a:gd name="T53" fmla="*/ 99 h 128"/>
                <a:gd name="T54" fmla="*/ 123 w 135"/>
                <a:gd name="T55" fmla="*/ 41 h 128"/>
                <a:gd name="T56" fmla="*/ 123 w 135"/>
                <a:gd name="T57" fmla="*/ 41 h 128"/>
                <a:gd name="T58" fmla="*/ 122 w 135"/>
                <a:gd name="T59" fmla="*/ 39 h 128"/>
                <a:gd name="T60" fmla="*/ 122 w 135"/>
                <a:gd name="T61" fmla="*/ 38 h 128"/>
                <a:gd name="T62" fmla="*/ 7 w 135"/>
                <a:gd name="T63" fmla="*/ 51 h 128"/>
                <a:gd name="T64" fmla="*/ 117 w 135"/>
                <a:gd name="T65" fmla="*/ 96 h 128"/>
                <a:gd name="T66" fmla="*/ 109 w 135"/>
                <a:gd name="T67" fmla="*/ 107 h 128"/>
                <a:gd name="T68" fmla="*/ 109 w 135"/>
                <a:gd name="T69" fmla="*/ 106 h 128"/>
                <a:gd name="T70" fmla="*/ 96 w 135"/>
                <a:gd name="T71" fmla="*/ 116 h 128"/>
                <a:gd name="T72" fmla="*/ 85 w 135"/>
                <a:gd name="T73" fmla="*/ 119 h 128"/>
                <a:gd name="T74" fmla="*/ 43 w 135"/>
                <a:gd name="T75" fmla="*/ 116 h 128"/>
                <a:gd name="T76" fmla="*/ 21 w 135"/>
                <a:gd name="T77" fmla="*/ 98 h 128"/>
                <a:gd name="T78" fmla="*/ 11 w 135"/>
                <a:gd name="T79" fmla="*/ 50 h 128"/>
                <a:gd name="T80" fmla="*/ 13 w 135"/>
                <a:gd name="T81" fmla="*/ 43 h 128"/>
                <a:gd name="T82" fmla="*/ 36 w 135"/>
                <a:gd name="T83" fmla="*/ 15 h 128"/>
                <a:gd name="T84" fmla="*/ 59 w 135"/>
                <a:gd name="T85" fmla="*/ 4 h 128"/>
                <a:gd name="T86" fmla="*/ 60 w 135"/>
                <a:gd name="T87" fmla="*/ 4 h 128"/>
                <a:gd name="T88" fmla="*/ 61 w 135"/>
                <a:gd name="T89" fmla="*/ 4 h 128"/>
                <a:gd name="T90" fmla="*/ 71 w 135"/>
                <a:gd name="T91" fmla="*/ 4 h 128"/>
                <a:gd name="T92" fmla="*/ 78 w 135"/>
                <a:gd name="T93" fmla="*/ 5 h 128"/>
                <a:gd name="T94" fmla="*/ 80 w 135"/>
                <a:gd name="T95" fmla="*/ 6 h 128"/>
                <a:gd name="T96" fmla="*/ 90 w 135"/>
                <a:gd name="T97" fmla="*/ 9 h 128"/>
                <a:gd name="T98" fmla="*/ 98 w 135"/>
                <a:gd name="T99" fmla="*/ 13 h 128"/>
                <a:gd name="T100" fmla="*/ 109 w 135"/>
                <a:gd name="T101" fmla="*/ 23 h 128"/>
                <a:gd name="T102" fmla="*/ 112 w 135"/>
                <a:gd name="T103" fmla="*/ 25 h 128"/>
                <a:gd name="T104" fmla="*/ 117 w 135"/>
                <a:gd name="T105" fmla="*/ 29 h 128"/>
                <a:gd name="T106" fmla="*/ 121 w 135"/>
                <a:gd name="T107" fmla="*/ 40 h 128"/>
                <a:gd name="T108" fmla="*/ 125 w 135"/>
                <a:gd name="T109" fmla="*/ 46 h 128"/>
                <a:gd name="T110" fmla="*/ 125 w 135"/>
                <a:gd name="T111" fmla="*/ 81 h 128"/>
                <a:gd name="T112" fmla="*/ 13 w 135"/>
                <a:gd name="T113" fmla="*/ 4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5" h="128">
                  <a:moveTo>
                    <a:pt x="126" y="41"/>
                  </a:moveTo>
                  <a:cubicBezTo>
                    <a:pt x="127" y="40"/>
                    <a:pt x="128" y="45"/>
                    <a:pt x="128" y="44"/>
                  </a:cubicBezTo>
                  <a:cubicBezTo>
                    <a:pt x="128" y="43"/>
                    <a:pt x="125" y="36"/>
                    <a:pt x="125" y="37"/>
                  </a:cubicBezTo>
                  <a:cubicBezTo>
                    <a:pt x="122" y="32"/>
                    <a:pt x="119" y="28"/>
                    <a:pt x="116" y="24"/>
                  </a:cubicBezTo>
                  <a:cubicBezTo>
                    <a:pt x="112" y="18"/>
                    <a:pt x="106" y="16"/>
                    <a:pt x="100" y="11"/>
                  </a:cubicBezTo>
                  <a:cubicBezTo>
                    <a:pt x="100" y="11"/>
                    <a:pt x="102" y="12"/>
                    <a:pt x="103" y="12"/>
                  </a:cubicBezTo>
                  <a:cubicBezTo>
                    <a:pt x="102" y="12"/>
                    <a:pt x="100" y="11"/>
                    <a:pt x="99" y="10"/>
                  </a:cubicBezTo>
                  <a:cubicBezTo>
                    <a:pt x="99" y="11"/>
                    <a:pt x="100" y="11"/>
                    <a:pt x="100" y="11"/>
                  </a:cubicBezTo>
                  <a:cubicBezTo>
                    <a:pt x="93" y="9"/>
                    <a:pt x="88" y="7"/>
                    <a:pt x="81" y="4"/>
                  </a:cubicBezTo>
                  <a:cubicBezTo>
                    <a:pt x="81" y="4"/>
                    <a:pt x="82" y="4"/>
                    <a:pt x="82" y="4"/>
                  </a:cubicBezTo>
                  <a:cubicBezTo>
                    <a:pt x="81" y="3"/>
                    <a:pt x="80" y="3"/>
                    <a:pt x="78" y="3"/>
                  </a:cubicBezTo>
                  <a:cubicBezTo>
                    <a:pt x="78" y="3"/>
                    <a:pt x="78" y="3"/>
                    <a:pt x="78" y="3"/>
                  </a:cubicBezTo>
                  <a:cubicBezTo>
                    <a:pt x="78" y="3"/>
                    <a:pt x="78" y="3"/>
                    <a:pt x="78" y="3"/>
                  </a:cubicBezTo>
                  <a:cubicBezTo>
                    <a:pt x="78" y="3"/>
                    <a:pt x="78" y="3"/>
                    <a:pt x="77" y="3"/>
                  </a:cubicBezTo>
                  <a:cubicBezTo>
                    <a:pt x="77" y="3"/>
                    <a:pt x="77" y="3"/>
                    <a:pt x="77" y="3"/>
                  </a:cubicBezTo>
                  <a:cubicBezTo>
                    <a:pt x="77" y="3"/>
                    <a:pt x="77" y="3"/>
                    <a:pt x="77" y="3"/>
                  </a:cubicBezTo>
                  <a:cubicBezTo>
                    <a:pt x="77" y="3"/>
                    <a:pt x="77" y="3"/>
                    <a:pt x="77" y="3"/>
                  </a:cubicBezTo>
                  <a:cubicBezTo>
                    <a:pt x="78" y="3"/>
                    <a:pt x="78" y="2"/>
                    <a:pt x="78" y="2"/>
                  </a:cubicBezTo>
                  <a:cubicBezTo>
                    <a:pt x="78" y="2"/>
                    <a:pt x="78" y="2"/>
                    <a:pt x="78" y="2"/>
                  </a:cubicBezTo>
                  <a:cubicBezTo>
                    <a:pt x="78" y="2"/>
                    <a:pt x="78" y="2"/>
                    <a:pt x="78" y="2"/>
                  </a:cubicBezTo>
                  <a:cubicBezTo>
                    <a:pt x="78" y="2"/>
                    <a:pt x="78" y="2"/>
                    <a:pt x="78" y="2"/>
                  </a:cubicBezTo>
                  <a:cubicBezTo>
                    <a:pt x="78" y="2"/>
                    <a:pt x="78" y="2"/>
                    <a:pt x="78" y="2"/>
                  </a:cubicBezTo>
                  <a:cubicBezTo>
                    <a:pt x="77" y="1"/>
                    <a:pt x="76" y="0"/>
                    <a:pt x="75" y="2"/>
                  </a:cubicBezTo>
                  <a:cubicBezTo>
                    <a:pt x="76" y="2"/>
                    <a:pt x="77" y="2"/>
                    <a:pt x="77" y="2"/>
                  </a:cubicBezTo>
                  <a:cubicBezTo>
                    <a:pt x="77" y="2"/>
                    <a:pt x="77" y="2"/>
                    <a:pt x="78" y="2"/>
                  </a:cubicBezTo>
                  <a:cubicBezTo>
                    <a:pt x="77" y="2"/>
                    <a:pt x="75" y="2"/>
                    <a:pt x="74" y="2"/>
                  </a:cubicBezTo>
                  <a:cubicBezTo>
                    <a:pt x="74" y="2"/>
                    <a:pt x="74" y="2"/>
                    <a:pt x="73" y="2"/>
                  </a:cubicBezTo>
                  <a:cubicBezTo>
                    <a:pt x="74" y="2"/>
                    <a:pt x="73" y="2"/>
                    <a:pt x="73" y="2"/>
                  </a:cubicBezTo>
                  <a:cubicBezTo>
                    <a:pt x="72" y="2"/>
                    <a:pt x="72" y="2"/>
                    <a:pt x="72" y="2"/>
                  </a:cubicBezTo>
                  <a:cubicBezTo>
                    <a:pt x="72" y="2"/>
                    <a:pt x="71" y="2"/>
                    <a:pt x="71" y="1"/>
                  </a:cubicBezTo>
                  <a:cubicBezTo>
                    <a:pt x="70" y="1"/>
                    <a:pt x="69" y="1"/>
                    <a:pt x="68" y="1"/>
                  </a:cubicBezTo>
                  <a:cubicBezTo>
                    <a:pt x="67" y="1"/>
                    <a:pt x="67" y="1"/>
                    <a:pt x="67" y="1"/>
                  </a:cubicBezTo>
                  <a:cubicBezTo>
                    <a:pt x="67" y="1"/>
                    <a:pt x="66" y="0"/>
                    <a:pt x="64" y="1"/>
                  </a:cubicBezTo>
                  <a:cubicBezTo>
                    <a:pt x="67" y="0"/>
                    <a:pt x="65" y="1"/>
                    <a:pt x="63" y="1"/>
                  </a:cubicBezTo>
                  <a:cubicBezTo>
                    <a:pt x="62" y="1"/>
                    <a:pt x="62" y="1"/>
                    <a:pt x="62" y="1"/>
                  </a:cubicBezTo>
                  <a:cubicBezTo>
                    <a:pt x="61" y="1"/>
                    <a:pt x="60" y="1"/>
                    <a:pt x="60" y="1"/>
                  </a:cubicBezTo>
                  <a:cubicBezTo>
                    <a:pt x="57" y="1"/>
                    <a:pt x="52" y="3"/>
                    <a:pt x="51" y="3"/>
                  </a:cubicBezTo>
                  <a:cubicBezTo>
                    <a:pt x="46" y="4"/>
                    <a:pt x="40" y="6"/>
                    <a:pt x="37" y="10"/>
                  </a:cubicBezTo>
                  <a:cubicBezTo>
                    <a:pt x="37" y="10"/>
                    <a:pt x="36" y="10"/>
                    <a:pt x="36" y="10"/>
                  </a:cubicBezTo>
                  <a:cubicBezTo>
                    <a:pt x="35" y="11"/>
                    <a:pt x="30" y="12"/>
                    <a:pt x="31" y="12"/>
                  </a:cubicBezTo>
                  <a:cubicBezTo>
                    <a:pt x="27" y="15"/>
                    <a:pt x="24" y="22"/>
                    <a:pt x="22" y="23"/>
                  </a:cubicBezTo>
                  <a:cubicBezTo>
                    <a:pt x="22" y="23"/>
                    <a:pt x="22" y="22"/>
                    <a:pt x="22" y="22"/>
                  </a:cubicBezTo>
                  <a:cubicBezTo>
                    <a:pt x="21" y="23"/>
                    <a:pt x="20" y="25"/>
                    <a:pt x="19" y="26"/>
                  </a:cubicBezTo>
                  <a:cubicBezTo>
                    <a:pt x="19" y="26"/>
                    <a:pt x="21" y="23"/>
                    <a:pt x="21" y="23"/>
                  </a:cubicBezTo>
                  <a:cubicBezTo>
                    <a:pt x="20" y="25"/>
                    <a:pt x="13" y="36"/>
                    <a:pt x="12" y="34"/>
                  </a:cubicBezTo>
                  <a:cubicBezTo>
                    <a:pt x="12" y="36"/>
                    <a:pt x="12" y="37"/>
                    <a:pt x="11" y="38"/>
                  </a:cubicBezTo>
                  <a:cubicBezTo>
                    <a:pt x="11" y="38"/>
                    <a:pt x="11" y="37"/>
                    <a:pt x="12" y="37"/>
                  </a:cubicBezTo>
                  <a:cubicBezTo>
                    <a:pt x="0" y="49"/>
                    <a:pt x="5" y="72"/>
                    <a:pt x="10" y="85"/>
                  </a:cubicBezTo>
                  <a:cubicBezTo>
                    <a:pt x="15" y="98"/>
                    <a:pt x="23" y="109"/>
                    <a:pt x="35" y="117"/>
                  </a:cubicBezTo>
                  <a:cubicBezTo>
                    <a:pt x="32" y="115"/>
                    <a:pt x="38" y="118"/>
                    <a:pt x="36" y="117"/>
                  </a:cubicBezTo>
                  <a:cubicBezTo>
                    <a:pt x="40" y="120"/>
                    <a:pt x="45" y="122"/>
                    <a:pt x="50" y="124"/>
                  </a:cubicBezTo>
                  <a:cubicBezTo>
                    <a:pt x="59" y="127"/>
                    <a:pt x="75" y="128"/>
                    <a:pt x="83" y="124"/>
                  </a:cubicBezTo>
                  <a:cubicBezTo>
                    <a:pt x="90" y="120"/>
                    <a:pt x="99" y="120"/>
                    <a:pt x="105" y="116"/>
                  </a:cubicBezTo>
                  <a:cubicBezTo>
                    <a:pt x="108" y="114"/>
                    <a:pt x="120" y="99"/>
                    <a:pt x="120" y="99"/>
                  </a:cubicBezTo>
                  <a:cubicBezTo>
                    <a:pt x="129" y="80"/>
                    <a:pt x="135" y="60"/>
                    <a:pt x="126" y="41"/>
                  </a:cubicBezTo>
                  <a:close/>
                  <a:moveTo>
                    <a:pt x="123" y="41"/>
                  </a:moveTo>
                  <a:cubicBezTo>
                    <a:pt x="123" y="40"/>
                    <a:pt x="123" y="40"/>
                    <a:pt x="122" y="40"/>
                  </a:cubicBezTo>
                  <a:cubicBezTo>
                    <a:pt x="123" y="40"/>
                    <a:pt x="123" y="40"/>
                    <a:pt x="123" y="41"/>
                  </a:cubicBezTo>
                  <a:close/>
                  <a:moveTo>
                    <a:pt x="122" y="38"/>
                  </a:moveTo>
                  <a:cubicBezTo>
                    <a:pt x="122" y="39"/>
                    <a:pt x="122" y="39"/>
                    <a:pt x="122" y="39"/>
                  </a:cubicBezTo>
                  <a:cubicBezTo>
                    <a:pt x="122" y="39"/>
                    <a:pt x="121" y="38"/>
                    <a:pt x="121" y="37"/>
                  </a:cubicBezTo>
                  <a:cubicBezTo>
                    <a:pt x="121" y="38"/>
                    <a:pt x="122" y="38"/>
                    <a:pt x="122" y="38"/>
                  </a:cubicBezTo>
                  <a:close/>
                  <a:moveTo>
                    <a:pt x="7" y="51"/>
                  </a:moveTo>
                  <a:cubicBezTo>
                    <a:pt x="8" y="49"/>
                    <a:pt x="8" y="50"/>
                    <a:pt x="7" y="51"/>
                  </a:cubicBezTo>
                  <a:close/>
                  <a:moveTo>
                    <a:pt x="125" y="81"/>
                  </a:moveTo>
                  <a:cubicBezTo>
                    <a:pt x="124" y="82"/>
                    <a:pt x="119" y="96"/>
                    <a:pt x="117" y="96"/>
                  </a:cubicBezTo>
                  <a:cubicBezTo>
                    <a:pt x="118" y="95"/>
                    <a:pt x="118" y="95"/>
                    <a:pt x="118" y="94"/>
                  </a:cubicBezTo>
                  <a:cubicBezTo>
                    <a:pt x="114" y="96"/>
                    <a:pt x="112" y="104"/>
                    <a:pt x="109" y="107"/>
                  </a:cubicBezTo>
                  <a:cubicBezTo>
                    <a:pt x="109" y="106"/>
                    <a:pt x="110" y="105"/>
                    <a:pt x="111" y="104"/>
                  </a:cubicBezTo>
                  <a:cubicBezTo>
                    <a:pt x="110" y="104"/>
                    <a:pt x="109" y="106"/>
                    <a:pt x="109" y="106"/>
                  </a:cubicBezTo>
                  <a:cubicBezTo>
                    <a:pt x="111" y="103"/>
                    <a:pt x="107" y="109"/>
                    <a:pt x="107" y="109"/>
                  </a:cubicBezTo>
                  <a:cubicBezTo>
                    <a:pt x="104" y="112"/>
                    <a:pt x="100" y="114"/>
                    <a:pt x="96" y="116"/>
                  </a:cubicBezTo>
                  <a:cubicBezTo>
                    <a:pt x="94" y="117"/>
                    <a:pt x="91" y="118"/>
                    <a:pt x="89" y="119"/>
                  </a:cubicBezTo>
                  <a:cubicBezTo>
                    <a:pt x="89" y="119"/>
                    <a:pt x="80" y="119"/>
                    <a:pt x="85" y="119"/>
                  </a:cubicBezTo>
                  <a:cubicBezTo>
                    <a:pt x="86" y="119"/>
                    <a:pt x="78" y="122"/>
                    <a:pt x="81" y="120"/>
                  </a:cubicBezTo>
                  <a:cubicBezTo>
                    <a:pt x="70" y="125"/>
                    <a:pt x="54" y="121"/>
                    <a:pt x="43" y="116"/>
                  </a:cubicBezTo>
                  <a:cubicBezTo>
                    <a:pt x="38" y="114"/>
                    <a:pt x="33" y="108"/>
                    <a:pt x="29" y="107"/>
                  </a:cubicBezTo>
                  <a:cubicBezTo>
                    <a:pt x="29" y="104"/>
                    <a:pt x="23" y="100"/>
                    <a:pt x="21" y="98"/>
                  </a:cubicBezTo>
                  <a:cubicBezTo>
                    <a:pt x="18" y="95"/>
                    <a:pt x="17" y="89"/>
                    <a:pt x="14" y="85"/>
                  </a:cubicBezTo>
                  <a:cubicBezTo>
                    <a:pt x="9" y="79"/>
                    <a:pt x="6" y="57"/>
                    <a:pt x="11" y="50"/>
                  </a:cubicBezTo>
                  <a:cubicBezTo>
                    <a:pt x="10" y="51"/>
                    <a:pt x="10" y="52"/>
                    <a:pt x="10" y="53"/>
                  </a:cubicBezTo>
                  <a:cubicBezTo>
                    <a:pt x="11" y="52"/>
                    <a:pt x="14" y="46"/>
                    <a:pt x="13" y="43"/>
                  </a:cubicBezTo>
                  <a:cubicBezTo>
                    <a:pt x="13" y="44"/>
                    <a:pt x="12" y="45"/>
                    <a:pt x="12" y="46"/>
                  </a:cubicBezTo>
                  <a:cubicBezTo>
                    <a:pt x="11" y="35"/>
                    <a:pt x="28" y="19"/>
                    <a:pt x="36" y="15"/>
                  </a:cubicBezTo>
                  <a:cubicBezTo>
                    <a:pt x="40" y="12"/>
                    <a:pt x="50" y="6"/>
                    <a:pt x="59" y="3"/>
                  </a:cubicBezTo>
                  <a:cubicBezTo>
                    <a:pt x="59" y="4"/>
                    <a:pt x="59" y="4"/>
                    <a:pt x="59" y="4"/>
                  </a:cubicBezTo>
                  <a:cubicBezTo>
                    <a:pt x="59" y="4"/>
                    <a:pt x="59" y="4"/>
                    <a:pt x="59" y="4"/>
                  </a:cubicBezTo>
                  <a:cubicBezTo>
                    <a:pt x="59" y="4"/>
                    <a:pt x="59" y="4"/>
                    <a:pt x="60" y="4"/>
                  </a:cubicBezTo>
                  <a:cubicBezTo>
                    <a:pt x="60" y="4"/>
                    <a:pt x="61" y="5"/>
                    <a:pt x="61" y="5"/>
                  </a:cubicBezTo>
                  <a:cubicBezTo>
                    <a:pt x="61" y="4"/>
                    <a:pt x="61" y="4"/>
                    <a:pt x="61" y="4"/>
                  </a:cubicBezTo>
                  <a:cubicBezTo>
                    <a:pt x="62" y="4"/>
                    <a:pt x="63" y="4"/>
                    <a:pt x="64" y="4"/>
                  </a:cubicBezTo>
                  <a:cubicBezTo>
                    <a:pt x="67" y="5"/>
                    <a:pt x="71" y="5"/>
                    <a:pt x="71" y="4"/>
                  </a:cubicBezTo>
                  <a:cubicBezTo>
                    <a:pt x="71" y="4"/>
                    <a:pt x="71" y="4"/>
                    <a:pt x="72" y="4"/>
                  </a:cubicBezTo>
                  <a:cubicBezTo>
                    <a:pt x="74" y="4"/>
                    <a:pt x="76" y="5"/>
                    <a:pt x="78" y="5"/>
                  </a:cubicBezTo>
                  <a:cubicBezTo>
                    <a:pt x="75" y="5"/>
                    <a:pt x="81" y="7"/>
                    <a:pt x="82" y="7"/>
                  </a:cubicBezTo>
                  <a:cubicBezTo>
                    <a:pt x="81" y="7"/>
                    <a:pt x="81" y="6"/>
                    <a:pt x="80" y="6"/>
                  </a:cubicBezTo>
                  <a:cubicBezTo>
                    <a:pt x="83" y="8"/>
                    <a:pt x="88" y="7"/>
                    <a:pt x="91" y="10"/>
                  </a:cubicBezTo>
                  <a:cubicBezTo>
                    <a:pt x="90" y="10"/>
                    <a:pt x="90" y="9"/>
                    <a:pt x="90" y="9"/>
                  </a:cubicBezTo>
                  <a:cubicBezTo>
                    <a:pt x="91" y="9"/>
                    <a:pt x="99" y="12"/>
                    <a:pt x="99" y="13"/>
                  </a:cubicBezTo>
                  <a:cubicBezTo>
                    <a:pt x="99" y="13"/>
                    <a:pt x="98" y="13"/>
                    <a:pt x="98" y="13"/>
                  </a:cubicBezTo>
                  <a:cubicBezTo>
                    <a:pt x="98" y="14"/>
                    <a:pt x="100" y="15"/>
                    <a:pt x="100" y="14"/>
                  </a:cubicBezTo>
                  <a:cubicBezTo>
                    <a:pt x="103" y="17"/>
                    <a:pt x="107" y="20"/>
                    <a:pt x="109" y="23"/>
                  </a:cubicBezTo>
                  <a:cubicBezTo>
                    <a:pt x="110" y="23"/>
                    <a:pt x="114" y="24"/>
                    <a:pt x="113" y="26"/>
                  </a:cubicBezTo>
                  <a:cubicBezTo>
                    <a:pt x="112" y="24"/>
                    <a:pt x="113" y="26"/>
                    <a:pt x="112" y="25"/>
                  </a:cubicBezTo>
                  <a:cubicBezTo>
                    <a:pt x="114" y="27"/>
                    <a:pt x="116" y="29"/>
                    <a:pt x="117" y="31"/>
                  </a:cubicBezTo>
                  <a:cubicBezTo>
                    <a:pt x="117" y="30"/>
                    <a:pt x="117" y="30"/>
                    <a:pt x="117" y="29"/>
                  </a:cubicBezTo>
                  <a:cubicBezTo>
                    <a:pt x="118" y="30"/>
                    <a:pt x="118" y="30"/>
                    <a:pt x="119" y="32"/>
                  </a:cubicBezTo>
                  <a:cubicBezTo>
                    <a:pt x="119" y="32"/>
                    <a:pt x="120" y="37"/>
                    <a:pt x="121" y="40"/>
                  </a:cubicBezTo>
                  <a:cubicBezTo>
                    <a:pt x="121" y="39"/>
                    <a:pt x="122" y="39"/>
                    <a:pt x="122" y="40"/>
                  </a:cubicBezTo>
                  <a:cubicBezTo>
                    <a:pt x="123" y="43"/>
                    <a:pt x="125" y="47"/>
                    <a:pt x="125" y="46"/>
                  </a:cubicBezTo>
                  <a:cubicBezTo>
                    <a:pt x="127" y="47"/>
                    <a:pt x="127" y="60"/>
                    <a:pt x="127" y="57"/>
                  </a:cubicBezTo>
                  <a:cubicBezTo>
                    <a:pt x="127" y="65"/>
                    <a:pt x="125" y="73"/>
                    <a:pt x="125" y="81"/>
                  </a:cubicBezTo>
                  <a:close/>
                  <a:moveTo>
                    <a:pt x="13" y="45"/>
                  </a:moveTo>
                  <a:cubicBezTo>
                    <a:pt x="13" y="46"/>
                    <a:pt x="13" y="46"/>
                    <a:pt x="13" y="46"/>
                  </a:cubicBezTo>
                  <a:cubicBezTo>
                    <a:pt x="13" y="46"/>
                    <a:pt x="13" y="44"/>
                    <a:pt x="13" y="4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 name="Freeform 8966"/>
            <p:cNvSpPr>
              <a:spLocks noChangeArrowheads="1"/>
            </p:cNvSpPr>
            <p:nvPr/>
          </p:nvSpPr>
          <p:spPr bwMode="auto">
            <a:xfrm>
              <a:off x="346075" y="406400"/>
              <a:ext cx="71438" cy="44450"/>
            </a:xfrm>
            <a:custGeom>
              <a:avLst/>
              <a:gdLst>
                <a:gd name="T0" fmla="*/ 18 w 19"/>
                <a:gd name="T1" fmla="*/ 0 h 12"/>
                <a:gd name="T2" fmla="*/ 1 w 19"/>
                <a:gd name="T3" fmla="*/ 11 h 12"/>
                <a:gd name="T4" fmla="*/ 1 w 19"/>
                <a:gd name="T5" fmla="*/ 11 h 12"/>
                <a:gd name="T6" fmla="*/ 19 w 19"/>
                <a:gd name="T7" fmla="*/ 0 h 12"/>
                <a:gd name="T8" fmla="*/ 18 w 19"/>
                <a:gd name="T9" fmla="*/ 0 h 12"/>
              </a:gdLst>
              <a:ahLst/>
              <a:cxnLst>
                <a:cxn ang="0">
                  <a:pos x="T0" y="T1"/>
                </a:cxn>
                <a:cxn ang="0">
                  <a:pos x="T2" y="T3"/>
                </a:cxn>
                <a:cxn ang="0">
                  <a:pos x="T4" y="T5"/>
                </a:cxn>
                <a:cxn ang="0">
                  <a:pos x="T6" y="T7"/>
                </a:cxn>
                <a:cxn ang="0">
                  <a:pos x="T8" y="T9"/>
                </a:cxn>
              </a:cxnLst>
              <a:rect l="0" t="0" r="r" b="b"/>
              <a:pathLst>
                <a:path w="19" h="12">
                  <a:moveTo>
                    <a:pt x="18" y="0"/>
                  </a:moveTo>
                  <a:cubicBezTo>
                    <a:pt x="12" y="4"/>
                    <a:pt x="7" y="8"/>
                    <a:pt x="1" y="11"/>
                  </a:cubicBezTo>
                  <a:cubicBezTo>
                    <a:pt x="0" y="12"/>
                    <a:pt x="1" y="11"/>
                    <a:pt x="1" y="11"/>
                  </a:cubicBezTo>
                  <a:cubicBezTo>
                    <a:pt x="7" y="8"/>
                    <a:pt x="13" y="4"/>
                    <a:pt x="19" y="0"/>
                  </a:cubicBezTo>
                  <a:cubicBezTo>
                    <a:pt x="19" y="0"/>
                    <a:pt x="19"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 name="Freeform 8967"/>
            <p:cNvSpPr>
              <a:spLocks noChangeArrowheads="1"/>
            </p:cNvSpPr>
            <p:nvPr/>
          </p:nvSpPr>
          <p:spPr bwMode="auto">
            <a:xfrm>
              <a:off x="222250" y="327025"/>
              <a:ext cx="239713" cy="127000"/>
            </a:xfrm>
            <a:custGeom>
              <a:avLst/>
              <a:gdLst>
                <a:gd name="T0" fmla="*/ 1 w 64"/>
                <a:gd name="T1" fmla="*/ 34 h 34"/>
                <a:gd name="T2" fmla="*/ 64 w 64"/>
                <a:gd name="T3" fmla="*/ 0 h 34"/>
                <a:gd name="T4" fmla="*/ 63 w 64"/>
                <a:gd name="T5" fmla="*/ 0 h 34"/>
                <a:gd name="T6" fmla="*/ 1 w 64"/>
                <a:gd name="T7" fmla="*/ 34 h 34"/>
                <a:gd name="T8" fmla="*/ 1 w 64"/>
                <a:gd name="T9" fmla="*/ 34 h 34"/>
              </a:gdLst>
              <a:ahLst/>
              <a:cxnLst>
                <a:cxn ang="0">
                  <a:pos x="T0" y="T1"/>
                </a:cxn>
                <a:cxn ang="0">
                  <a:pos x="T2" y="T3"/>
                </a:cxn>
                <a:cxn ang="0">
                  <a:pos x="T4" y="T5"/>
                </a:cxn>
                <a:cxn ang="0">
                  <a:pos x="T6" y="T7"/>
                </a:cxn>
                <a:cxn ang="0">
                  <a:pos x="T8" y="T9"/>
                </a:cxn>
              </a:cxnLst>
              <a:rect l="0" t="0" r="r" b="b"/>
              <a:pathLst>
                <a:path w="64" h="34">
                  <a:moveTo>
                    <a:pt x="1" y="34"/>
                  </a:moveTo>
                  <a:cubicBezTo>
                    <a:pt x="22" y="23"/>
                    <a:pt x="43" y="11"/>
                    <a:pt x="64" y="0"/>
                  </a:cubicBezTo>
                  <a:cubicBezTo>
                    <a:pt x="64" y="0"/>
                    <a:pt x="64" y="0"/>
                    <a:pt x="63" y="0"/>
                  </a:cubicBezTo>
                  <a:cubicBezTo>
                    <a:pt x="42" y="11"/>
                    <a:pt x="22" y="23"/>
                    <a:pt x="1" y="34"/>
                  </a:cubicBezTo>
                  <a:cubicBezTo>
                    <a:pt x="0" y="34"/>
                    <a:pt x="1" y="34"/>
                    <a:pt x="1" y="3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 name="Freeform 8968"/>
            <p:cNvSpPr>
              <a:spLocks noChangeArrowheads="1"/>
            </p:cNvSpPr>
            <p:nvPr/>
          </p:nvSpPr>
          <p:spPr bwMode="auto">
            <a:xfrm>
              <a:off x="177800" y="266700"/>
              <a:ext cx="303213" cy="184150"/>
            </a:xfrm>
            <a:custGeom>
              <a:avLst/>
              <a:gdLst>
                <a:gd name="T0" fmla="*/ 80 w 81"/>
                <a:gd name="T1" fmla="*/ 0 h 49"/>
                <a:gd name="T2" fmla="*/ 1 w 81"/>
                <a:gd name="T3" fmla="*/ 49 h 49"/>
                <a:gd name="T4" fmla="*/ 1 w 81"/>
                <a:gd name="T5" fmla="*/ 49 h 49"/>
                <a:gd name="T6" fmla="*/ 80 w 81"/>
                <a:gd name="T7" fmla="*/ 1 h 49"/>
                <a:gd name="T8" fmla="*/ 80 w 81"/>
                <a:gd name="T9" fmla="*/ 0 h 49"/>
              </a:gdLst>
              <a:ahLst/>
              <a:cxnLst>
                <a:cxn ang="0">
                  <a:pos x="T0" y="T1"/>
                </a:cxn>
                <a:cxn ang="0">
                  <a:pos x="T2" y="T3"/>
                </a:cxn>
                <a:cxn ang="0">
                  <a:pos x="T4" y="T5"/>
                </a:cxn>
                <a:cxn ang="0">
                  <a:pos x="T6" y="T7"/>
                </a:cxn>
                <a:cxn ang="0">
                  <a:pos x="T8" y="T9"/>
                </a:cxn>
              </a:cxnLst>
              <a:rect l="0" t="0" r="r" b="b"/>
              <a:pathLst>
                <a:path w="81" h="49">
                  <a:moveTo>
                    <a:pt x="80" y="0"/>
                  </a:moveTo>
                  <a:cubicBezTo>
                    <a:pt x="53" y="16"/>
                    <a:pt x="26" y="31"/>
                    <a:pt x="1" y="49"/>
                  </a:cubicBezTo>
                  <a:cubicBezTo>
                    <a:pt x="0" y="49"/>
                    <a:pt x="1" y="49"/>
                    <a:pt x="1" y="49"/>
                  </a:cubicBezTo>
                  <a:cubicBezTo>
                    <a:pt x="26" y="31"/>
                    <a:pt x="54" y="17"/>
                    <a:pt x="80" y="1"/>
                  </a:cubicBezTo>
                  <a:cubicBezTo>
                    <a:pt x="81" y="0"/>
                    <a:pt x="80" y="0"/>
                    <a:pt x="8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 name="Freeform 8969"/>
            <p:cNvSpPr>
              <a:spLocks noChangeArrowheads="1"/>
            </p:cNvSpPr>
            <p:nvPr/>
          </p:nvSpPr>
          <p:spPr bwMode="auto">
            <a:xfrm>
              <a:off x="150813" y="247650"/>
              <a:ext cx="333375" cy="200025"/>
            </a:xfrm>
            <a:custGeom>
              <a:avLst/>
              <a:gdLst>
                <a:gd name="T0" fmla="*/ 1 w 89"/>
                <a:gd name="T1" fmla="*/ 53 h 53"/>
                <a:gd name="T2" fmla="*/ 88 w 89"/>
                <a:gd name="T3" fmla="*/ 0 h 53"/>
                <a:gd name="T4" fmla="*/ 87 w 89"/>
                <a:gd name="T5" fmla="*/ 0 h 53"/>
                <a:gd name="T6" fmla="*/ 0 w 89"/>
                <a:gd name="T7" fmla="*/ 53 h 53"/>
                <a:gd name="T8" fmla="*/ 1 w 89"/>
                <a:gd name="T9" fmla="*/ 53 h 53"/>
              </a:gdLst>
              <a:ahLst/>
              <a:cxnLst>
                <a:cxn ang="0">
                  <a:pos x="T0" y="T1"/>
                </a:cxn>
                <a:cxn ang="0">
                  <a:pos x="T2" y="T3"/>
                </a:cxn>
                <a:cxn ang="0">
                  <a:pos x="T4" y="T5"/>
                </a:cxn>
                <a:cxn ang="0">
                  <a:pos x="T6" y="T7"/>
                </a:cxn>
                <a:cxn ang="0">
                  <a:pos x="T8" y="T9"/>
                </a:cxn>
              </a:cxnLst>
              <a:rect l="0" t="0" r="r" b="b"/>
              <a:pathLst>
                <a:path w="89" h="53">
                  <a:moveTo>
                    <a:pt x="1" y="53"/>
                  </a:moveTo>
                  <a:cubicBezTo>
                    <a:pt x="30" y="35"/>
                    <a:pt x="58" y="17"/>
                    <a:pt x="88" y="0"/>
                  </a:cubicBezTo>
                  <a:cubicBezTo>
                    <a:pt x="89" y="0"/>
                    <a:pt x="88" y="0"/>
                    <a:pt x="87" y="0"/>
                  </a:cubicBezTo>
                  <a:cubicBezTo>
                    <a:pt x="58" y="16"/>
                    <a:pt x="29" y="35"/>
                    <a:pt x="0" y="53"/>
                  </a:cubicBezTo>
                  <a:cubicBezTo>
                    <a:pt x="0" y="53"/>
                    <a:pt x="1" y="53"/>
                    <a:pt x="1" y="5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 name="Freeform 8970"/>
            <p:cNvSpPr>
              <a:spLocks noChangeArrowheads="1"/>
            </p:cNvSpPr>
            <p:nvPr/>
          </p:nvSpPr>
          <p:spPr bwMode="auto">
            <a:xfrm>
              <a:off x="136525" y="368300"/>
              <a:ext cx="111125" cy="74613"/>
            </a:xfrm>
            <a:custGeom>
              <a:avLst/>
              <a:gdLst>
                <a:gd name="T0" fmla="*/ 29 w 30"/>
                <a:gd name="T1" fmla="*/ 1 h 20"/>
                <a:gd name="T2" fmla="*/ 1 w 30"/>
                <a:gd name="T3" fmla="*/ 19 h 20"/>
                <a:gd name="T4" fmla="*/ 1 w 30"/>
                <a:gd name="T5" fmla="*/ 20 h 20"/>
                <a:gd name="T6" fmla="*/ 30 w 30"/>
                <a:gd name="T7" fmla="*/ 1 h 20"/>
                <a:gd name="T8" fmla="*/ 29 w 30"/>
                <a:gd name="T9" fmla="*/ 1 h 20"/>
              </a:gdLst>
              <a:ahLst/>
              <a:cxnLst>
                <a:cxn ang="0">
                  <a:pos x="T0" y="T1"/>
                </a:cxn>
                <a:cxn ang="0">
                  <a:pos x="T2" y="T3"/>
                </a:cxn>
                <a:cxn ang="0">
                  <a:pos x="T4" y="T5"/>
                </a:cxn>
                <a:cxn ang="0">
                  <a:pos x="T6" y="T7"/>
                </a:cxn>
                <a:cxn ang="0">
                  <a:pos x="T8" y="T9"/>
                </a:cxn>
              </a:cxnLst>
              <a:rect l="0" t="0" r="r" b="b"/>
              <a:pathLst>
                <a:path w="30" h="20">
                  <a:moveTo>
                    <a:pt x="29" y="1"/>
                  </a:moveTo>
                  <a:cubicBezTo>
                    <a:pt x="19" y="7"/>
                    <a:pt x="10" y="13"/>
                    <a:pt x="1" y="19"/>
                  </a:cubicBezTo>
                  <a:cubicBezTo>
                    <a:pt x="0" y="20"/>
                    <a:pt x="1" y="20"/>
                    <a:pt x="1" y="20"/>
                  </a:cubicBezTo>
                  <a:cubicBezTo>
                    <a:pt x="11" y="13"/>
                    <a:pt x="20" y="7"/>
                    <a:pt x="30" y="1"/>
                  </a:cubicBezTo>
                  <a:cubicBezTo>
                    <a:pt x="30" y="1"/>
                    <a:pt x="29" y="0"/>
                    <a:pt x="2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 name="Freeform 8971"/>
            <p:cNvSpPr>
              <a:spLocks noChangeArrowheads="1"/>
            </p:cNvSpPr>
            <p:nvPr/>
          </p:nvSpPr>
          <p:spPr bwMode="auto">
            <a:xfrm>
              <a:off x="282575" y="228600"/>
              <a:ext cx="201613" cy="117475"/>
            </a:xfrm>
            <a:custGeom>
              <a:avLst/>
              <a:gdLst>
                <a:gd name="T0" fmla="*/ 53 w 54"/>
                <a:gd name="T1" fmla="*/ 0 h 31"/>
                <a:gd name="T2" fmla="*/ 1 w 54"/>
                <a:gd name="T3" fmla="*/ 31 h 31"/>
                <a:gd name="T4" fmla="*/ 1 w 54"/>
                <a:gd name="T5" fmla="*/ 31 h 31"/>
                <a:gd name="T6" fmla="*/ 53 w 54"/>
                <a:gd name="T7" fmla="*/ 0 h 31"/>
                <a:gd name="T8" fmla="*/ 53 w 54"/>
                <a:gd name="T9" fmla="*/ 0 h 31"/>
              </a:gdLst>
              <a:ahLst/>
              <a:cxnLst>
                <a:cxn ang="0">
                  <a:pos x="T0" y="T1"/>
                </a:cxn>
                <a:cxn ang="0">
                  <a:pos x="T2" y="T3"/>
                </a:cxn>
                <a:cxn ang="0">
                  <a:pos x="T4" y="T5"/>
                </a:cxn>
                <a:cxn ang="0">
                  <a:pos x="T6" y="T7"/>
                </a:cxn>
                <a:cxn ang="0">
                  <a:pos x="T8" y="T9"/>
                </a:cxn>
              </a:cxnLst>
              <a:rect l="0" t="0" r="r" b="b"/>
              <a:pathLst>
                <a:path w="54" h="31">
                  <a:moveTo>
                    <a:pt x="53" y="0"/>
                  </a:moveTo>
                  <a:cubicBezTo>
                    <a:pt x="35" y="11"/>
                    <a:pt x="18" y="21"/>
                    <a:pt x="1" y="31"/>
                  </a:cubicBezTo>
                  <a:cubicBezTo>
                    <a:pt x="0" y="31"/>
                    <a:pt x="1" y="31"/>
                    <a:pt x="1" y="31"/>
                  </a:cubicBezTo>
                  <a:cubicBezTo>
                    <a:pt x="19" y="21"/>
                    <a:pt x="36" y="11"/>
                    <a:pt x="53" y="0"/>
                  </a:cubicBezTo>
                  <a:cubicBezTo>
                    <a:pt x="54" y="0"/>
                    <a:pt x="53" y="0"/>
                    <a:pt x="5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 name="Freeform 8972"/>
            <p:cNvSpPr>
              <a:spLocks noChangeArrowheads="1"/>
            </p:cNvSpPr>
            <p:nvPr/>
          </p:nvSpPr>
          <p:spPr bwMode="auto">
            <a:xfrm>
              <a:off x="274638" y="206375"/>
              <a:ext cx="206375" cy="101600"/>
            </a:xfrm>
            <a:custGeom>
              <a:avLst/>
              <a:gdLst>
                <a:gd name="T0" fmla="*/ 1 w 55"/>
                <a:gd name="T1" fmla="*/ 27 h 27"/>
                <a:gd name="T2" fmla="*/ 55 w 55"/>
                <a:gd name="T3" fmla="*/ 1 h 27"/>
                <a:gd name="T4" fmla="*/ 54 w 55"/>
                <a:gd name="T5" fmla="*/ 0 h 27"/>
                <a:gd name="T6" fmla="*/ 0 w 55"/>
                <a:gd name="T7" fmla="*/ 27 h 27"/>
                <a:gd name="T8" fmla="*/ 1 w 55"/>
                <a:gd name="T9" fmla="*/ 27 h 27"/>
              </a:gdLst>
              <a:ahLst/>
              <a:cxnLst>
                <a:cxn ang="0">
                  <a:pos x="T0" y="T1"/>
                </a:cxn>
                <a:cxn ang="0">
                  <a:pos x="T2" y="T3"/>
                </a:cxn>
                <a:cxn ang="0">
                  <a:pos x="T4" y="T5"/>
                </a:cxn>
                <a:cxn ang="0">
                  <a:pos x="T6" y="T7"/>
                </a:cxn>
                <a:cxn ang="0">
                  <a:pos x="T8" y="T9"/>
                </a:cxn>
              </a:cxnLst>
              <a:rect l="0" t="0" r="r" b="b"/>
              <a:pathLst>
                <a:path w="55" h="27">
                  <a:moveTo>
                    <a:pt x="1" y="27"/>
                  </a:moveTo>
                  <a:cubicBezTo>
                    <a:pt x="19" y="18"/>
                    <a:pt x="37" y="10"/>
                    <a:pt x="55" y="1"/>
                  </a:cubicBezTo>
                  <a:cubicBezTo>
                    <a:pt x="55" y="0"/>
                    <a:pt x="54" y="0"/>
                    <a:pt x="54" y="0"/>
                  </a:cubicBezTo>
                  <a:cubicBezTo>
                    <a:pt x="36" y="9"/>
                    <a:pt x="18" y="17"/>
                    <a:pt x="0" y="27"/>
                  </a:cubicBezTo>
                  <a:cubicBezTo>
                    <a:pt x="0" y="27"/>
                    <a:pt x="1" y="27"/>
                    <a:pt x="1"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 name="Freeform 8973"/>
            <p:cNvSpPr>
              <a:spLocks noChangeArrowheads="1"/>
            </p:cNvSpPr>
            <p:nvPr/>
          </p:nvSpPr>
          <p:spPr bwMode="auto">
            <a:xfrm>
              <a:off x="112713" y="334963"/>
              <a:ext cx="117475" cy="66675"/>
            </a:xfrm>
            <a:custGeom>
              <a:avLst/>
              <a:gdLst>
                <a:gd name="T0" fmla="*/ 1 w 31"/>
                <a:gd name="T1" fmla="*/ 18 h 18"/>
                <a:gd name="T2" fmla="*/ 31 w 31"/>
                <a:gd name="T3" fmla="*/ 0 h 18"/>
                <a:gd name="T4" fmla="*/ 30 w 31"/>
                <a:gd name="T5" fmla="*/ 0 h 18"/>
                <a:gd name="T6" fmla="*/ 0 w 31"/>
                <a:gd name="T7" fmla="*/ 18 h 18"/>
                <a:gd name="T8" fmla="*/ 1 w 31"/>
                <a:gd name="T9" fmla="*/ 18 h 18"/>
              </a:gdLst>
              <a:ahLst/>
              <a:cxnLst>
                <a:cxn ang="0">
                  <a:pos x="T0" y="T1"/>
                </a:cxn>
                <a:cxn ang="0">
                  <a:pos x="T2" y="T3"/>
                </a:cxn>
                <a:cxn ang="0">
                  <a:pos x="T4" y="T5"/>
                </a:cxn>
                <a:cxn ang="0">
                  <a:pos x="T6" y="T7"/>
                </a:cxn>
                <a:cxn ang="0">
                  <a:pos x="T8" y="T9"/>
                </a:cxn>
              </a:cxnLst>
              <a:rect l="0" t="0" r="r" b="b"/>
              <a:pathLst>
                <a:path w="31" h="18">
                  <a:moveTo>
                    <a:pt x="1" y="18"/>
                  </a:moveTo>
                  <a:cubicBezTo>
                    <a:pt x="11" y="12"/>
                    <a:pt x="21" y="6"/>
                    <a:pt x="31" y="0"/>
                  </a:cubicBezTo>
                  <a:cubicBezTo>
                    <a:pt x="31" y="0"/>
                    <a:pt x="30" y="0"/>
                    <a:pt x="30" y="0"/>
                  </a:cubicBezTo>
                  <a:cubicBezTo>
                    <a:pt x="20" y="6"/>
                    <a:pt x="10" y="12"/>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 name="Freeform 8974"/>
            <p:cNvSpPr>
              <a:spLocks noChangeArrowheads="1"/>
            </p:cNvSpPr>
            <p:nvPr/>
          </p:nvSpPr>
          <p:spPr bwMode="auto">
            <a:xfrm>
              <a:off x="95250" y="280988"/>
              <a:ext cx="168275" cy="101600"/>
            </a:xfrm>
            <a:custGeom>
              <a:avLst/>
              <a:gdLst>
                <a:gd name="T0" fmla="*/ 44 w 45"/>
                <a:gd name="T1" fmla="*/ 0 h 27"/>
                <a:gd name="T2" fmla="*/ 0 w 45"/>
                <a:gd name="T3" fmla="*/ 27 h 27"/>
                <a:gd name="T4" fmla="*/ 1 w 45"/>
                <a:gd name="T5" fmla="*/ 27 h 27"/>
                <a:gd name="T6" fmla="*/ 44 w 45"/>
                <a:gd name="T7" fmla="*/ 0 h 27"/>
                <a:gd name="T8" fmla="*/ 44 w 45"/>
                <a:gd name="T9" fmla="*/ 0 h 27"/>
              </a:gdLst>
              <a:ahLst/>
              <a:cxnLst>
                <a:cxn ang="0">
                  <a:pos x="T0" y="T1"/>
                </a:cxn>
                <a:cxn ang="0">
                  <a:pos x="T2" y="T3"/>
                </a:cxn>
                <a:cxn ang="0">
                  <a:pos x="T4" y="T5"/>
                </a:cxn>
                <a:cxn ang="0">
                  <a:pos x="T6" y="T7"/>
                </a:cxn>
                <a:cxn ang="0">
                  <a:pos x="T8" y="T9"/>
                </a:cxn>
              </a:cxnLst>
              <a:rect l="0" t="0" r="r" b="b"/>
              <a:pathLst>
                <a:path w="45" h="27">
                  <a:moveTo>
                    <a:pt x="44" y="0"/>
                  </a:moveTo>
                  <a:cubicBezTo>
                    <a:pt x="29" y="8"/>
                    <a:pt x="15" y="17"/>
                    <a:pt x="0" y="27"/>
                  </a:cubicBezTo>
                  <a:cubicBezTo>
                    <a:pt x="0" y="27"/>
                    <a:pt x="1" y="27"/>
                    <a:pt x="1" y="27"/>
                  </a:cubicBezTo>
                  <a:cubicBezTo>
                    <a:pt x="15" y="17"/>
                    <a:pt x="30" y="8"/>
                    <a:pt x="44" y="0"/>
                  </a:cubicBezTo>
                  <a:cubicBezTo>
                    <a:pt x="45" y="0"/>
                    <a:pt x="44" y="0"/>
                    <a:pt x="4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 name="Freeform 8975"/>
            <p:cNvSpPr>
              <a:spLocks noChangeArrowheads="1"/>
            </p:cNvSpPr>
            <p:nvPr/>
          </p:nvSpPr>
          <p:spPr bwMode="auto">
            <a:xfrm>
              <a:off x="274638" y="165100"/>
              <a:ext cx="192088" cy="109538"/>
            </a:xfrm>
            <a:custGeom>
              <a:avLst/>
              <a:gdLst>
                <a:gd name="T0" fmla="*/ 50 w 51"/>
                <a:gd name="T1" fmla="*/ 1 h 29"/>
                <a:gd name="T2" fmla="*/ 0 w 51"/>
                <a:gd name="T3" fmla="*/ 28 h 29"/>
                <a:gd name="T4" fmla="*/ 1 w 51"/>
                <a:gd name="T5" fmla="*/ 29 h 29"/>
                <a:gd name="T6" fmla="*/ 51 w 51"/>
                <a:gd name="T7" fmla="*/ 1 h 29"/>
                <a:gd name="T8" fmla="*/ 50 w 51"/>
                <a:gd name="T9" fmla="*/ 1 h 29"/>
              </a:gdLst>
              <a:ahLst/>
              <a:cxnLst>
                <a:cxn ang="0">
                  <a:pos x="T0" y="T1"/>
                </a:cxn>
                <a:cxn ang="0">
                  <a:pos x="T2" y="T3"/>
                </a:cxn>
                <a:cxn ang="0">
                  <a:pos x="T4" y="T5"/>
                </a:cxn>
                <a:cxn ang="0">
                  <a:pos x="T6" y="T7"/>
                </a:cxn>
                <a:cxn ang="0">
                  <a:pos x="T8" y="T9"/>
                </a:cxn>
              </a:cxnLst>
              <a:rect l="0" t="0" r="r" b="b"/>
              <a:pathLst>
                <a:path w="51" h="29">
                  <a:moveTo>
                    <a:pt x="50" y="1"/>
                  </a:moveTo>
                  <a:cubicBezTo>
                    <a:pt x="34" y="10"/>
                    <a:pt x="17" y="19"/>
                    <a:pt x="0" y="28"/>
                  </a:cubicBezTo>
                  <a:cubicBezTo>
                    <a:pt x="0" y="29"/>
                    <a:pt x="0" y="29"/>
                    <a:pt x="1" y="29"/>
                  </a:cubicBezTo>
                  <a:cubicBezTo>
                    <a:pt x="17" y="20"/>
                    <a:pt x="34" y="11"/>
                    <a:pt x="51" y="1"/>
                  </a:cubicBezTo>
                  <a:cubicBezTo>
                    <a:pt x="51" y="1"/>
                    <a:pt x="51" y="0"/>
                    <a:pt x="5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 name="Freeform 8976"/>
            <p:cNvSpPr>
              <a:spLocks noChangeArrowheads="1"/>
            </p:cNvSpPr>
            <p:nvPr/>
          </p:nvSpPr>
          <p:spPr bwMode="auto">
            <a:xfrm>
              <a:off x="301625" y="153988"/>
              <a:ext cx="165100" cy="79375"/>
            </a:xfrm>
            <a:custGeom>
              <a:avLst/>
              <a:gdLst>
                <a:gd name="T0" fmla="*/ 1 w 44"/>
                <a:gd name="T1" fmla="*/ 21 h 21"/>
                <a:gd name="T2" fmla="*/ 43 w 44"/>
                <a:gd name="T3" fmla="*/ 0 h 21"/>
                <a:gd name="T4" fmla="*/ 43 w 44"/>
                <a:gd name="T5" fmla="*/ 0 h 21"/>
                <a:gd name="T6" fmla="*/ 1 w 44"/>
                <a:gd name="T7" fmla="*/ 21 h 21"/>
                <a:gd name="T8" fmla="*/ 1 w 44"/>
                <a:gd name="T9" fmla="*/ 21 h 21"/>
              </a:gdLst>
              <a:ahLst/>
              <a:cxnLst>
                <a:cxn ang="0">
                  <a:pos x="T0" y="T1"/>
                </a:cxn>
                <a:cxn ang="0">
                  <a:pos x="T2" y="T3"/>
                </a:cxn>
                <a:cxn ang="0">
                  <a:pos x="T4" y="T5"/>
                </a:cxn>
                <a:cxn ang="0">
                  <a:pos x="T6" y="T7"/>
                </a:cxn>
                <a:cxn ang="0">
                  <a:pos x="T8" y="T9"/>
                </a:cxn>
              </a:cxnLst>
              <a:rect l="0" t="0" r="r" b="b"/>
              <a:pathLst>
                <a:path w="44" h="21">
                  <a:moveTo>
                    <a:pt x="1" y="21"/>
                  </a:moveTo>
                  <a:cubicBezTo>
                    <a:pt x="15" y="14"/>
                    <a:pt x="29" y="7"/>
                    <a:pt x="43" y="0"/>
                  </a:cubicBezTo>
                  <a:cubicBezTo>
                    <a:pt x="44" y="0"/>
                    <a:pt x="43" y="0"/>
                    <a:pt x="43" y="0"/>
                  </a:cubicBezTo>
                  <a:cubicBezTo>
                    <a:pt x="28" y="7"/>
                    <a:pt x="15" y="14"/>
                    <a:pt x="1" y="21"/>
                  </a:cubicBezTo>
                  <a:cubicBezTo>
                    <a:pt x="0" y="21"/>
                    <a:pt x="1" y="21"/>
                    <a:pt x="1" y="2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 name="Freeform 8977"/>
            <p:cNvSpPr>
              <a:spLocks noChangeArrowheads="1"/>
            </p:cNvSpPr>
            <p:nvPr/>
          </p:nvSpPr>
          <p:spPr bwMode="auto">
            <a:xfrm>
              <a:off x="68263" y="269875"/>
              <a:ext cx="168275" cy="87313"/>
            </a:xfrm>
            <a:custGeom>
              <a:avLst/>
              <a:gdLst>
                <a:gd name="T0" fmla="*/ 2 w 45"/>
                <a:gd name="T1" fmla="*/ 23 h 23"/>
                <a:gd name="T2" fmla="*/ 44 w 45"/>
                <a:gd name="T3" fmla="*/ 1 h 23"/>
                <a:gd name="T4" fmla="*/ 44 w 45"/>
                <a:gd name="T5" fmla="*/ 0 h 23"/>
                <a:gd name="T6" fmla="*/ 1 w 45"/>
                <a:gd name="T7" fmla="*/ 23 h 23"/>
                <a:gd name="T8" fmla="*/ 2 w 45"/>
                <a:gd name="T9" fmla="*/ 23 h 23"/>
              </a:gdLst>
              <a:ahLst/>
              <a:cxnLst>
                <a:cxn ang="0">
                  <a:pos x="T0" y="T1"/>
                </a:cxn>
                <a:cxn ang="0">
                  <a:pos x="T2" y="T3"/>
                </a:cxn>
                <a:cxn ang="0">
                  <a:pos x="T4" y="T5"/>
                </a:cxn>
                <a:cxn ang="0">
                  <a:pos x="T6" y="T7"/>
                </a:cxn>
                <a:cxn ang="0">
                  <a:pos x="T8" y="T9"/>
                </a:cxn>
              </a:cxnLst>
              <a:rect l="0" t="0" r="r" b="b"/>
              <a:pathLst>
                <a:path w="45" h="23">
                  <a:moveTo>
                    <a:pt x="2" y="23"/>
                  </a:moveTo>
                  <a:cubicBezTo>
                    <a:pt x="16" y="16"/>
                    <a:pt x="30" y="8"/>
                    <a:pt x="44" y="1"/>
                  </a:cubicBezTo>
                  <a:cubicBezTo>
                    <a:pt x="45" y="0"/>
                    <a:pt x="44" y="0"/>
                    <a:pt x="44" y="0"/>
                  </a:cubicBezTo>
                  <a:cubicBezTo>
                    <a:pt x="30" y="8"/>
                    <a:pt x="15" y="16"/>
                    <a:pt x="1" y="23"/>
                  </a:cubicBezTo>
                  <a:cubicBezTo>
                    <a:pt x="0" y="23"/>
                    <a:pt x="1" y="23"/>
                    <a:pt x="2" y="2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 name="Freeform 8978"/>
            <p:cNvSpPr>
              <a:spLocks noChangeArrowheads="1"/>
            </p:cNvSpPr>
            <p:nvPr/>
          </p:nvSpPr>
          <p:spPr bwMode="auto">
            <a:xfrm>
              <a:off x="65088" y="334963"/>
              <a:ext cx="33338" cy="22225"/>
            </a:xfrm>
            <a:custGeom>
              <a:avLst/>
              <a:gdLst>
                <a:gd name="T0" fmla="*/ 3 w 9"/>
                <a:gd name="T1" fmla="*/ 6 h 6"/>
                <a:gd name="T2" fmla="*/ 7 w 9"/>
                <a:gd name="T3" fmla="*/ 2 h 6"/>
                <a:gd name="T4" fmla="*/ 0 w 9"/>
                <a:gd name="T5" fmla="*/ 3 h 6"/>
                <a:gd name="T6" fmla="*/ 1 w 9"/>
                <a:gd name="T7" fmla="*/ 4 h 6"/>
                <a:gd name="T8" fmla="*/ 3 w 9"/>
                <a:gd name="T9" fmla="*/ 2 h 6"/>
                <a:gd name="T10" fmla="*/ 7 w 9"/>
                <a:gd name="T11" fmla="*/ 3 h 6"/>
                <a:gd name="T12" fmla="*/ 2 w 9"/>
                <a:gd name="T13" fmla="*/ 6 h 6"/>
                <a:gd name="T14" fmla="*/ 3 w 9"/>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3" y="6"/>
                  </a:moveTo>
                  <a:cubicBezTo>
                    <a:pt x="4" y="6"/>
                    <a:pt x="9" y="4"/>
                    <a:pt x="7" y="2"/>
                  </a:cubicBezTo>
                  <a:cubicBezTo>
                    <a:pt x="6" y="0"/>
                    <a:pt x="2" y="3"/>
                    <a:pt x="0" y="3"/>
                  </a:cubicBezTo>
                  <a:cubicBezTo>
                    <a:pt x="0" y="4"/>
                    <a:pt x="1" y="4"/>
                    <a:pt x="1" y="4"/>
                  </a:cubicBezTo>
                  <a:cubicBezTo>
                    <a:pt x="2" y="3"/>
                    <a:pt x="3" y="3"/>
                    <a:pt x="3" y="2"/>
                  </a:cubicBezTo>
                  <a:cubicBezTo>
                    <a:pt x="4" y="2"/>
                    <a:pt x="8" y="1"/>
                    <a:pt x="7" y="3"/>
                  </a:cubicBezTo>
                  <a:cubicBezTo>
                    <a:pt x="6" y="4"/>
                    <a:pt x="3" y="5"/>
                    <a:pt x="2" y="6"/>
                  </a:cubicBezTo>
                  <a:cubicBezTo>
                    <a:pt x="2" y="6"/>
                    <a:pt x="2" y="6"/>
                    <a:pt x="3"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 name="Freeform 8979"/>
            <p:cNvSpPr>
              <a:spLocks noChangeArrowheads="1"/>
            </p:cNvSpPr>
            <p:nvPr/>
          </p:nvSpPr>
          <p:spPr bwMode="auto">
            <a:xfrm>
              <a:off x="68263" y="244475"/>
              <a:ext cx="168275" cy="101600"/>
            </a:xfrm>
            <a:custGeom>
              <a:avLst/>
              <a:gdLst>
                <a:gd name="T0" fmla="*/ 44 w 45"/>
                <a:gd name="T1" fmla="*/ 0 h 27"/>
                <a:gd name="T2" fmla="*/ 0 w 45"/>
                <a:gd name="T3" fmla="*/ 27 h 27"/>
                <a:gd name="T4" fmla="*/ 1 w 45"/>
                <a:gd name="T5" fmla="*/ 27 h 27"/>
                <a:gd name="T6" fmla="*/ 45 w 45"/>
                <a:gd name="T7" fmla="*/ 0 h 27"/>
                <a:gd name="T8" fmla="*/ 44 w 45"/>
                <a:gd name="T9" fmla="*/ 0 h 27"/>
              </a:gdLst>
              <a:ahLst/>
              <a:cxnLst>
                <a:cxn ang="0">
                  <a:pos x="T0" y="T1"/>
                </a:cxn>
                <a:cxn ang="0">
                  <a:pos x="T2" y="T3"/>
                </a:cxn>
                <a:cxn ang="0">
                  <a:pos x="T4" y="T5"/>
                </a:cxn>
                <a:cxn ang="0">
                  <a:pos x="T6" y="T7"/>
                </a:cxn>
                <a:cxn ang="0">
                  <a:pos x="T8" y="T9"/>
                </a:cxn>
              </a:cxnLst>
              <a:rect l="0" t="0" r="r" b="b"/>
              <a:pathLst>
                <a:path w="45" h="27">
                  <a:moveTo>
                    <a:pt x="44" y="0"/>
                  </a:moveTo>
                  <a:cubicBezTo>
                    <a:pt x="29" y="9"/>
                    <a:pt x="14" y="18"/>
                    <a:pt x="0" y="27"/>
                  </a:cubicBezTo>
                  <a:cubicBezTo>
                    <a:pt x="0" y="27"/>
                    <a:pt x="1" y="27"/>
                    <a:pt x="1" y="27"/>
                  </a:cubicBezTo>
                  <a:cubicBezTo>
                    <a:pt x="15" y="18"/>
                    <a:pt x="30" y="9"/>
                    <a:pt x="45" y="0"/>
                  </a:cubicBezTo>
                  <a:cubicBezTo>
                    <a:pt x="45" y="0"/>
                    <a:pt x="44" y="0"/>
                    <a:pt x="4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 name="Freeform 8980"/>
            <p:cNvSpPr>
              <a:spLocks noChangeArrowheads="1"/>
            </p:cNvSpPr>
            <p:nvPr/>
          </p:nvSpPr>
          <p:spPr bwMode="auto">
            <a:xfrm>
              <a:off x="338138" y="123825"/>
              <a:ext cx="112713" cy="60325"/>
            </a:xfrm>
            <a:custGeom>
              <a:avLst/>
              <a:gdLst>
                <a:gd name="T0" fmla="*/ 29 w 30"/>
                <a:gd name="T1" fmla="*/ 0 h 16"/>
                <a:gd name="T2" fmla="*/ 1 w 30"/>
                <a:gd name="T3" fmla="*/ 16 h 16"/>
                <a:gd name="T4" fmla="*/ 2 w 30"/>
                <a:gd name="T5" fmla="*/ 16 h 16"/>
                <a:gd name="T6" fmla="*/ 30 w 30"/>
                <a:gd name="T7" fmla="*/ 1 h 16"/>
                <a:gd name="T8" fmla="*/ 29 w 30"/>
                <a:gd name="T9" fmla="*/ 0 h 16"/>
              </a:gdLst>
              <a:ahLst/>
              <a:cxnLst>
                <a:cxn ang="0">
                  <a:pos x="T0" y="T1"/>
                </a:cxn>
                <a:cxn ang="0">
                  <a:pos x="T2" y="T3"/>
                </a:cxn>
                <a:cxn ang="0">
                  <a:pos x="T4" y="T5"/>
                </a:cxn>
                <a:cxn ang="0">
                  <a:pos x="T6" y="T7"/>
                </a:cxn>
                <a:cxn ang="0">
                  <a:pos x="T8" y="T9"/>
                </a:cxn>
              </a:cxnLst>
              <a:rect l="0" t="0" r="r" b="b"/>
              <a:pathLst>
                <a:path w="30" h="16">
                  <a:moveTo>
                    <a:pt x="29" y="0"/>
                  </a:moveTo>
                  <a:cubicBezTo>
                    <a:pt x="20" y="6"/>
                    <a:pt x="10" y="11"/>
                    <a:pt x="1" y="16"/>
                  </a:cubicBezTo>
                  <a:cubicBezTo>
                    <a:pt x="0" y="16"/>
                    <a:pt x="1" y="16"/>
                    <a:pt x="2" y="16"/>
                  </a:cubicBezTo>
                  <a:cubicBezTo>
                    <a:pt x="11" y="11"/>
                    <a:pt x="20" y="6"/>
                    <a:pt x="30" y="1"/>
                  </a:cubicBezTo>
                  <a:cubicBezTo>
                    <a:pt x="30" y="0"/>
                    <a:pt x="29" y="0"/>
                    <a:pt x="2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 name="Freeform 8981"/>
            <p:cNvSpPr>
              <a:spLocks noChangeArrowheads="1"/>
            </p:cNvSpPr>
            <p:nvPr/>
          </p:nvSpPr>
          <p:spPr bwMode="auto">
            <a:xfrm>
              <a:off x="342900" y="115888"/>
              <a:ext cx="107950" cy="49213"/>
            </a:xfrm>
            <a:custGeom>
              <a:avLst/>
              <a:gdLst>
                <a:gd name="T0" fmla="*/ 1 w 29"/>
                <a:gd name="T1" fmla="*/ 13 h 13"/>
                <a:gd name="T2" fmla="*/ 28 w 29"/>
                <a:gd name="T3" fmla="*/ 1 h 13"/>
                <a:gd name="T4" fmla="*/ 28 w 29"/>
                <a:gd name="T5" fmla="*/ 0 h 13"/>
                <a:gd name="T6" fmla="*/ 0 w 29"/>
                <a:gd name="T7" fmla="*/ 13 h 13"/>
                <a:gd name="T8" fmla="*/ 1 w 29"/>
                <a:gd name="T9" fmla="*/ 13 h 13"/>
              </a:gdLst>
              <a:ahLst/>
              <a:cxnLst>
                <a:cxn ang="0">
                  <a:pos x="T0" y="T1"/>
                </a:cxn>
                <a:cxn ang="0">
                  <a:pos x="T2" y="T3"/>
                </a:cxn>
                <a:cxn ang="0">
                  <a:pos x="T4" y="T5"/>
                </a:cxn>
                <a:cxn ang="0">
                  <a:pos x="T6" y="T7"/>
                </a:cxn>
                <a:cxn ang="0">
                  <a:pos x="T8" y="T9"/>
                </a:cxn>
              </a:cxnLst>
              <a:rect l="0" t="0" r="r" b="b"/>
              <a:pathLst>
                <a:path w="29" h="13">
                  <a:moveTo>
                    <a:pt x="1" y="13"/>
                  </a:moveTo>
                  <a:cubicBezTo>
                    <a:pt x="10" y="9"/>
                    <a:pt x="19" y="5"/>
                    <a:pt x="28" y="1"/>
                  </a:cubicBezTo>
                  <a:cubicBezTo>
                    <a:pt x="29" y="1"/>
                    <a:pt x="28" y="0"/>
                    <a:pt x="28" y="0"/>
                  </a:cubicBezTo>
                  <a:cubicBezTo>
                    <a:pt x="19" y="4"/>
                    <a:pt x="9" y="9"/>
                    <a:pt x="0" y="13"/>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 name="Freeform 8982"/>
            <p:cNvSpPr>
              <a:spLocks noChangeArrowheads="1"/>
            </p:cNvSpPr>
            <p:nvPr/>
          </p:nvSpPr>
          <p:spPr bwMode="auto">
            <a:xfrm>
              <a:off x="52388" y="217488"/>
              <a:ext cx="195263" cy="106363"/>
            </a:xfrm>
            <a:custGeom>
              <a:avLst/>
              <a:gdLst>
                <a:gd name="T0" fmla="*/ 1 w 52"/>
                <a:gd name="T1" fmla="*/ 28 h 28"/>
                <a:gd name="T2" fmla="*/ 52 w 52"/>
                <a:gd name="T3" fmla="*/ 0 h 28"/>
                <a:gd name="T4" fmla="*/ 51 w 52"/>
                <a:gd name="T5" fmla="*/ 0 h 28"/>
                <a:gd name="T6" fmla="*/ 1 w 52"/>
                <a:gd name="T7" fmla="*/ 28 h 28"/>
                <a:gd name="T8" fmla="*/ 1 w 52"/>
                <a:gd name="T9" fmla="*/ 28 h 28"/>
              </a:gdLst>
              <a:ahLst/>
              <a:cxnLst>
                <a:cxn ang="0">
                  <a:pos x="T0" y="T1"/>
                </a:cxn>
                <a:cxn ang="0">
                  <a:pos x="T2" y="T3"/>
                </a:cxn>
                <a:cxn ang="0">
                  <a:pos x="T4" y="T5"/>
                </a:cxn>
                <a:cxn ang="0">
                  <a:pos x="T6" y="T7"/>
                </a:cxn>
                <a:cxn ang="0">
                  <a:pos x="T8" y="T9"/>
                </a:cxn>
              </a:cxnLst>
              <a:rect l="0" t="0" r="r" b="b"/>
              <a:pathLst>
                <a:path w="52" h="28">
                  <a:moveTo>
                    <a:pt x="1" y="28"/>
                  </a:moveTo>
                  <a:cubicBezTo>
                    <a:pt x="18" y="19"/>
                    <a:pt x="35" y="10"/>
                    <a:pt x="52" y="0"/>
                  </a:cubicBezTo>
                  <a:cubicBezTo>
                    <a:pt x="52" y="0"/>
                    <a:pt x="51" y="0"/>
                    <a:pt x="51" y="0"/>
                  </a:cubicBezTo>
                  <a:cubicBezTo>
                    <a:pt x="34" y="9"/>
                    <a:pt x="18" y="19"/>
                    <a:pt x="1" y="28"/>
                  </a:cubicBezTo>
                  <a:cubicBezTo>
                    <a:pt x="0" y="28"/>
                    <a:pt x="1" y="28"/>
                    <a:pt x="1" y="2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 name="Freeform 8983"/>
            <p:cNvSpPr>
              <a:spLocks noChangeArrowheads="1"/>
            </p:cNvSpPr>
            <p:nvPr/>
          </p:nvSpPr>
          <p:spPr bwMode="auto">
            <a:xfrm>
              <a:off x="49213" y="203200"/>
              <a:ext cx="206375" cy="115888"/>
            </a:xfrm>
            <a:custGeom>
              <a:avLst/>
              <a:gdLst>
                <a:gd name="T0" fmla="*/ 54 w 55"/>
                <a:gd name="T1" fmla="*/ 0 h 31"/>
                <a:gd name="T2" fmla="*/ 1 w 55"/>
                <a:gd name="T3" fmla="*/ 30 h 31"/>
                <a:gd name="T4" fmla="*/ 2 w 55"/>
                <a:gd name="T5" fmla="*/ 31 h 31"/>
                <a:gd name="T6" fmla="*/ 55 w 55"/>
                <a:gd name="T7" fmla="*/ 0 h 31"/>
                <a:gd name="T8" fmla="*/ 54 w 55"/>
                <a:gd name="T9" fmla="*/ 0 h 31"/>
              </a:gdLst>
              <a:ahLst/>
              <a:cxnLst>
                <a:cxn ang="0">
                  <a:pos x="T0" y="T1"/>
                </a:cxn>
                <a:cxn ang="0">
                  <a:pos x="T2" y="T3"/>
                </a:cxn>
                <a:cxn ang="0">
                  <a:pos x="T4" y="T5"/>
                </a:cxn>
                <a:cxn ang="0">
                  <a:pos x="T6" y="T7"/>
                </a:cxn>
                <a:cxn ang="0">
                  <a:pos x="T8" y="T9"/>
                </a:cxn>
              </a:cxnLst>
              <a:rect l="0" t="0" r="r" b="b"/>
              <a:pathLst>
                <a:path w="55" h="31">
                  <a:moveTo>
                    <a:pt x="54" y="0"/>
                  </a:moveTo>
                  <a:cubicBezTo>
                    <a:pt x="37" y="10"/>
                    <a:pt x="19" y="20"/>
                    <a:pt x="1" y="30"/>
                  </a:cubicBezTo>
                  <a:cubicBezTo>
                    <a:pt x="0" y="31"/>
                    <a:pt x="1" y="31"/>
                    <a:pt x="2" y="31"/>
                  </a:cubicBezTo>
                  <a:cubicBezTo>
                    <a:pt x="19" y="20"/>
                    <a:pt x="37" y="10"/>
                    <a:pt x="55" y="0"/>
                  </a:cubicBezTo>
                  <a:cubicBezTo>
                    <a:pt x="55" y="0"/>
                    <a:pt x="55" y="0"/>
                    <a:pt x="5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 name="Freeform 8984"/>
            <p:cNvSpPr>
              <a:spLocks noChangeArrowheads="1"/>
            </p:cNvSpPr>
            <p:nvPr/>
          </p:nvSpPr>
          <p:spPr bwMode="auto">
            <a:xfrm>
              <a:off x="338138" y="93663"/>
              <a:ext cx="93663" cy="60325"/>
            </a:xfrm>
            <a:custGeom>
              <a:avLst/>
              <a:gdLst>
                <a:gd name="T0" fmla="*/ 24 w 25"/>
                <a:gd name="T1" fmla="*/ 1 h 16"/>
                <a:gd name="T2" fmla="*/ 0 w 25"/>
                <a:gd name="T3" fmla="*/ 16 h 16"/>
                <a:gd name="T4" fmla="*/ 1 w 25"/>
                <a:gd name="T5" fmla="*/ 16 h 16"/>
                <a:gd name="T6" fmla="*/ 25 w 25"/>
                <a:gd name="T7" fmla="*/ 1 h 16"/>
                <a:gd name="T8" fmla="*/ 24 w 25"/>
                <a:gd name="T9" fmla="*/ 1 h 16"/>
              </a:gdLst>
              <a:ahLst/>
              <a:cxnLst>
                <a:cxn ang="0">
                  <a:pos x="T0" y="T1"/>
                </a:cxn>
                <a:cxn ang="0">
                  <a:pos x="T2" y="T3"/>
                </a:cxn>
                <a:cxn ang="0">
                  <a:pos x="T4" y="T5"/>
                </a:cxn>
                <a:cxn ang="0">
                  <a:pos x="T6" y="T7"/>
                </a:cxn>
                <a:cxn ang="0">
                  <a:pos x="T8" y="T9"/>
                </a:cxn>
              </a:cxnLst>
              <a:rect l="0" t="0" r="r" b="b"/>
              <a:pathLst>
                <a:path w="25" h="16">
                  <a:moveTo>
                    <a:pt x="24" y="1"/>
                  </a:moveTo>
                  <a:cubicBezTo>
                    <a:pt x="16" y="6"/>
                    <a:pt x="8" y="11"/>
                    <a:pt x="0" y="16"/>
                  </a:cubicBezTo>
                  <a:cubicBezTo>
                    <a:pt x="0" y="16"/>
                    <a:pt x="1" y="16"/>
                    <a:pt x="1" y="16"/>
                  </a:cubicBezTo>
                  <a:cubicBezTo>
                    <a:pt x="9" y="11"/>
                    <a:pt x="17" y="6"/>
                    <a:pt x="25" y="1"/>
                  </a:cubicBezTo>
                  <a:cubicBezTo>
                    <a:pt x="25" y="1"/>
                    <a:pt x="25" y="0"/>
                    <a:pt x="24"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 name="Freeform 8985"/>
            <p:cNvSpPr>
              <a:spLocks noChangeArrowheads="1"/>
            </p:cNvSpPr>
            <p:nvPr/>
          </p:nvSpPr>
          <p:spPr bwMode="auto">
            <a:xfrm>
              <a:off x="319088" y="90488"/>
              <a:ext cx="112713" cy="52388"/>
            </a:xfrm>
            <a:custGeom>
              <a:avLst/>
              <a:gdLst>
                <a:gd name="T0" fmla="*/ 1 w 30"/>
                <a:gd name="T1" fmla="*/ 13 h 14"/>
                <a:gd name="T2" fmla="*/ 29 w 30"/>
                <a:gd name="T3" fmla="*/ 0 h 14"/>
                <a:gd name="T4" fmla="*/ 29 w 30"/>
                <a:gd name="T5" fmla="*/ 0 h 14"/>
                <a:gd name="T6" fmla="*/ 1 w 30"/>
                <a:gd name="T7" fmla="*/ 13 h 14"/>
                <a:gd name="T8" fmla="*/ 1 w 30"/>
                <a:gd name="T9" fmla="*/ 13 h 14"/>
              </a:gdLst>
              <a:ahLst/>
              <a:cxnLst>
                <a:cxn ang="0">
                  <a:pos x="T0" y="T1"/>
                </a:cxn>
                <a:cxn ang="0">
                  <a:pos x="T2" y="T3"/>
                </a:cxn>
                <a:cxn ang="0">
                  <a:pos x="T4" y="T5"/>
                </a:cxn>
                <a:cxn ang="0">
                  <a:pos x="T6" y="T7"/>
                </a:cxn>
                <a:cxn ang="0">
                  <a:pos x="T8" y="T9"/>
                </a:cxn>
              </a:cxnLst>
              <a:rect l="0" t="0" r="r" b="b"/>
              <a:pathLst>
                <a:path w="30" h="14">
                  <a:moveTo>
                    <a:pt x="1" y="13"/>
                  </a:moveTo>
                  <a:cubicBezTo>
                    <a:pt x="10" y="9"/>
                    <a:pt x="20" y="4"/>
                    <a:pt x="29" y="0"/>
                  </a:cubicBezTo>
                  <a:cubicBezTo>
                    <a:pt x="30" y="0"/>
                    <a:pt x="29" y="0"/>
                    <a:pt x="29" y="0"/>
                  </a:cubicBezTo>
                  <a:cubicBezTo>
                    <a:pt x="19" y="4"/>
                    <a:pt x="10" y="9"/>
                    <a:pt x="1" y="13"/>
                  </a:cubicBezTo>
                  <a:cubicBezTo>
                    <a:pt x="0" y="13"/>
                    <a:pt x="1" y="14"/>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 name="Freeform 8986"/>
            <p:cNvSpPr>
              <a:spLocks noChangeArrowheads="1"/>
            </p:cNvSpPr>
            <p:nvPr/>
          </p:nvSpPr>
          <p:spPr bwMode="auto">
            <a:xfrm>
              <a:off x="41275" y="168275"/>
              <a:ext cx="233363" cy="128588"/>
            </a:xfrm>
            <a:custGeom>
              <a:avLst/>
              <a:gdLst>
                <a:gd name="T0" fmla="*/ 1 w 62"/>
                <a:gd name="T1" fmla="*/ 34 h 34"/>
                <a:gd name="T2" fmla="*/ 61 w 62"/>
                <a:gd name="T3" fmla="*/ 0 h 34"/>
                <a:gd name="T4" fmla="*/ 61 w 62"/>
                <a:gd name="T5" fmla="*/ 0 h 34"/>
                <a:gd name="T6" fmla="*/ 0 w 62"/>
                <a:gd name="T7" fmla="*/ 33 h 34"/>
                <a:gd name="T8" fmla="*/ 1 w 62"/>
                <a:gd name="T9" fmla="*/ 34 h 34"/>
              </a:gdLst>
              <a:ahLst/>
              <a:cxnLst>
                <a:cxn ang="0">
                  <a:pos x="T0" y="T1"/>
                </a:cxn>
                <a:cxn ang="0">
                  <a:pos x="T2" y="T3"/>
                </a:cxn>
                <a:cxn ang="0">
                  <a:pos x="T4" y="T5"/>
                </a:cxn>
                <a:cxn ang="0">
                  <a:pos x="T6" y="T7"/>
                </a:cxn>
                <a:cxn ang="0">
                  <a:pos x="T8" y="T9"/>
                </a:cxn>
              </a:cxnLst>
              <a:rect l="0" t="0" r="r" b="b"/>
              <a:pathLst>
                <a:path w="62" h="34">
                  <a:moveTo>
                    <a:pt x="1" y="34"/>
                  </a:moveTo>
                  <a:cubicBezTo>
                    <a:pt x="21" y="23"/>
                    <a:pt x="41" y="11"/>
                    <a:pt x="61" y="0"/>
                  </a:cubicBezTo>
                  <a:cubicBezTo>
                    <a:pt x="62" y="0"/>
                    <a:pt x="61" y="0"/>
                    <a:pt x="61" y="0"/>
                  </a:cubicBezTo>
                  <a:cubicBezTo>
                    <a:pt x="40" y="11"/>
                    <a:pt x="21" y="23"/>
                    <a:pt x="0" y="33"/>
                  </a:cubicBezTo>
                  <a:cubicBezTo>
                    <a:pt x="0" y="34"/>
                    <a:pt x="1" y="34"/>
                    <a:pt x="1" y="3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 name="Freeform 8987"/>
            <p:cNvSpPr>
              <a:spLocks noChangeArrowheads="1"/>
            </p:cNvSpPr>
            <p:nvPr/>
          </p:nvSpPr>
          <p:spPr bwMode="auto">
            <a:xfrm>
              <a:off x="34925" y="192088"/>
              <a:ext cx="153988" cy="93663"/>
            </a:xfrm>
            <a:custGeom>
              <a:avLst/>
              <a:gdLst>
                <a:gd name="T0" fmla="*/ 40 w 41"/>
                <a:gd name="T1" fmla="*/ 0 h 25"/>
                <a:gd name="T2" fmla="*/ 1 w 41"/>
                <a:gd name="T3" fmla="*/ 24 h 25"/>
                <a:gd name="T4" fmla="*/ 1 w 41"/>
                <a:gd name="T5" fmla="*/ 24 h 25"/>
                <a:gd name="T6" fmla="*/ 41 w 41"/>
                <a:gd name="T7" fmla="*/ 0 h 25"/>
                <a:gd name="T8" fmla="*/ 40 w 41"/>
                <a:gd name="T9" fmla="*/ 0 h 25"/>
              </a:gdLst>
              <a:ahLst/>
              <a:cxnLst>
                <a:cxn ang="0">
                  <a:pos x="T0" y="T1"/>
                </a:cxn>
                <a:cxn ang="0">
                  <a:pos x="T2" y="T3"/>
                </a:cxn>
                <a:cxn ang="0">
                  <a:pos x="T4" y="T5"/>
                </a:cxn>
                <a:cxn ang="0">
                  <a:pos x="T6" y="T7"/>
                </a:cxn>
                <a:cxn ang="0">
                  <a:pos x="T8" y="T9"/>
                </a:cxn>
              </a:cxnLst>
              <a:rect l="0" t="0" r="r" b="b"/>
              <a:pathLst>
                <a:path w="41" h="25">
                  <a:moveTo>
                    <a:pt x="40" y="0"/>
                  </a:moveTo>
                  <a:cubicBezTo>
                    <a:pt x="27" y="8"/>
                    <a:pt x="13" y="16"/>
                    <a:pt x="1" y="24"/>
                  </a:cubicBezTo>
                  <a:cubicBezTo>
                    <a:pt x="0" y="25"/>
                    <a:pt x="1" y="25"/>
                    <a:pt x="1" y="24"/>
                  </a:cubicBezTo>
                  <a:cubicBezTo>
                    <a:pt x="14" y="16"/>
                    <a:pt x="27" y="8"/>
                    <a:pt x="41" y="0"/>
                  </a:cubicBezTo>
                  <a:cubicBezTo>
                    <a:pt x="41" y="0"/>
                    <a:pt x="40"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 name="Freeform 8988"/>
            <p:cNvSpPr>
              <a:spLocks noChangeArrowheads="1"/>
            </p:cNvSpPr>
            <p:nvPr/>
          </p:nvSpPr>
          <p:spPr bwMode="auto">
            <a:xfrm>
              <a:off x="304800" y="74613"/>
              <a:ext cx="104775" cy="52388"/>
            </a:xfrm>
            <a:custGeom>
              <a:avLst/>
              <a:gdLst>
                <a:gd name="T0" fmla="*/ 1 w 28"/>
                <a:gd name="T1" fmla="*/ 13 h 14"/>
                <a:gd name="T2" fmla="*/ 26 w 28"/>
                <a:gd name="T3" fmla="*/ 1 h 14"/>
                <a:gd name="T4" fmla="*/ 1 w 28"/>
                <a:gd name="T5" fmla="*/ 13 h 14"/>
                <a:gd name="T6" fmla="*/ 2 w 28"/>
                <a:gd name="T7" fmla="*/ 14 h 14"/>
                <a:gd name="T8" fmla="*/ 27 w 28"/>
                <a:gd name="T9" fmla="*/ 1 h 14"/>
                <a:gd name="T10" fmla="*/ 27 w 28"/>
                <a:gd name="T11" fmla="*/ 0 h 14"/>
                <a:gd name="T12" fmla="*/ 0 w 28"/>
                <a:gd name="T13" fmla="*/ 13 h 14"/>
                <a:gd name="T14" fmla="*/ 1 w 28"/>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4">
                  <a:moveTo>
                    <a:pt x="1" y="13"/>
                  </a:moveTo>
                  <a:cubicBezTo>
                    <a:pt x="9" y="9"/>
                    <a:pt x="17" y="5"/>
                    <a:pt x="26" y="1"/>
                  </a:cubicBezTo>
                  <a:cubicBezTo>
                    <a:pt x="17" y="5"/>
                    <a:pt x="9" y="9"/>
                    <a:pt x="1" y="13"/>
                  </a:cubicBezTo>
                  <a:cubicBezTo>
                    <a:pt x="1" y="14"/>
                    <a:pt x="2" y="14"/>
                    <a:pt x="2" y="14"/>
                  </a:cubicBezTo>
                  <a:cubicBezTo>
                    <a:pt x="10" y="9"/>
                    <a:pt x="19" y="5"/>
                    <a:pt x="27" y="1"/>
                  </a:cubicBezTo>
                  <a:cubicBezTo>
                    <a:pt x="28" y="0"/>
                    <a:pt x="27" y="0"/>
                    <a:pt x="27" y="0"/>
                  </a:cubicBezTo>
                  <a:cubicBezTo>
                    <a:pt x="18" y="4"/>
                    <a:pt x="9" y="8"/>
                    <a:pt x="0" y="13"/>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 name="Freeform 8989"/>
            <p:cNvSpPr>
              <a:spLocks noChangeArrowheads="1"/>
            </p:cNvSpPr>
            <p:nvPr/>
          </p:nvSpPr>
          <p:spPr bwMode="auto">
            <a:xfrm>
              <a:off x="26988" y="187325"/>
              <a:ext cx="157163" cy="76200"/>
            </a:xfrm>
            <a:custGeom>
              <a:avLst/>
              <a:gdLst>
                <a:gd name="T0" fmla="*/ 1 w 42"/>
                <a:gd name="T1" fmla="*/ 20 h 20"/>
                <a:gd name="T2" fmla="*/ 41 w 42"/>
                <a:gd name="T3" fmla="*/ 0 h 20"/>
                <a:gd name="T4" fmla="*/ 41 w 42"/>
                <a:gd name="T5" fmla="*/ 0 h 20"/>
                <a:gd name="T6" fmla="*/ 1 w 42"/>
                <a:gd name="T7" fmla="*/ 19 h 20"/>
                <a:gd name="T8" fmla="*/ 1 w 42"/>
                <a:gd name="T9" fmla="*/ 20 h 20"/>
              </a:gdLst>
              <a:ahLst/>
              <a:cxnLst>
                <a:cxn ang="0">
                  <a:pos x="T0" y="T1"/>
                </a:cxn>
                <a:cxn ang="0">
                  <a:pos x="T2" y="T3"/>
                </a:cxn>
                <a:cxn ang="0">
                  <a:pos x="T4" y="T5"/>
                </a:cxn>
                <a:cxn ang="0">
                  <a:pos x="T6" y="T7"/>
                </a:cxn>
                <a:cxn ang="0">
                  <a:pos x="T8" y="T9"/>
                </a:cxn>
              </a:cxnLst>
              <a:rect l="0" t="0" r="r" b="b"/>
              <a:pathLst>
                <a:path w="42" h="20">
                  <a:moveTo>
                    <a:pt x="1" y="20"/>
                  </a:moveTo>
                  <a:cubicBezTo>
                    <a:pt x="15" y="14"/>
                    <a:pt x="28" y="7"/>
                    <a:pt x="41" y="0"/>
                  </a:cubicBezTo>
                  <a:cubicBezTo>
                    <a:pt x="42" y="0"/>
                    <a:pt x="41" y="0"/>
                    <a:pt x="41" y="0"/>
                  </a:cubicBezTo>
                  <a:cubicBezTo>
                    <a:pt x="28" y="7"/>
                    <a:pt x="15" y="14"/>
                    <a:pt x="1" y="19"/>
                  </a:cubicBezTo>
                  <a:cubicBezTo>
                    <a:pt x="0" y="19"/>
                    <a:pt x="1" y="20"/>
                    <a:pt x="1" y="2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 name="Freeform 8990"/>
            <p:cNvSpPr>
              <a:spLocks noChangeArrowheads="1"/>
            </p:cNvSpPr>
            <p:nvPr/>
          </p:nvSpPr>
          <p:spPr bwMode="auto">
            <a:xfrm>
              <a:off x="23813" y="165100"/>
              <a:ext cx="149225" cy="90488"/>
            </a:xfrm>
            <a:custGeom>
              <a:avLst/>
              <a:gdLst>
                <a:gd name="T0" fmla="*/ 39 w 40"/>
                <a:gd name="T1" fmla="*/ 1 h 24"/>
                <a:gd name="T2" fmla="*/ 1 w 40"/>
                <a:gd name="T3" fmla="*/ 24 h 24"/>
                <a:gd name="T4" fmla="*/ 1 w 40"/>
                <a:gd name="T5" fmla="*/ 24 h 24"/>
                <a:gd name="T6" fmla="*/ 39 w 40"/>
                <a:gd name="T7" fmla="*/ 1 h 24"/>
                <a:gd name="T8" fmla="*/ 39 w 40"/>
                <a:gd name="T9" fmla="*/ 1 h 24"/>
              </a:gdLst>
              <a:ahLst/>
              <a:cxnLst>
                <a:cxn ang="0">
                  <a:pos x="T0" y="T1"/>
                </a:cxn>
                <a:cxn ang="0">
                  <a:pos x="T2" y="T3"/>
                </a:cxn>
                <a:cxn ang="0">
                  <a:pos x="T4" y="T5"/>
                </a:cxn>
                <a:cxn ang="0">
                  <a:pos x="T6" y="T7"/>
                </a:cxn>
                <a:cxn ang="0">
                  <a:pos x="T8" y="T9"/>
                </a:cxn>
              </a:cxnLst>
              <a:rect l="0" t="0" r="r" b="b"/>
              <a:pathLst>
                <a:path w="40" h="24">
                  <a:moveTo>
                    <a:pt x="39" y="1"/>
                  </a:moveTo>
                  <a:cubicBezTo>
                    <a:pt x="26" y="8"/>
                    <a:pt x="13" y="15"/>
                    <a:pt x="1" y="24"/>
                  </a:cubicBezTo>
                  <a:cubicBezTo>
                    <a:pt x="0" y="24"/>
                    <a:pt x="1" y="24"/>
                    <a:pt x="1" y="24"/>
                  </a:cubicBezTo>
                  <a:cubicBezTo>
                    <a:pt x="13" y="15"/>
                    <a:pt x="26" y="8"/>
                    <a:pt x="39" y="1"/>
                  </a:cubicBezTo>
                  <a:cubicBezTo>
                    <a:pt x="40" y="1"/>
                    <a:pt x="40" y="0"/>
                    <a:pt x="3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2" name="Freeform 8991"/>
            <p:cNvSpPr>
              <a:spLocks noChangeArrowheads="1"/>
            </p:cNvSpPr>
            <p:nvPr/>
          </p:nvSpPr>
          <p:spPr bwMode="auto">
            <a:xfrm>
              <a:off x="236538" y="52388"/>
              <a:ext cx="142875" cy="63500"/>
            </a:xfrm>
            <a:custGeom>
              <a:avLst/>
              <a:gdLst>
                <a:gd name="T0" fmla="*/ 1 w 38"/>
                <a:gd name="T1" fmla="*/ 17 h 17"/>
                <a:gd name="T2" fmla="*/ 31 w 38"/>
                <a:gd name="T3" fmla="*/ 3 h 17"/>
                <a:gd name="T4" fmla="*/ 25 w 38"/>
                <a:gd name="T5" fmla="*/ 7 h 17"/>
                <a:gd name="T6" fmla="*/ 10 w 38"/>
                <a:gd name="T7" fmla="*/ 16 h 17"/>
                <a:gd name="T8" fmla="*/ 11 w 38"/>
                <a:gd name="T9" fmla="*/ 17 h 17"/>
                <a:gd name="T10" fmla="*/ 36 w 38"/>
                <a:gd name="T11" fmla="*/ 1 h 17"/>
                <a:gd name="T12" fmla="*/ 36 w 38"/>
                <a:gd name="T13" fmla="*/ 0 h 17"/>
                <a:gd name="T14" fmla="*/ 0 w 38"/>
                <a:gd name="T15" fmla="*/ 16 h 17"/>
                <a:gd name="T16" fmla="*/ 1 w 3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7">
                  <a:moveTo>
                    <a:pt x="1" y="17"/>
                  </a:moveTo>
                  <a:cubicBezTo>
                    <a:pt x="11" y="11"/>
                    <a:pt x="21" y="7"/>
                    <a:pt x="31" y="3"/>
                  </a:cubicBezTo>
                  <a:cubicBezTo>
                    <a:pt x="38" y="0"/>
                    <a:pt x="26" y="7"/>
                    <a:pt x="25" y="7"/>
                  </a:cubicBezTo>
                  <a:cubicBezTo>
                    <a:pt x="20" y="11"/>
                    <a:pt x="15" y="13"/>
                    <a:pt x="10" y="16"/>
                  </a:cubicBezTo>
                  <a:cubicBezTo>
                    <a:pt x="9" y="17"/>
                    <a:pt x="10" y="17"/>
                    <a:pt x="11" y="17"/>
                  </a:cubicBezTo>
                  <a:cubicBezTo>
                    <a:pt x="19" y="12"/>
                    <a:pt x="28" y="7"/>
                    <a:pt x="36" y="1"/>
                  </a:cubicBezTo>
                  <a:cubicBezTo>
                    <a:pt x="37" y="0"/>
                    <a:pt x="36" y="0"/>
                    <a:pt x="36" y="0"/>
                  </a:cubicBezTo>
                  <a:cubicBezTo>
                    <a:pt x="23" y="5"/>
                    <a:pt x="12" y="10"/>
                    <a:pt x="0" y="16"/>
                  </a:cubicBezTo>
                  <a:cubicBezTo>
                    <a:pt x="0" y="16"/>
                    <a:pt x="0" y="17"/>
                    <a:pt x="1" y="1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3" name="Freeform 8992"/>
            <p:cNvSpPr>
              <a:spLocks noChangeArrowheads="1"/>
            </p:cNvSpPr>
            <p:nvPr/>
          </p:nvSpPr>
          <p:spPr bwMode="auto">
            <a:xfrm>
              <a:off x="23813" y="142875"/>
              <a:ext cx="160338" cy="74613"/>
            </a:xfrm>
            <a:custGeom>
              <a:avLst/>
              <a:gdLst>
                <a:gd name="T0" fmla="*/ 1 w 43"/>
                <a:gd name="T1" fmla="*/ 20 h 20"/>
                <a:gd name="T2" fmla="*/ 43 w 43"/>
                <a:gd name="T3" fmla="*/ 0 h 20"/>
                <a:gd name="T4" fmla="*/ 42 w 43"/>
                <a:gd name="T5" fmla="*/ 0 h 20"/>
                <a:gd name="T6" fmla="*/ 1 w 43"/>
                <a:gd name="T7" fmla="*/ 20 h 20"/>
                <a:gd name="T8" fmla="*/ 1 w 43"/>
                <a:gd name="T9" fmla="*/ 20 h 20"/>
              </a:gdLst>
              <a:ahLst/>
              <a:cxnLst>
                <a:cxn ang="0">
                  <a:pos x="T0" y="T1"/>
                </a:cxn>
                <a:cxn ang="0">
                  <a:pos x="T2" y="T3"/>
                </a:cxn>
                <a:cxn ang="0">
                  <a:pos x="T4" y="T5"/>
                </a:cxn>
                <a:cxn ang="0">
                  <a:pos x="T6" y="T7"/>
                </a:cxn>
                <a:cxn ang="0">
                  <a:pos x="T8" y="T9"/>
                </a:cxn>
              </a:cxnLst>
              <a:rect l="0" t="0" r="r" b="b"/>
              <a:pathLst>
                <a:path w="43" h="20">
                  <a:moveTo>
                    <a:pt x="1" y="20"/>
                  </a:moveTo>
                  <a:cubicBezTo>
                    <a:pt x="15" y="14"/>
                    <a:pt x="29" y="7"/>
                    <a:pt x="43" y="0"/>
                  </a:cubicBezTo>
                  <a:cubicBezTo>
                    <a:pt x="43" y="0"/>
                    <a:pt x="43" y="0"/>
                    <a:pt x="42" y="0"/>
                  </a:cubicBezTo>
                  <a:cubicBezTo>
                    <a:pt x="29" y="7"/>
                    <a:pt x="15" y="14"/>
                    <a:pt x="1" y="20"/>
                  </a:cubicBezTo>
                  <a:cubicBezTo>
                    <a:pt x="0" y="20"/>
                    <a:pt x="1" y="20"/>
                    <a:pt x="1" y="2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4" name="Freeform 8993"/>
            <p:cNvSpPr>
              <a:spLocks noChangeArrowheads="1"/>
            </p:cNvSpPr>
            <p:nvPr/>
          </p:nvSpPr>
          <p:spPr bwMode="auto">
            <a:xfrm>
              <a:off x="23813" y="25400"/>
              <a:ext cx="300038" cy="166688"/>
            </a:xfrm>
            <a:custGeom>
              <a:avLst/>
              <a:gdLst>
                <a:gd name="T0" fmla="*/ 79 w 80"/>
                <a:gd name="T1" fmla="*/ 0 h 44"/>
                <a:gd name="T2" fmla="*/ 1 w 80"/>
                <a:gd name="T3" fmla="*/ 43 h 44"/>
                <a:gd name="T4" fmla="*/ 1 w 80"/>
                <a:gd name="T5" fmla="*/ 44 h 44"/>
                <a:gd name="T6" fmla="*/ 80 w 80"/>
                <a:gd name="T7" fmla="*/ 0 h 44"/>
                <a:gd name="T8" fmla="*/ 79 w 80"/>
                <a:gd name="T9" fmla="*/ 0 h 44"/>
              </a:gdLst>
              <a:ahLst/>
              <a:cxnLst>
                <a:cxn ang="0">
                  <a:pos x="T0" y="T1"/>
                </a:cxn>
                <a:cxn ang="0">
                  <a:pos x="T2" y="T3"/>
                </a:cxn>
                <a:cxn ang="0">
                  <a:pos x="T4" y="T5"/>
                </a:cxn>
                <a:cxn ang="0">
                  <a:pos x="T6" y="T7"/>
                </a:cxn>
                <a:cxn ang="0">
                  <a:pos x="T8" y="T9"/>
                </a:cxn>
              </a:cxnLst>
              <a:rect l="0" t="0" r="r" b="b"/>
              <a:pathLst>
                <a:path w="80" h="44">
                  <a:moveTo>
                    <a:pt x="79" y="0"/>
                  </a:moveTo>
                  <a:cubicBezTo>
                    <a:pt x="54" y="17"/>
                    <a:pt x="25" y="25"/>
                    <a:pt x="1" y="43"/>
                  </a:cubicBezTo>
                  <a:cubicBezTo>
                    <a:pt x="0" y="44"/>
                    <a:pt x="1" y="44"/>
                    <a:pt x="1" y="44"/>
                  </a:cubicBezTo>
                  <a:cubicBezTo>
                    <a:pt x="26" y="26"/>
                    <a:pt x="55" y="17"/>
                    <a:pt x="80" y="0"/>
                  </a:cubicBezTo>
                  <a:cubicBezTo>
                    <a:pt x="80" y="0"/>
                    <a:pt x="80" y="0"/>
                    <a:pt x="7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5" name="Freeform 8994"/>
            <p:cNvSpPr>
              <a:spLocks noChangeArrowheads="1"/>
            </p:cNvSpPr>
            <p:nvPr/>
          </p:nvSpPr>
          <p:spPr bwMode="auto">
            <a:xfrm>
              <a:off x="30163" y="22225"/>
              <a:ext cx="285750" cy="142875"/>
            </a:xfrm>
            <a:custGeom>
              <a:avLst/>
              <a:gdLst>
                <a:gd name="T0" fmla="*/ 1 w 76"/>
                <a:gd name="T1" fmla="*/ 38 h 38"/>
                <a:gd name="T2" fmla="*/ 76 w 76"/>
                <a:gd name="T3" fmla="*/ 0 h 38"/>
                <a:gd name="T4" fmla="*/ 75 w 76"/>
                <a:gd name="T5" fmla="*/ 0 h 38"/>
                <a:gd name="T6" fmla="*/ 1 w 76"/>
                <a:gd name="T7" fmla="*/ 38 h 38"/>
                <a:gd name="T8" fmla="*/ 1 w 76"/>
                <a:gd name="T9" fmla="*/ 38 h 38"/>
              </a:gdLst>
              <a:ahLst/>
              <a:cxnLst>
                <a:cxn ang="0">
                  <a:pos x="T0" y="T1"/>
                </a:cxn>
                <a:cxn ang="0">
                  <a:pos x="T2" y="T3"/>
                </a:cxn>
                <a:cxn ang="0">
                  <a:pos x="T4" y="T5"/>
                </a:cxn>
                <a:cxn ang="0">
                  <a:pos x="T6" y="T7"/>
                </a:cxn>
                <a:cxn ang="0">
                  <a:pos x="T8" y="T9"/>
                </a:cxn>
              </a:cxnLst>
              <a:rect l="0" t="0" r="r" b="b"/>
              <a:pathLst>
                <a:path w="76" h="38">
                  <a:moveTo>
                    <a:pt x="1" y="38"/>
                  </a:moveTo>
                  <a:cubicBezTo>
                    <a:pt x="26" y="26"/>
                    <a:pt x="50" y="11"/>
                    <a:pt x="76" y="0"/>
                  </a:cubicBezTo>
                  <a:cubicBezTo>
                    <a:pt x="76" y="0"/>
                    <a:pt x="76" y="0"/>
                    <a:pt x="75" y="0"/>
                  </a:cubicBezTo>
                  <a:cubicBezTo>
                    <a:pt x="49" y="11"/>
                    <a:pt x="26" y="26"/>
                    <a:pt x="1" y="38"/>
                  </a:cubicBezTo>
                  <a:cubicBezTo>
                    <a:pt x="0" y="38"/>
                    <a:pt x="1" y="38"/>
                    <a:pt x="1" y="3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6" name="Freeform 8995"/>
            <p:cNvSpPr>
              <a:spLocks noChangeArrowheads="1"/>
            </p:cNvSpPr>
            <p:nvPr/>
          </p:nvSpPr>
          <p:spPr bwMode="auto">
            <a:xfrm>
              <a:off x="49213" y="3175"/>
              <a:ext cx="176213" cy="120650"/>
            </a:xfrm>
            <a:custGeom>
              <a:avLst/>
              <a:gdLst>
                <a:gd name="T0" fmla="*/ 46 w 47"/>
                <a:gd name="T1" fmla="*/ 0 h 32"/>
                <a:gd name="T2" fmla="*/ 0 w 47"/>
                <a:gd name="T3" fmla="*/ 32 h 32"/>
                <a:gd name="T4" fmla="*/ 1 w 47"/>
                <a:gd name="T5" fmla="*/ 32 h 32"/>
                <a:gd name="T6" fmla="*/ 46 w 47"/>
                <a:gd name="T7" fmla="*/ 1 h 32"/>
                <a:gd name="T8" fmla="*/ 46 w 47"/>
                <a:gd name="T9" fmla="*/ 0 h 32"/>
              </a:gdLst>
              <a:ahLst/>
              <a:cxnLst>
                <a:cxn ang="0">
                  <a:pos x="T0" y="T1"/>
                </a:cxn>
                <a:cxn ang="0">
                  <a:pos x="T2" y="T3"/>
                </a:cxn>
                <a:cxn ang="0">
                  <a:pos x="T4" y="T5"/>
                </a:cxn>
                <a:cxn ang="0">
                  <a:pos x="T6" y="T7"/>
                </a:cxn>
                <a:cxn ang="0">
                  <a:pos x="T8" y="T9"/>
                </a:cxn>
              </a:cxnLst>
              <a:rect l="0" t="0" r="r" b="b"/>
              <a:pathLst>
                <a:path w="47" h="32">
                  <a:moveTo>
                    <a:pt x="46" y="0"/>
                  </a:moveTo>
                  <a:cubicBezTo>
                    <a:pt x="31" y="12"/>
                    <a:pt x="15" y="21"/>
                    <a:pt x="0" y="32"/>
                  </a:cubicBezTo>
                  <a:cubicBezTo>
                    <a:pt x="0" y="32"/>
                    <a:pt x="1" y="32"/>
                    <a:pt x="1" y="32"/>
                  </a:cubicBezTo>
                  <a:cubicBezTo>
                    <a:pt x="16" y="21"/>
                    <a:pt x="32" y="12"/>
                    <a:pt x="46" y="1"/>
                  </a:cubicBezTo>
                  <a:cubicBezTo>
                    <a:pt x="47" y="1"/>
                    <a:pt x="46" y="0"/>
                    <a:pt x="4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2" name="TextBox 1"/>
          <p:cNvSpPr txBox="1"/>
          <p:nvPr/>
        </p:nvSpPr>
        <p:spPr>
          <a:xfrm>
            <a:off x="2558703" y="1830402"/>
            <a:ext cx="3897221" cy="461665"/>
          </a:xfrm>
          <a:prstGeom prst="rect">
            <a:avLst/>
          </a:prstGeom>
          <a:noFill/>
        </p:spPr>
        <p:txBody>
          <a:bodyPr wrap="none" rtlCol="0">
            <a:spAutoFit/>
          </a:bodyPr>
          <a:lstStyle/>
          <a:p>
            <a:r>
              <a:rPr lang="zh-CN" altLang="zh-CN" sz="2400" b="1" dirty="0">
                <a:solidFill>
                  <a:schemeClr val="bg1">
                    <a:lumMod val="75000"/>
                  </a:schemeClr>
                </a:solidFill>
              </a:rPr>
              <a:t>功能和性能与用户要求</a:t>
            </a:r>
            <a:r>
              <a:rPr lang="zh-CN" altLang="zh-CN" sz="2400" b="1" dirty="0" smtClean="0">
                <a:solidFill>
                  <a:schemeClr val="bg1">
                    <a:lumMod val="75000"/>
                  </a:schemeClr>
                </a:solidFill>
              </a:rPr>
              <a:t>一致</a:t>
            </a:r>
            <a:endParaRPr lang="zh-CN" altLang="zh-CN" sz="2400" b="1" dirty="0">
              <a:solidFill>
                <a:schemeClr val="bg1">
                  <a:lumMod val="75000"/>
                </a:schemeClr>
              </a:solidFill>
            </a:endParaRPr>
          </a:p>
        </p:txBody>
      </p:sp>
      <p:sp>
        <p:nvSpPr>
          <p:cNvPr id="72" name="TextBox 71"/>
          <p:cNvSpPr txBox="1"/>
          <p:nvPr/>
        </p:nvSpPr>
        <p:spPr>
          <a:xfrm>
            <a:off x="2990751" y="2720226"/>
            <a:ext cx="4206601" cy="461665"/>
          </a:xfrm>
          <a:prstGeom prst="rect">
            <a:avLst/>
          </a:prstGeom>
          <a:noFill/>
        </p:spPr>
        <p:txBody>
          <a:bodyPr wrap="none" rtlCol="0">
            <a:spAutoFit/>
          </a:bodyPr>
          <a:lstStyle/>
          <a:p>
            <a:r>
              <a:rPr lang="zh-CN" altLang="en-US" sz="2400" b="1" dirty="0">
                <a:solidFill>
                  <a:schemeClr val="bg1">
                    <a:lumMod val="75000"/>
                  </a:schemeClr>
                </a:solidFill>
              </a:rPr>
              <a:t>功能和性能与用户要求有差距</a:t>
            </a:r>
            <a:endParaRPr lang="zh-CN" altLang="zh-CN" sz="2400" b="1" dirty="0">
              <a:solidFill>
                <a:schemeClr val="bg1">
                  <a:lumMod val="75000"/>
                </a:schemeClr>
              </a:solidFill>
            </a:endParaRPr>
          </a:p>
        </p:txBody>
      </p:sp>
      <p:sp>
        <p:nvSpPr>
          <p:cNvPr id="37" name="TextBox 36"/>
          <p:cNvSpPr txBox="1"/>
          <p:nvPr/>
        </p:nvSpPr>
        <p:spPr>
          <a:xfrm>
            <a:off x="4214887" y="3401505"/>
            <a:ext cx="3057247" cy="338554"/>
          </a:xfrm>
          <a:prstGeom prst="rect">
            <a:avLst/>
          </a:prstGeom>
          <a:noFill/>
        </p:spPr>
        <p:txBody>
          <a:bodyPr wrap="none" rtlCol="0">
            <a:spAutoFit/>
          </a:bodyPr>
          <a:lstStyle/>
          <a:p>
            <a:r>
              <a:rPr lang="zh-CN" altLang="en-US" sz="1600" dirty="0" smtClean="0">
                <a:solidFill>
                  <a:schemeClr val="bg1">
                    <a:lumMod val="75000"/>
                  </a:schemeClr>
                </a:solidFill>
                <a:latin typeface="仿宋" panose="02010609060101010101" pitchFamily="49" charset="-122"/>
                <a:ea typeface="仿宋" panose="02010609060101010101" pitchFamily="49" charset="-122"/>
              </a:rPr>
              <a:t>及时与用户协商，寻求解决方案</a:t>
            </a:r>
            <a:endParaRPr lang="zh-CN" altLang="en-US" sz="1600" dirty="0">
              <a:solidFill>
                <a:schemeClr val="bg1">
                  <a:lumMod val="75000"/>
                </a:schemeClr>
              </a:solidFill>
              <a:latin typeface="仿宋" panose="02010609060101010101" pitchFamily="49" charset="-122"/>
              <a:ea typeface="仿宋" panose="02010609060101010101" pitchFamily="49" charset="-122"/>
            </a:endParaRPr>
          </a:p>
        </p:txBody>
      </p:sp>
      <p:grpSp>
        <p:nvGrpSpPr>
          <p:cNvPr id="74" name="Group 6091"/>
          <p:cNvGrpSpPr/>
          <p:nvPr/>
        </p:nvGrpSpPr>
        <p:grpSpPr bwMode="auto">
          <a:xfrm rot="5400000">
            <a:off x="3794745" y="3450529"/>
            <a:ext cx="216694" cy="240506"/>
            <a:chOff x="0" y="0"/>
            <a:chExt cx="288925" cy="320675"/>
          </a:xfrm>
        </p:grpSpPr>
        <p:sp>
          <p:nvSpPr>
            <p:cNvPr id="75" name="Freeform 9795"/>
            <p:cNvSpPr>
              <a:spLocks noEditPoints="1" noChangeArrowheads="1"/>
            </p:cNvSpPr>
            <p:nvPr/>
          </p:nvSpPr>
          <p:spPr bwMode="auto">
            <a:xfrm>
              <a:off x="0" y="0"/>
              <a:ext cx="288925" cy="320675"/>
            </a:xfrm>
            <a:custGeom>
              <a:avLst/>
              <a:gdLst>
                <a:gd name="T0" fmla="*/ 60 w 77"/>
                <a:gd name="T1" fmla="*/ 47 h 85"/>
                <a:gd name="T2" fmla="*/ 60 w 77"/>
                <a:gd name="T3" fmla="*/ 48 h 85"/>
                <a:gd name="T4" fmla="*/ 60 w 77"/>
                <a:gd name="T5" fmla="*/ 63 h 85"/>
                <a:gd name="T6" fmla="*/ 60 w 77"/>
                <a:gd name="T7" fmla="*/ 65 h 85"/>
                <a:gd name="T8" fmla="*/ 60 w 77"/>
                <a:gd name="T9" fmla="*/ 77 h 85"/>
                <a:gd name="T10" fmla="*/ 60 w 77"/>
                <a:gd name="T11" fmla="*/ 77 h 85"/>
                <a:gd name="T12" fmla="*/ 52 w 77"/>
                <a:gd name="T13" fmla="*/ 81 h 85"/>
                <a:gd name="T14" fmla="*/ 48 w 77"/>
                <a:gd name="T15" fmla="*/ 82 h 85"/>
                <a:gd name="T16" fmla="*/ 45 w 77"/>
                <a:gd name="T17" fmla="*/ 81 h 85"/>
                <a:gd name="T18" fmla="*/ 44 w 77"/>
                <a:gd name="T19" fmla="*/ 81 h 85"/>
                <a:gd name="T20" fmla="*/ 44 w 77"/>
                <a:gd name="T21" fmla="*/ 81 h 85"/>
                <a:gd name="T22" fmla="*/ 43 w 77"/>
                <a:gd name="T23" fmla="*/ 81 h 85"/>
                <a:gd name="T24" fmla="*/ 38 w 77"/>
                <a:gd name="T25" fmla="*/ 81 h 85"/>
                <a:gd name="T26" fmla="*/ 20 w 77"/>
                <a:gd name="T27" fmla="*/ 79 h 85"/>
                <a:gd name="T28" fmla="*/ 19 w 77"/>
                <a:gd name="T29" fmla="*/ 61 h 85"/>
                <a:gd name="T30" fmla="*/ 20 w 77"/>
                <a:gd name="T31" fmla="*/ 61 h 85"/>
                <a:gd name="T32" fmla="*/ 16 w 77"/>
                <a:gd name="T33" fmla="*/ 45 h 85"/>
                <a:gd name="T34" fmla="*/ 14 w 77"/>
                <a:gd name="T35" fmla="*/ 45 h 85"/>
                <a:gd name="T36" fmla="*/ 15 w 77"/>
                <a:gd name="T37" fmla="*/ 29 h 85"/>
                <a:gd name="T38" fmla="*/ 41 w 77"/>
                <a:gd name="T39" fmla="*/ 7 h 85"/>
                <a:gd name="T40" fmla="*/ 44 w 77"/>
                <a:gd name="T41" fmla="*/ 9 h 85"/>
                <a:gd name="T42" fmla="*/ 60 w 77"/>
                <a:gd name="T43" fmla="*/ 25 h 85"/>
                <a:gd name="T44" fmla="*/ 75 w 77"/>
                <a:gd name="T45" fmla="*/ 39 h 85"/>
                <a:gd name="T46" fmla="*/ 76 w 77"/>
                <a:gd name="T47" fmla="*/ 39 h 85"/>
                <a:gd name="T48" fmla="*/ 77 w 77"/>
                <a:gd name="T49" fmla="*/ 41 h 85"/>
                <a:gd name="T50" fmla="*/ 75 w 77"/>
                <a:gd name="T51" fmla="*/ 38 h 85"/>
                <a:gd name="T52" fmla="*/ 75 w 77"/>
                <a:gd name="T53" fmla="*/ 37 h 85"/>
                <a:gd name="T54" fmla="*/ 75 w 77"/>
                <a:gd name="T55" fmla="*/ 36 h 85"/>
                <a:gd name="T56" fmla="*/ 64 w 77"/>
                <a:gd name="T57" fmla="*/ 25 h 85"/>
                <a:gd name="T58" fmla="*/ 56 w 77"/>
                <a:gd name="T59" fmla="*/ 18 h 85"/>
                <a:gd name="T60" fmla="*/ 54 w 77"/>
                <a:gd name="T61" fmla="*/ 16 h 85"/>
                <a:gd name="T62" fmla="*/ 50 w 77"/>
                <a:gd name="T63" fmla="*/ 11 h 85"/>
                <a:gd name="T64" fmla="*/ 37 w 77"/>
                <a:gd name="T65" fmla="*/ 5 h 85"/>
                <a:gd name="T66" fmla="*/ 9 w 77"/>
                <a:gd name="T67" fmla="*/ 31 h 85"/>
                <a:gd name="T68" fmla="*/ 9 w 77"/>
                <a:gd name="T69" fmla="*/ 31 h 85"/>
                <a:gd name="T70" fmla="*/ 15 w 77"/>
                <a:gd name="T71" fmla="*/ 48 h 85"/>
                <a:gd name="T72" fmla="*/ 17 w 77"/>
                <a:gd name="T73" fmla="*/ 69 h 85"/>
                <a:gd name="T74" fmla="*/ 41 w 77"/>
                <a:gd name="T75" fmla="*/ 83 h 85"/>
                <a:gd name="T76" fmla="*/ 43 w 77"/>
                <a:gd name="T77" fmla="*/ 83 h 85"/>
                <a:gd name="T78" fmla="*/ 62 w 77"/>
                <a:gd name="T79" fmla="*/ 76 h 85"/>
                <a:gd name="T80" fmla="*/ 62 w 77"/>
                <a:gd name="T81" fmla="*/ 66 h 85"/>
                <a:gd name="T82" fmla="*/ 61 w 77"/>
                <a:gd name="T83" fmla="*/ 48 h 85"/>
                <a:gd name="T84" fmla="*/ 70 w 77"/>
                <a:gd name="T85" fmla="*/ 47 h 85"/>
                <a:gd name="T86" fmla="*/ 76 w 77"/>
                <a:gd name="T87" fmla="*/ 46 h 85"/>
                <a:gd name="T88" fmla="*/ 73 w 77"/>
                <a:gd name="T89" fmla="*/ 45 h 85"/>
                <a:gd name="T90" fmla="*/ 44 w 77"/>
                <a:gd name="T91" fmla="*/ 10 h 85"/>
                <a:gd name="T92" fmla="*/ 73 w 77"/>
                <a:gd name="T93" fmla="*/ 35 h 85"/>
                <a:gd name="T94" fmla="*/ 73 w 77"/>
                <a:gd name="T95" fmla="*/ 35 h 85"/>
                <a:gd name="T96" fmla="*/ 73 w 77"/>
                <a:gd name="T97" fmla="*/ 35 h 85"/>
                <a:gd name="T98" fmla="*/ 42 w 77"/>
                <a:gd name="T99" fmla="*/ 6 h 85"/>
                <a:gd name="T100" fmla="*/ 42 w 77"/>
                <a:gd name="T101"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85">
                  <a:moveTo>
                    <a:pt x="73" y="45"/>
                  </a:moveTo>
                  <a:cubicBezTo>
                    <a:pt x="73" y="47"/>
                    <a:pt x="62" y="44"/>
                    <a:pt x="60" y="47"/>
                  </a:cubicBezTo>
                  <a:cubicBezTo>
                    <a:pt x="61" y="47"/>
                    <a:pt x="61" y="47"/>
                    <a:pt x="61" y="48"/>
                  </a:cubicBezTo>
                  <a:cubicBezTo>
                    <a:pt x="60" y="48"/>
                    <a:pt x="60" y="48"/>
                    <a:pt x="60" y="48"/>
                  </a:cubicBezTo>
                  <a:cubicBezTo>
                    <a:pt x="58" y="53"/>
                    <a:pt x="61" y="59"/>
                    <a:pt x="60" y="64"/>
                  </a:cubicBezTo>
                  <a:cubicBezTo>
                    <a:pt x="60" y="63"/>
                    <a:pt x="60" y="63"/>
                    <a:pt x="60" y="63"/>
                  </a:cubicBezTo>
                  <a:cubicBezTo>
                    <a:pt x="60" y="64"/>
                    <a:pt x="60" y="65"/>
                    <a:pt x="60" y="66"/>
                  </a:cubicBezTo>
                  <a:cubicBezTo>
                    <a:pt x="60" y="66"/>
                    <a:pt x="60" y="66"/>
                    <a:pt x="60" y="65"/>
                  </a:cubicBezTo>
                  <a:cubicBezTo>
                    <a:pt x="60" y="67"/>
                    <a:pt x="60" y="72"/>
                    <a:pt x="61" y="71"/>
                  </a:cubicBezTo>
                  <a:cubicBezTo>
                    <a:pt x="61" y="72"/>
                    <a:pt x="61" y="77"/>
                    <a:pt x="60" y="77"/>
                  </a:cubicBezTo>
                  <a:cubicBezTo>
                    <a:pt x="60" y="76"/>
                    <a:pt x="60" y="76"/>
                    <a:pt x="60" y="76"/>
                  </a:cubicBezTo>
                  <a:cubicBezTo>
                    <a:pt x="60" y="76"/>
                    <a:pt x="60" y="77"/>
                    <a:pt x="60" y="77"/>
                  </a:cubicBezTo>
                  <a:cubicBezTo>
                    <a:pt x="58" y="79"/>
                    <a:pt x="55" y="80"/>
                    <a:pt x="55" y="80"/>
                  </a:cubicBezTo>
                  <a:cubicBezTo>
                    <a:pt x="54" y="80"/>
                    <a:pt x="52" y="82"/>
                    <a:pt x="52" y="81"/>
                  </a:cubicBezTo>
                  <a:cubicBezTo>
                    <a:pt x="53" y="81"/>
                    <a:pt x="52" y="81"/>
                    <a:pt x="52" y="81"/>
                  </a:cubicBezTo>
                  <a:cubicBezTo>
                    <a:pt x="51" y="81"/>
                    <a:pt x="49" y="82"/>
                    <a:pt x="48" y="82"/>
                  </a:cubicBezTo>
                  <a:cubicBezTo>
                    <a:pt x="48" y="82"/>
                    <a:pt x="46" y="81"/>
                    <a:pt x="45" y="81"/>
                  </a:cubicBezTo>
                  <a:cubicBezTo>
                    <a:pt x="45" y="81"/>
                    <a:pt x="45" y="81"/>
                    <a:pt x="45" y="81"/>
                  </a:cubicBezTo>
                  <a:cubicBezTo>
                    <a:pt x="45" y="81"/>
                    <a:pt x="44" y="81"/>
                    <a:pt x="44" y="82"/>
                  </a:cubicBezTo>
                  <a:cubicBezTo>
                    <a:pt x="44" y="82"/>
                    <a:pt x="44" y="81"/>
                    <a:pt x="44" y="81"/>
                  </a:cubicBezTo>
                  <a:cubicBezTo>
                    <a:pt x="44" y="81"/>
                    <a:pt x="44" y="81"/>
                    <a:pt x="44" y="81"/>
                  </a:cubicBezTo>
                  <a:cubicBezTo>
                    <a:pt x="44" y="81"/>
                    <a:pt x="44" y="81"/>
                    <a:pt x="44" y="81"/>
                  </a:cubicBezTo>
                  <a:cubicBezTo>
                    <a:pt x="43" y="81"/>
                    <a:pt x="43" y="81"/>
                    <a:pt x="43" y="81"/>
                  </a:cubicBezTo>
                  <a:cubicBezTo>
                    <a:pt x="43" y="81"/>
                    <a:pt x="43" y="81"/>
                    <a:pt x="43" y="81"/>
                  </a:cubicBezTo>
                  <a:cubicBezTo>
                    <a:pt x="43" y="81"/>
                    <a:pt x="42" y="81"/>
                    <a:pt x="43" y="81"/>
                  </a:cubicBezTo>
                  <a:cubicBezTo>
                    <a:pt x="41" y="81"/>
                    <a:pt x="40" y="81"/>
                    <a:pt x="38" y="81"/>
                  </a:cubicBezTo>
                  <a:cubicBezTo>
                    <a:pt x="39" y="81"/>
                    <a:pt x="30" y="81"/>
                    <a:pt x="32" y="81"/>
                  </a:cubicBezTo>
                  <a:cubicBezTo>
                    <a:pt x="29" y="81"/>
                    <a:pt x="21" y="83"/>
                    <a:pt x="20" y="79"/>
                  </a:cubicBezTo>
                  <a:cubicBezTo>
                    <a:pt x="22" y="78"/>
                    <a:pt x="18" y="71"/>
                    <a:pt x="19" y="70"/>
                  </a:cubicBezTo>
                  <a:cubicBezTo>
                    <a:pt x="20" y="68"/>
                    <a:pt x="19" y="64"/>
                    <a:pt x="19" y="61"/>
                  </a:cubicBezTo>
                  <a:cubicBezTo>
                    <a:pt x="20" y="62"/>
                    <a:pt x="20" y="63"/>
                    <a:pt x="20" y="63"/>
                  </a:cubicBezTo>
                  <a:cubicBezTo>
                    <a:pt x="20" y="63"/>
                    <a:pt x="20" y="62"/>
                    <a:pt x="20" y="61"/>
                  </a:cubicBezTo>
                  <a:cubicBezTo>
                    <a:pt x="20" y="61"/>
                    <a:pt x="20" y="62"/>
                    <a:pt x="20" y="62"/>
                  </a:cubicBezTo>
                  <a:cubicBezTo>
                    <a:pt x="18" y="57"/>
                    <a:pt x="24" y="47"/>
                    <a:pt x="16" y="45"/>
                  </a:cubicBezTo>
                  <a:cubicBezTo>
                    <a:pt x="16" y="45"/>
                    <a:pt x="17" y="45"/>
                    <a:pt x="17" y="45"/>
                  </a:cubicBezTo>
                  <a:cubicBezTo>
                    <a:pt x="17" y="45"/>
                    <a:pt x="13" y="45"/>
                    <a:pt x="14" y="45"/>
                  </a:cubicBezTo>
                  <a:cubicBezTo>
                    <a:pt x="11" y="45"/>
                    <a:pt x="0" y="46"/>
                    <a:pt x="5" y="40"/>
                  </a:cubicBezTo>
                  <a:cubicBezTo>
                    <a:pt x="8" y="36"/>
                    <a:pt x="12" y="32"/>
                    <a:pt x="15" y="29"/>
                  </a:cubicBezTo>
                  <a:cubicBezTo>
                    <a:pt x="23" y="30"/>
                    <a:pt x="35" y="0"/>
                    <a:pt x="42" y="8"/>
                  </a:cubicBezTo>
                  <a:cubicBezTo>
                    <a:pt x="42" y="8"/>
                    <a:pt x="41" y="7"/>
                    <a:pt x="41" y="7"/>
                  </a:cubicBezTo>
                  <a:cubicBezTo>
                    <a:pt x="41" y="8"/>
                    <a:pt x="44" y="10"/>
                    <a:pt x="45" y="10"/>
                  </a:cubicBezTo>
                  <a:cubicBezTo>
                    <a:pt x="45" y="10"/>
                    <a:pt x="44" y="9"/>
                    <a:pt x="44" y="9"/>
                  </a:cubicBezTo>
                  <a:cubicBezTo>
                    <a:pt x="47" y="9"/>
                    <a:pt x="48" y="14"/>
                    <a:pt x="50" y="14"/>
                  </a:cubicBezTo>
                  <a:cubicBezTo>
                    <a:pt x="54" y="17"/>
                    <a:pt x="57" y="21"/>
                    <a:pt x="60" y="25"/>
                  </a:cubicBezTo>
                  <a:cubicBezTo>
                    <a:pt x="63" y="28"/>
                    <a:pt x="66" y="30"/>
                    <a:pt x="69" y="33"/>
                  </a:cubicBezTo>
                  <a:cubicBezTo>
                    <a:pt x="71" y="35"/>
                    <a:pt x="75" y="37"/>
                    <a:pt x="75" y="39"/>
                  </a:cubicBezTo>
                  <a:cubicBezTo>
                    <a:pt x="75" y="39"/>
                    <a:pt x="75" y="39"/>
                    <a:pt x="75" y="38"/>
                  </a:cubicBezTo>
                  <a:cubicBezTo>
                    <a:pt x="76" y="39"/>
                    <a:pt x="76" y="39"/>
                    <a:pt x="76" y="39"/>
                  </a:cubicBezTo>
                  <a:cubicBezTo>
                    <a:pt x="76" y="40"/>
                    <a:pt x="77" y="41"/>
                    <a:pt x="77" y="41"/>
                  </a:cubicBezTo>
                  <a:cubicBezTo>
                    <a:pt x="77" y="41"/>
                    <a:pt x="77" y="41"/>
                    <a:pt x="77" y="41"/>
                  </a:cubicBezTo>
                  <a:cubicBezTo>
                    <a:pt x="77" y="40"/>
                    <a:pt x="77" y="39"/>
                    <a:pt x="77" y="39"/>
                  </a:cubicBezTo>
                  <a:cubicBezTo>
                    <a:pt x="77" y="39"/>
                    <a:pt x="76" y="38"/>
                    <a:pt x="75" y="38"/>
                  </a:cubicBezTo>
                  <a:cubicBezTo>
                    <a:pt x="75" y="37"/>
                    <a:pt x="75" y="37"/>
                    <a:pt x="75" y="37"/>
                  </a:cubicBezTo>
                  <a:cubicBezTo>
                    <a:pt x="75" y="37"/>
                    <a:pt x="75" y="37"/>
                    <a:pt x="75" y="37"/>
                  </a:cubicBezTo>
                  <a:cubicBezTo>
                    <a:pt x="75" y="37"/>
                    <a:pt x="75" y="37"/>
                    <a:pt x="75" y="37"/>
                  </a:cubicBezTo>
                  <a:cubicBezTo>
                    <a:pt x="75" y="37"/>
                    <a:pt x="75" y="36"/>
                    <a:pt x="75" y="36"/>
                  </a:cubicBezTo>
                  <a:cubicBezTo>
                    <a:pt x="74" y="34"/>
                    <a:pt x="70" y="31"/>
                    <a:pt x="69" y="30"/>
                  </a:cubicBezTo>
                  <a:cubicBezTo>
                    <a:pt x="68" y="29"/>
                    <a:pt x="64" y="26"/>
                    <a:pt x="64" y="25"/>
                  </a:cubicBezTo>
                  <a:cubicBezTo>
                    <a:pt x="63" y="25"/>
                    <a:pt x="62" y="21"/>
                    <a:pt x="62" y="22"/>
                  </a:cubicBezTo>
                  <a:cubicBezTo>
                    <a:pt x="61" y="20"/>
                    <a:pt x="56" y="18"/>
                    <a:pt x="56" y="18"/>
                  </a:cubicBezTo>
                  <a:cubicBezTo>
                    <a:pt x="56" y="18"/>
                    <a:pt x="56" y="17"/>
                    <a:pt x="56" y="17"/>
                  </a:cubicBezTo>
                  <a:cubicBezTo>
                    <a:pt x="56" y="17"/>
                    <a:pt x="55" y="16"/>
                    <a:pt x="54" y="16"/>
                  </a:cubicBezTo>
                  <a:cubicBezTo>
                    <a:pt x="54" y="16"/>
                    <a:pt x="56" y="17"/>
                    <a:pt x="56" y="17"/>
                  </a:cubicBezTo>
                  <a:cubicBezTo>
                    <a:pt x="55" y="16"/>
                    <a:pt x="49" y="11"/>
                    <a:pt x="50" y="11"/>
                  </a:cubicBezTo>
                  <a:cubicBezTo>
                    <a:pt x="50" y="11"/>
                    <a:pt x="49" y="9"/>
                    <a:pt x="49" y="10"/>
                  </a:cubicBezTo>
                  <a:cubicBezTo>
                    <a:pt x="47" y="6"/>
                    <a:pt x="41" y="4"/>
                    <a:pt x="37" y="5"/>
                  </a:cubicBezTo>
                  <a:cubicBezTo>
                    <a:pt x="34" y="8"/>
                    <a:pt x="31" y="11"/>
                    <a:pt x="28" y="14"/>
                  </a:cubicBezTo>
                  <a:cubicBezTo>
                    <a:pt x="21" y="20"/>
                    <a:pt x="15" y="25"/>
                    <a:pt x="9" y="31"/>
                  </a:cubicBezTo>
                  <a:cubicBezTo>
                    <a:pt x="10" y="30"/>
                    <a:pt x="9" y="31"/>
                    <a:pt x="9" y="31"/>
                  </a:cubicBezTo>
                  <a:cubicBezTo>
                    <a:pt x="9" y="32"/>
                    <a:pt x="8" y="32"/>
                    <a:pt x="9" y="31"/>
                  </a:cubicBezTo>
                  <a:cubicBezTo>
                    <a:pt x="6" y="33"/>
                    <a:pt x="1" y="38"/>
                    <a:pt x="1" y="42"/>
                  </a:cubicBezTo>
                  <a:cubicBezTo>
                    <a:pt x="1" y="46"/>
                    <a:pt x="11" y="50"/>
                    <a:pt x="15" y="48"/>
                  </a:cubicBezTo>
                  <a:cubicBezTo>
                    <a:pt x="18" y="45"/>
                    <a:pt x="17" y="55"/>
                    <a:pt x="17" y="56"/>
                  </a:cubicBezTo>
                  <a:cubicBezTo>
                    <a:pt x="17" y="59"/>
                    <a:pt x="17" y="69"/>
                    <a:pt x="17" y="69"/>
                  </a:cubicBezTo>
                  <a:cubicBezTo>
                    <a:pt x="17" y="72"/>
                    <a:pt x="16" y="80"/>
                    <a:pt x="20" y="82"/>
                  </a:cubicBezTo>
                  <a:cubicBezTo>
                    <a:pt x="26" y="85"/>
                    <a:pt x="34" y="83"/>
                    <a:pt x="41" y="83"/>
                  </a:cubicBezTo>
                  <a:cubicBezTo>
                    <a:pt x="41" y="83"/>
                    <a:pt x="39" y="83"/>
                    <a:pt x="39" y="83"/>
                  </a:cubicBezTo>
                  <a:cubicBezTo>
                    <a:pt x="39" y="83"/>
                    <a:pt x="45" y="83"/>
                    <a:pt x="43" y="83"/>
                  </a:cubicBezTo>
                  <a:cubicBezTo>
                    <a:pt x="44" y="83"/>
                    <a:pt x="49" y="84"/>
                    <a:pt x="49" y="84"/>
                  </a:cubicBezTo>
                  <a:cubicBezTo>
                    <a:pt x="54" y="84"/>
                    <a:pt x="60" y="82"/>
                    <a:pt x="62" y="76"/>
                  </a:cubicBezTo>
                  <a:cubicBezTo>
                    <a:pt x="61" y="77"/>
                    <a:pt x="62" y="70"/>
                    <a:pt x="62" y="69"/>
                  </a:cubicBezTo>
                  <a:cubicBezTo>
                    <a:pt x="62" y="69"/>
                    <a:pt x="61" y="64"/>
                    <a:pt x="62" y="66"/>
                  </a:cubicBezTo>
                  <a:cubicBezTo>
                    <a:pt x="62" y="67"/>
                    <a:pt x="61" y="58"/>
                    <a:pt x="61" y="61"/>
                  </a:cubicBezTo>
                  <a:cubicBezTo>
                    <a:pt x="60" y="60"/>
                    <a:pt x="61" y="49"/>
                    <a:pt x="61" y="48"/>
                  </a:cubicBezTo>
                  <a:cubicBezTo>
                    <a:pt x="63" y="45"/>
                    <a:pt x="68" y="47"/>
                    <a:pt x="69" y="47"/>
                  </a:cubicBezTo>
                  <a:cubicBezTo>
                    <a:pt x="67" y="47"/>
                    <a:pt x="69" y="47"/>
                    <a:pt x="70" y="47"/>
                  </a:cubicBezTo>
                  <a:cubicBezTo>
                    <a:pt x="71" y="47"/>
                    <a:pt x="71" y="47"/>
                    <a:pt x="71" y="47"/>
                  </a:cubicBezTo>
                  <a:cubicBezTo>
                    <a:pt x="73" y="46"/>
                    <a:pt x="74" y="47"/>
                    <a:pt x="76" y="46"/>
                  </a:cubicBezTo>
                  <a:cubicBezTo>
                    <a:pt x="77" y="45"/>
                    <a:pt x="77" y="44"/>
                    <a:pt x="77" y="42"/>
                  </a:cubicBezTo>
                  <a:cubicBezTo>
                    <a:pt x="77" y="44"/>
                    <a:pt x="74" y="45"/>
                    <a:pt x="73" y="45"/>
                  </a:cubicBezTo>
                  <a:close/>
                  <a:moveTo>
                    <a:pt x="44" y="10"/>
                  </a:moveTo>
                  <a:cubicBezTo>
                    <a:pt x="44" y="9"/>
                    <a:pt x="44" y="10"/>
                    <a:pt x="44" y="10"/>
                  </a:cubicBezTo>
                  <a:cubicBezTo>
                    <a:pt x="44" y="9"/>
                    <a:pt x="45" y="10"/>
                    <a:pt x="44" y="10"/>
                  </a:cubicBezTo>
                  <a:close/>
                  <a:moveTo>
                    <a:pt x="73" y="35"/>
                  </a:moveTo>
                  <a:cubicBezTo>
                    <a:pt x="73" y="36"/>
                    <a:pt x="73" y="36"/>
                    <a:pt x="73" y="36"/>
                  </a:cubicBezTo>
                  <a:cubicBezTo>
                    <a:pt x="73" y="36"/>
                    <a:pt x="73" y="36"/>
                    <a:pt x="73" y="35"/>
                  </a:cubicBezTo>
                  <a:close/>
                  <a:moveTo>
                    <a:pt x="73" y="35"/>
                  </a:moveTo>
                  <a:cubicBezTo>
                    <a:pt x="73" y="35"/>
                    <a:pt x="73" y="35"/>
                    <a:pt x="73" y="35"/>
                  </a:cubicBezTo>
                  <a:cubicBezTo>
                    <a:pt x="73" y="35"/>
                    <a:pt x="73" y="35"/>
                    <a:pt x="73" y="35"/>
                  </a:cubicBezTo>
                  <a:close/>
                  <a:moveTo>
                    <a:pt x="42" y="6"/>
                  </a:moveTo>
                  <a:cubicBezTo>
                    <a:pt x="42" y="6"/>
                    <a:pt x="42" y="6"/>
                    <a:pt x="42" y="6"/>
                  </a:cubicBezTo>
                  <a:cubicBezTo>
                    <a:pt x="43" y="6"/>
                    <a:pt x="43" y="6"/>
                    <a:pt x="42"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6" name="Freeform 9796"/>
            <p:cNvSpPr>
              <a:spLocks noChangeArrowheads="1"/>
            </p:cNvSpPr>
            <p:nvPr/>
          </p:nvSpPr>
          <p:spPr bwMode="auto">
            <a:xfrm>
              <a:off x="168275" y="279400"/>
              <a:ext cx="57150" cy="33338"/>
            </a:xfrm>
            <a:custGeom>
              <a:avLst/>
              <a:gdLst>
                <a:gd name="T0" fmla="*/ 1 w 15"/>
                <a:gd name="T1" fmla="*/ 9 h 9"/>
                <a:gd name="T2" fmla="*/ 15 w 15"/>
                <a:gd name="T3" fmla="*/ 0 h 9"/>
                <a:gd name="T4" fmla="*/ 15 w 15"/>
                <a:gd name="T5" fmla="*/ 0 h 9"/>
                <a:gd name="T6" fmla="*/ 1 w 15"/>
                <a:gd name="T7" fmla="*/ 8 h 9"/>
                <a:gd name="T8" fmla="*/ 1 w 15"/>
                <a:gd name="T9" fmla="*/ 9 h 9"/>
              </a:gdLst>
              <a:ahLst/>
              <a:cxnLst>
                <a:cxn ang="0">
                  <a:pos x="T0" y="T1"/>
                </a:cxn>
                <a:cxn ang="0">
                  <a:pos x="T2" y="T3"/>
                </a:cxn>
                <a:cxn ang="0">
                  <a:pos x="T4" y="T5"/>
                </a:cxn>
                <a:cxn ang="0">
                  <a:pos x="T6" y="T7"/>
                </a:cxn>
                <a:cxn ang="0">
                  <a:pos x="T8" y="T9"/>
                </a:cxn>
              </a:cxnLst>
              <a:rect l="0" t="0" r="r" b="b"/>
              <a:pathLst>
                <a:path w="15" h="9">
                  <a:moveTo>
                    <a:pt x="1" y="9"/>
                  </a:moveTo>
                  <a:cubicBezTo>
                    <a:pt x="6" y="6"/>
                    <a:pt x="10" y="3"/>
                    <a:pt x="15" y="0"/>
                  </a:cubicBezTo>
                  <a:cubicBezTo>
                    <a:pt x="15" y="0"/>
                    <a:pt x="15" y="0"/>
                    <a:pt x="15" y="0"/>
                  </a:cubicBezTo>
                  <a:cubicBezTo>
                    <a:pt x="10" y="3"/>
                    <a:pt x="5" y="6"/>
                    <a:pt x="1" y="8"/>
                  </a:cubicBezTo>
                  <a:cubicBezTo>
                    <a:pt x="0" y="8"/>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7" name="Freeform 9797"/>
            <p:cNvSpPr>
              <a:spLocks noChangeArrowheads="1"/>
            </p:cNvSpPr>
            <p:nvPr/>
          </p:nvSpPr>
          <p:spPr bwMode="auto">
            <a:xfrm>
              <a:off x="153987" y="255588"/>
              <a:ext cx="74613" cy="53975"/>
            </a:xfrm>
            <a:custGeom>
              <a:avLst/>
              <a:gdLst>
                <a:gd name="T0" fmla="*/ 20 w 20"/>
                <a:gd name="T1" fmla="*/ 0 h 14"/>
                <a:gd name="T2" fmla="*/ 1 w 20"/>
                <a:gd name="T3" fmla="*/ 14 h 14"/>
                <a:gd name="T4" fmla="*/ 1 w 20"/>
                <a:gd name="T5" fmla="*/ 14 h 14"/>
                <a:gd name="T6" fmla="*/ 20 w 20"/>
                <a:gd name="T7" fmla="*/ 1 h 14"/>
                <a:gd name="T8" fmla="*/ 20 w 20"/>
                <a:gd name="T9" fmla="*/ 0 h 14"/>
              </a:gdLst>
              <a:ahLst/>
              <a:cxnLst>
                <a:cxn ang="0">
                  <a:pos x="T0" y="T1"/>
                </a:cxn>
                <a:cxn ang="0">
                  <a:pos x="T2" y="T3"/>
                </a:cxn>
                <a:cxn ang="0">
                  <a:pos x="T4" y="T5"/>
                </a:cxn>
                <a:cxn ang="0">
                  <a:pos x="T6" y="T7"/>
                </a:cxn>
                <a:cxn ang="0">
                  <a:pos x="T8" y="T9"/>
                </a:cxn>
              </a:cxnLst>
              <a:rect l="0" t="0" r="r" b="b"/>
              <a:pathLst>
                <a:path w="20" h="14">
                  <a:moveTo>
                    <a:pt x="20" y="0"/>
                  </a:moveTo>
                  <a:cubicBezTo>
                    <a:pt x="13" y="5"/>
                    <a:pt x="7" y="9"/>
                    <a:pt x="1" y="14"/>
                  </a:cubicBezTo>
                  <a:cubicBezTo>
                    <a:pt x="0" y="14"/>
                    <a:pt x="1" y="14"/>
                    <a:pt x="1" y="14"/>
                  </a:cubicBezTo>
                  <a:cubicBezTo>
                    <a:pt x="7" y="9"/>
                    <a:pt x="14" y="5"/>
                    <a:pt x="20" y="1"/>
                  </a:cubicBezTo>
                  <a:cubicBezTo>
                    <a:pt x="20" y="0"/>
                    <a:pt x="20" y="0"/>
                    <a:pt x="2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8" name="Freeform 9798"/>
            <p:cNvSpPr>
              <a:spLocks noChangeArrowheads="1"/>
            </p:cNvSpPr>
            <p:nvPr/>
          </p:nvSpPr>
          <p:spPr bwMode="auto">
            <a:xfrm>
              <a:off x="131762" y="244475"/>
              <a:ext cx="96838" cy="60325"/>
            </a:xfrm>
            <a:custGeom>
              <a:avLst/>
              <a:gdLst>
                <a:gd name="T0" fmla="*/ 1 w 26"/>
                <a:gd name="T1" fmla="*/ 16 h 16"/>
                <a:gd name="T2" fmla="*/ 26 w 26"/>
                <a:gd name="T3" fmla="*/ 0 h 16"/>
                <a:gd name="T4" fmla="*/ 25 w 26"/>
                <a:gd name="T5" fmla="*/ 0 h 16"/>
                <a:gd name="T6" fmla="*/ 0 w 26"/>
                <a:gd name="T7" fmla="*/ 16 h 16"/>
                <a:gd name="T8" fmla="*/ 1 w 26"/>
                <a:gd name="T9" fmla="*/ 16 h 16"/>
              </a:gdLst>
              <a:ahLst/>
              <a:cxnLst>
                <a:cxn ang="0">
                  <a:pos x="T0" y="T1"/>
                </a:cxn>
                <a:cxn ang="0">
                  <a:pos x="T2" y="T3"/>
                </a:cxn>
                <a:cxn ang="0">
                  <a:pos x="T4" y="T5"/>
                </a:cxn>
                <a:cxn ang="0">
                  <a:pos x="T6" y="T7"/>
                </a:cxn>
                <a:cxn ang="0">
                  <a:pos x="T8" y="T9"/>
                </a:cxn>
              </a:cxnLst>
              <a:rect l="0" t="0" r="r" b="b"/>
              <a:pathLst>
                <a:path w="26" h="16">
                  <a:moveTo>
                    <a:pt x="1" y="16"/>
                  </a:moveTo>
                  <a:cubicBezTo>
                    <a:pt x="9" y="10"/>
                    <a:pt x="17" y="5"/>
                    <a:pt x="26" y="0"/>
                  </a:cubicBezTo>
                  <a:cubicBezTo>
                    <a:pt x="26" y="0"/>
                    <a:pt x="26" y="0"/>
                    <a:pt x="25" y="0"/>
                  </a:cubicBezTo>
                  <a:cubicBezTo>
                    <a:pt x="17" y="5"/>
                    <a:pt x="8" y="10"/>
                    <a:pt x="0" y="16"/>
                  </a:cubicBezTo>
                  <a:cubicBezTo>
                    <a:pt x="0" y="16"/>
                    <a:pt x="0" y="16"/>
                    <a:pt x="1" y="1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9" name="Freeform 9799"/>
            <p:cNvSpPr>
              <a:spLocks noChangeArrowheads="1"/>
            </p:cNvSpPr>
            <p:nvPr/>
          </p:nvSpPr>
          <p:spPr bwMode="auto">
            <a:xfrm>
              <a:off x="107950" y="230188"/>
              <a:ext cx="120650" cy="71438"/>
            </a:xfrm>
            <a:custGeom>
              <a:avLst/>
              <a:gdLst>
                <a:gd name="T0" fmla="*/ 31 w 32"/>
                <a:gd name="T1" fmla="*/ 0 h 19"/>
                <a:gd name="T2" fmla="*/ 0 w 32"/>
                <a:gd name="T3" fmla="*/ 19 h 19"/>
                <a:gd name="T4" fmla="*/ 1 w 32"/>
                <a:gd name="T5" fmla="*/ 19 h 19"/>
                <a:gd name="T6" fmla="*/ 31 w 32"/>
                <a:gd name="T7" fmla="*/ 1 h 19"/>
                <a:gd name="T8" fmla="*/ 31 w 32"/>
                <a:gd name="T9" fmla="*/ 0 h 19"/>
              </a:gdLst>
              <a:ahLst/>
              <a:cxnLst>
                <a:cxn ang="0">
                  <a:pos x="T0" y="T1"/>
                </a:cxn>
                <a:cxn ang="0">
                  <a:pos x="T2" y="T3"/>
                </a:cxn>
                <a:cxn ang="0">
                  <a:pos x="T4" y="T5"/>
                </a:cxn>
                <a:cxn ang="0">
                  <a:pos x="T6" y="T7"/>
                </a:cxn>
                <a:cxn ang="0">
                  <a:pos x="T8" y="T9"/>
                </a:cxn>
              </a:cxnLst>
              <a:rect l="0" t="0" r="r" b="b"/>
              <a:pathLst>
                <a:path w="32" h="19">
                  <a:moveTo>
                    <a:pt x="31" y="0"/>
                  </a:moveTo>
                  <a:cubicBezTo>
                    <a:pt x="21" y="6"/>
                    <a:pt x="10" y="12"/>
                    <a:pt x="0" y="19"/>
                  </a:cubicBezTo>
                  <a:cubicBezTo>
                    <a:pt x="0" y="19"/>
                    <a:pt x="1" y="19"/>
                    <a:pt x="1" y="19"/>
                  </a:cubicBezTo>
                  <a:cubicBezTo>
                    <a:pt x="11" y="12"/>
                    <a:pt x="21" y="6"/>
                    <a:pt x="31" y="1"/>
                  </a:cubicBezTo>
                  <a:cubicBezTo>
                    <a:pt x="32" y="0"/>
                    <a:pt x="31" y="0"/>
                    <a:pt x="3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0" name="Freeform 9800"/>
            <p:cNvSpPr>
              <a:spLocks noChangeArrowheads="1"/>
            </p:cNvSpPr>
            <p:nvPr/>
          </p:nvSpPr>
          <p:spPr bwMode="auto">
            <a:xfrm>
              <a:off x="71437" y="211138"/>
              <a:ext cx="153988" cy="93663"/>
            </a:xfrm>
            <a:custGeom>
              <a:avLst/>
              <a:gdLst>
                <a:gd name="T0" fmla="*/ 1 w 41"/>
                <a:gd name="T1" fmla="*/ 25 h 25"/>
                <a:gd name="T2" fmla="*/ 41 w 41"/>
                <a:gd name="T3" fmla="*/ 1 h 25"/>
                <a:gd name="T4" fmla="*/ 40 w 41"/>
                <a:gd name="T5" fmla="*/ 0 h 25"/>
                <a:gd name="T6" fmla="*/ 1 w 41"/>
                <a:gd name="T7" fmla="*/ 25 h 25"/>
                <a:gd name="T8" fmla="*/ 1 w 41"/>
                <a:gd name="T9" fmla="*/ 25 h 25"/>
              </a:gdLst>
              <a:ahLst/>
              <a:cxnLst>
                <a:cxn ang="0">
                  <a:pos x="T0" y="T1"/>
                </a:cxn>
                <a:cxn ang="0">
                  <a:pos x="T2" y="T3"/>
                </a:cxn>
                <a:cxn ang="0">
                  <a:pos x="T4" y="T5"/>
                </a:cxn>
                <a:cxn ang="0">
                  <a:pos x="T6" y="T7"/>
                </a:cxn>
                <a:cxn ang="0">
                  <a:pos x="T8" y="T9"/>
                </a:cxn>
              </a:cxnLst>
              <a:rect l="0" t="0" r="r" b="b"/>
              <a:pathLst>
                <a:path w="41" h="25">
                  <a:moveTo>
                    <a:pt x="1" y="25"/>
                  </a:moveTo>
                  <a:cubicBezTo>
                    <a:pt x="15" y="17"/>
                    <a:pt x="27" y="9"/>
                    <a:pt x="41" y="1"/>
                  </a:cubicBezTo>
                  <a:cubicBezTo>
                    <a:pt x="41" y="0"/>
                    <a:pt x="40" y="0"/>
                    <a:pt x="40" y="0"/>
                  </a:cubicBezTo>
                  <a:cubicBezTo>
                    <a:pt x="27" y="8"/>
                    <a:pt x="14" y="17"/>
                    <a:pt x="1" y="25"/>
                  </a:cubicBezTo>
                  <a:cubicBezTo>
                    <a:pt x="0" y="25"/>
                    <a:pt x="1" y="25"/>
                    <a:pt x="1"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1" name="Freeform 9801"/>
            <p:cNvSpPr>
              <a:spLocks noChangeArrowheads="1"/>
            </p:cNvSpPr>
            <p:nvPr/>
          </p:nvSpPr>
          <p:spPr bwMode="auto">
            <a:xfrm>
              <a:off x="71437" y="192088"/>
              <a:ext cx="153988" cy="104775"/>
            </a:xfrm>
            <a:custGeom>
              <a:avLst/>
              <a:gdLst>
                <a:gd name="T0" fmla="*/ 40 w 41"/>
                <a:gd name="T1" fmla="*/ 0 h 28"/>
                <a:gd name="T2" fmla="*/ 0 w 41"/>
                <a:gd name="T3" fmla="*/ 27 h 28"/>
                <a:gd name="T4" fmla="*/ 0 w 41"/>
                <a:gd name="T5" fmla="*/ 28 h 28"/>
                <a:gd name="T6" fmla="*/ 41 w 41"/>
                <a:gd name="T7" fmla="*/ 0 h 28"/>
                <a:gd name="T8" fmla="*/ 40 w 41"/>
                <a:gd name="T9" fmla="*/ 0 h 28"/>
              </a:gdLst>
              <a:ahLst/>
              <a:cxnLst>
                <a:cxn ang="0">
                  <a:pos x="T0" y="T1"/>
                </a:cxn>
                <a:cxn ang="0">
                  <a:pos x="T2" y="T3"/>
                </a:cxn>
                <a:cxn ang="0">
                  <a:pos x="T4" y="T5"/>
                </a:cxn>
                <a:cxn ang="0">
                  <a:pos x="T6" y="T7"/>
                </a:cxn>
                <a:cxn ang="0">
                  <a:pos x="T8" y="T9"/>
                </a:cxn>
              </a:cxnLst>
              <a:rect l="0" t="0" r="r" b="b"/>
              <a:pathLst>
                <a:path w="41" h="28">
                  <a:moveTo>
                    <a:pt x="40" y="0"/>
                  </a:moveTo>
                  <a:cubicBezTo>
                    <a:pt x="26" y="9"/>
                    <a:pt x="13" y="17"/>
                    <a:pt x="0" y="27"/>
                  </a:cubicBezTo>
                  <a:cubicBezTo>
                    <a:pt x="0" y="28"/>
                    <a:pt x="0" y="28"/>
                    <a:pt x="0" y="28"/>
                  </a:cubicBezTo>
                  <a:cubicBezTo>
                    <a:pt x="13" y="17"/>
                    <a:pt x="27" y="9"/>
                    <a:pt x="41" y="0"/>
                  </a:cubicBezTo>
                  <a:cubicBezTo>
                    <a:pt x="41" y="0"/>
                    <a:pt x="41"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2" name="Freeform 9802"/>
            <p:cNvSpPr>
              <a:spLocks noChangeArrowheads="1"/>
            </p:cNvSpPr>
            <p:nvPr/>
          </p:nvSpPr>
          <p:spPr bwMode="auto">
            <a:xfrm>
              <a:off x="261937" y="153988"/>
              <a:ext cx="26988" cy="15875"/>
            </a:xfrm>
            <a:custGeom>
              <a:avLst/>
              <a:gdLst>
                <a:gd name="T0" fmla="*/ 6 w 7"/>
                <a:gd name="T1" fmla="*/ 0 h 4"/>
                <a:gd name="T2" fmla="*/ 0 w 7"/>
                <a:gd name="T3" fmla="*/ 4 h 4"/>
                <a:gd name="T4" fmla="*/ 1 w 7"/>
                <a:gd name="T5" fmla="*/ 4 h 4"/>
                <a:gd name="T6" fmla="*/ 6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1"/>
                    <a:pt x="2" y="2"/>
                    <a:pt x="0" y="4"/>
                  </a:cubicBezTo>
                  <a:cubicBezTo>
                    <a:pt x="0" y="4"/>
                    <a:pt x="0" y="4"/>
                    <a:pt x="1" y="4"/>
                  </a:cubicBezTo>
                  <a:cubicBezTo>
                    <a:pt x="2" y="3"/>
                    <a:pt x="4" y="1"/>
                    <a:pt x="6"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3" name="Freeform 9803"/>
            <p:cNvSpPr>
              <a:spLocks noChangeArrowheads="1"/>
            </p:cNvSpPr>
            <p:nvPr/>
          </p:nvSpPr>
          <p:spPr bwMode="auto">
            <a:xfrm>
              <a:off x="239712" y="147638"/>
              <a:ext cx="46038" cy="22225"/>
            </a:xfrm>
            <a:custGeom>
              <a:avLst/>
              <a:gdLst>
                <a:gd name="T0" fmla="*/ 1 w 12"/>
                <a:gd name="T1" fmla="*/ 6 h 6"/>
                <a:gd name="T2" fmla="*/ 11 w 12"/>
                <a:gd name="T3" fmla="*/ 0 h 6"/>
                <a:gd name="T4" fmla="*/ 11 w 12"/>
                <a:gd name="T5" fmla="*/ 0 h 6"/>
                <a:gd name="T6" fmla="*/ 1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1" y="0"/>
                  </a:cubicBezTo>
                  <a:cubicBezTo>
                    <a:pt x="12" y="0"/>
                    <a:pt x="11" y="0"/>
                    <a:pt x="11" y="0"/>
                  </a:cubicBezTo>
                  <a:cubicBezTo>
                    <a:pt x="7" y="2"/>
                    <a:pt x="4" y="4"/>
                    <a:pt x="1" y="6"/>
                  </a:cubicBezTo>
                  <a:cubicBezTo>
                    <a:pt x="0"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4" name="Freeform 9804"/>
            <p:cNvSpPr>
              <a:spLocks noChangeArrowheads="1"/>
            </p:cNvSpPr>
            <p:nvPr/>
          </p:nvSpPr>
          <p:spPr bwMode="auto">
            <a:xfrm>
              <a:off x="66675" y="177800"/>
              <a:ext cx="161925" cy="104775"/>
            </a:xfrm>
            <a:custGeom>
              <a:avLst/>
              <a:gdLst>
                <a:gd name="T0" fmla="*/ 1 w 43"/>
                <a:gd name="T1" fmla="*/ 28 h 28"/>
                <a:gd name="T2" fmla="*/ 42 w 43"/>
                <a:gd name="T3" fmla="*/ 0 h 28"/>
                <a:gd name="T4" fmla="*/ 42 w 43"/>
                <a:gd name="T5" fmla="*/ 0 h 28"/>
                <a:gd name="T6" fmla="*/ 0 w 43"/>
                <a:gd name="T7" fmla="*/ 27 h 28"/>
                <a:gd name="T8" fmla="*/ 1 w 43"/>
                <a:gd name="T9" fmla="*/ 28 h 28"/>
              </a:gdLst>
              <a:ahLst/>
              <a:cxnLst>
                <a:cxn ang="0">
                  <a:pos x="T0" y="T1"/>
                </a:cxn>
                <a:cxn ang="0">
                  <a:pos x="T2" y="T3"/>
                </a:cxn>
                <a:cxn ang="0">
                  <a:pos x="T4" y="T5"/>
                </a:cxn>
                <a:cxn ang="0">
                  <a:pos x="T6" y="T7"/>
                </a:cxn>
                <a:cxn ang="0">
                  <a:pos x="T8" y="T9"/>
                </a:cxn>
              </a:cxnLst>
              <a:rect l="0" t="0" r="r" b="b"/>
              <a:pathLst>
                <a:path w="43" h="28">
                  <a:moveTo>
                    <a:pt x="1" y="28"/>
                  </a:moveTo>
                  <a:cubicBezTo>
                    <a:pt x="14" y="18"/>
                    <a:pt x="28" y="9"/>
                    <a:pt x="42" y="0"/>
                  </a:cubicBezTo>
                  <a:cubicBezTo>
                    <a:pt x="43" y="0"/>
                    <a:pt x="42" y="0"/>
                    <a:pt x="42" y="0"/>
                  </a:cubicBezTo>
                  <a:cubicBezTo>
                    <a:pt x="28" y="9"/>
                    <a:pt x="14" y="18"/>
                    <a:pt x="0" y="27"/>
                  </a:cubicBezTo>
                  <a:cubicBezTo>
                    <a:pt x="0" y="28"/>
                    <a:pt x="0" y="28"/>
                    <a:pt x="1" y="2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5" name="Freeform 9805"/>
            <p:cNvSpPr>
              <a:spLocks noChangeArrowheads="1"/>
            </p:cNvSpPr>
            <p:nvPr/>
          </p:nvSpPr>
          <p:spPr bwMode="auto">
            <a:xfrm>
              <a:off x="66675" y="139700"/>
              <a:ext cx="207963" cy="139700"/>
            </a:xfrm>
            <a:custGeom>
              <a:avLst/>
              <a:gdLst>
                <a:gd name="T0" fmla="*/ 55 w 55"/>
                <a:gd name="T1" fmla="*/ 0 h 37"/>
                <a:gd name="T2" fmla="*/ 0 w 55"/>
                <a:gd name="T3" fmla="*/ 37 h 37"/>
                <a:gd name="T4" fmla="*/ 0 w 55"/>
                <a:gd name="T5" fmla="*/ 37 h 37"/>
                <a:gd name="T6" fmla="*/ 55 w 55"/>
                <a:gd name="T7" fmla="*/ 0 h 37"/>
                <a:gd name="T8" fmla="*/ 55 w 55"/>
                <a:gd name="T9" fmla="*/ 0 h 37"/>
              </a:gdLst>
              <a:ahLst/>
              <a:cxnLst>
                <a:cxn ang="0">
                  <a:pos x="T0" y="T1"/>
                </a:cxn>
                <a:cxn ang="0">
                  <a:pos x="T2" y="T3"/>
                </a:cxn>
                <a:cxn ang="0">
                  <a:pos x="T4" y="T5"/>
                </a:cxn>
                <a:cxn ang="0">
                  <a:pos x="T6" y="T7"/>
                </a:cxn>
                <a:cxn ang="0">
                  <a:pos x="T8" y="T9"/>
                </a:cxn>
              </a:cxnLst>
              <a:rect l="0" t="0" r="r" b="b"/>
              <a:pathLst>
                <a:path w="55" h="37">
                  <a:moveTo>
                    <a:pt x="55" y="0"/>
                  </a:moveTo>
                  <a:cubicBezTo>
                    <a:pt x="36" y="12"/>
                    <a:pt x="17" y="23"/>
                    <a:pt x="0" y="37"/>
                  </a:cubicBezTo>
                  <a:cubicBezTo>
                    <a:pt x="0" y="37"/>
                    <a:pt x="0" y="37"/>
                    <a:pt x="0" y="37"/>
                  </a:cubicBezTo>
                  <a:cubicBezTo>
                    <a:pt x="17" y="23"/>
                    <a:pt x="37" y="12"/>
                    <a:pt x="55" y="0"/>
                  </a:cubicBezTo>
                  <a:cubicBezTo>
                    <a:pt x="55" y="0"/>
                    <a:pt x="55" y="0"/>
                    <a:pt x="5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6" name="Freeform 9806"/>
            <p:cNvSpPr>
              <a:spLocks noChangeArrowheads="1"/>
            </p:cNvSpPr>
            <p:nvPr/>
          </p:nvSpPr>
          <p:spPr bwMode="auto">
            <a:xfrm>
              <a:off x="66675" y="123825"/>
              <a:ext cx="195263" cy="117475"/>
            </a:xfrm>
            <a:custGeom>
              <a:avLst/>
              <a:gdLst>
                <a:gd name="T0" fmla="*/ 1 w 52"/>
                <a:gd name="T1" fmla="*/ 31 h 31"/>
                <a:gd name="T2" fmla="*/ 51 w 52"/>
                <a:gd name="T3" fmla="*/ 0 h 31"/>
                <a:gd name="T4" fmla="*/ 51 w 52"/>
                <a:gd name="T5" fmla="*/ 0 h 31"/>
                <a:gd name="T6" fmla="*/ 1 w 52"/>
                <a:gd name="T7" fmla="*/ 31 h 31"/>
                <a:gd name="T8" fmla="*/ 1 w 52"/>
                <a:gd name="T9" fmla="*/ 31 h 31"/>
              </a:gdLst>
              <a:ahLst/>
              <a:cxnLst>
                <a:cxn ang="0">
                  <a:pos x="T0" y="T1"/>
                </a:cxn>
                <a:cxn ang="0">
                  <a:pos x="T2" y="T3"/>
                </a:cxn>
                <a:cxn ang="0">
                  <a:pos x="T4" y="T5"/>
                </a:cxn>
                <a:cxn ang="0">
                  <a:pos x="T6" y="T7"/>
                </a:cxn>
                <a:cxn ang="0">
                  <a:pos x="T8" y="T9"/>
                </a:cxn>
              </a:cxnLst>
              <a:rect l="0" t="0" r="r" b="b"/>
              <a:pathLst>
                <a:path w="52" h="31">
                  <a:moveTo>
                    <a:pt x="1" y="31"/>
                  </a:moveTo>
                  <a:cubicBezTo>
                    <a:pt x="18" y="21"/>
                    <a:pt x="34" y="9"/>
                    <a:pt x="51" y="0"/>
                  </a:cubicBezTo>
                  <a:cubicBezTo>
                    <a:pt x="52" y="0"/>
                    <a:pt x="51" y="0"/>
                    <a:pt x="51" y="0"/>
                  </a:cubicBezTo>
                  <a:cubicBezTo>
                    <a:pt x="34" y="9"/>
                    <a:pt x="18" y="21"/>
                    <a:pt x="1" y="31"/>
                  </a:cubicBezTo>
                  <a:cubicBezTo>
                    <a:pt x="0" y="31"/>
                    <a:pt x="1" y="31"/>
                    <a:pt x="1" y="3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7" name="Freeform 9807"/>
            <p:cNvSpPr>
              <a:spLocks noChangeArrowheads="1"/>
            </p:cNvSpPr>
            <p:nvPr/>
          </p:nvSpPr>
          <p:spPr bwMode="auto">
            <a:xfrm>
              <a:off x="71437" y="109538"/>
              <a:ext cx="176213" cy="112713"/>
            </a:xfrm>
            <a:custGeom>
              <a:avLst/>
              <a:gdLst>
                <a:gd name="T0" fmla="*/ 46 w 47"/>
                <a:gd name="T1" fmla="*/ 0 h 30"/>
                <a:gd name="T2" fmla="*/ 0 w 47"/>
                <a:gd name="T3" fmla="*/ 30 h 30"/>
                <a:gd name="T4" fmla="*/ 1 w 47"/>
                <a:gd name="T5" fmla="*/ 30 h 30"/>
                <a:gd name="T6" fmla="*/ 47 w 47"/>
                <a:gd name="T7" fmla="*/ 0 h 30"/>
                <a:gd name="T8" fmla="*/ 46 w 47"/>
                <a:gd name="T9" fmla="*/ 0 h 30"/>
              </a:gdLst>
              <a:ahLst/>
              <a:cxnLst>
                <a:cxn ang="0">
                  <a:pos x="T0" y="T1"/>
                </a:cxn>
                <a:cxn ang="0">
                  <a:pos x="T2" y="T3"/>
                </a:cxn>
                <a:cxn ang="0">
                  <a:pos x="T4" y="T5"/>
                </a:cxn>
                <a:cxn ang="0">
                  <a:pos x="T6" y="T7"/>
                </a:cxn>
                <a:cxn ang="0">
                  <a:pos x="T8" y="T9"/>
                </a:cxn>
              </a:cxnLst>
              <a:rect l="0" t="0" r="r" b="b"/>
              <a:pathLst>
                <a:path w="47" h="30">
                  <a:moveTo>
                    <a:pt x="46" y="0"/>
                  </a:moveTo>
                  <a:cubicBezTo>
                    <a:pt x="32" y="12"/>
                    <a:pt x="15" y="20"/>
                    <a:pt x="0" y="30"/>
                  </a:cubicBezTo>
                  <a:cubicBezTo>
                    <a:pt x="0" y="30"/>
                    <a:pt x="0" y="30"/>
                    <a:pt x="1" y="30"/>
                  </a:cubicBezTo>
                  <a:cubicBezTo>
                    <a:pt x="16" y="20"/>
                    <a:pt x="32" y="12"/>
                    <a:pt x="47" y="0"/>
                  </a:cubicBezTo>
                  <a:cubicBezTo>
                    <a:pt x="47" y="0"/>
                    <a:pt x="46" y="0"/>
                    <a:pt x="4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8" name="Freeform 9808"/>
            <p:cNvSpPr>
              <a:spLocks noChangeArrowheads="1"/>
            </p:cNvSpPr>
            <p:nvPr/>
          </p:nvSpPr>
          <p:spPr bwMode="auto">
            <a:xfrm>
              <a:off x="71437" y="106363"/>
              <a:ext cx="173038" cy="96838"/>
            </a:xfrm>
            <a:custGeom>
              <a:avLst/>
              <a:gdLst>
                <a:gd name="T0" fmla="*/ 1 w 46"/>
                <a:gd name="T1" fmla="*/ 26 h 26"/>
                <a:gd name="T2" fmla="*/ 46 w 46"/>
                <a:gd name="T3" fmla="*/ 1 h 26"/>
                <a:gd name="T4" fmla="*/ 45 w 46"/>
                <a:gd name="T5" fmla="*/ 1 h 26"/>
                <a:gd name="T6" fmla="*/ 0 w 46"/>
                <a:gd name="T7" fmla="*/ 26 h 26"/>
                <a:gd name="T8" fmla="*/ 1 w 46"/>
                <a:gd name="T9" fmla="*/ 26 h 26"/>
              </a:gdLst>
              <a:ahLst/>
              <a:cxnLst>
                <a:cxn ang="0">
                  <a:pos x="T0" y="T1"/>
                </a:cxn>
                <a:cxn ang="0">
                  <a:pos x="T2" y="T3"/>
                </a:cxn>
                <a:cxn ang="0">
                  <a:pos x="T4" y="T5"/>
                </a:cxn>
                <a:cxn ang="0">
                  <a:pos x="T6" y="T7"/>
                </a:cxn>
                <a:cxn ang="0">
                  <a:pos x="T8" y="T9"/>
                </a:cxn>
              </a:cxnLst>
              <a:rect l="0" t="0" r="r" b="b"/>
              <a:pathLst>
                <a:path w="46" h="26">
                  <a:moveTo>
                    <a:pt x="1" y="26"/>
                  </a:moveTo>
                  <a:cubicBezTo>
                    <a:pt x="15" y="16"/>
                    <a:pt x="30" y="7"/>
                    <a:pt x="46" y="1"/>
                  </a:cubicBezTo>
                  <a:cubicBezTo>
                    <a:pt x="46" y="1"/>
                    <a:pt x="46" y="0"/>
                    <a:pt x="45" y="1"/>
                  </a:cubicBezTo>
                  <a:cubicBezTo>
                    <a:pt x="30" y="7"/>
                    <a:pt x="15" y="16"/>
                    <a:pt x="0" y="26"/>
                  </a:cubicBezTo>
                  <a:cubicBezTo>
                    <a:pt x="0" y="26"/>
                    <a:pt x="1" y="26"/>
                    <a:pt x="1" y="2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9" name="Freeform 9809"/>
            <p:cNvSpPr>
              <a:spLocks noChangeArrowheads="1"/>
            </p:cNvSpPr>
            <p:nvPr/>
          </p:nvSpPr>
          <p:spPr bwMode="auto">
            <a:xfrm>
              <a:off x="71437" y="98425"/>
              <a:ext cx="165100" cy="101600"/>
            </a:xfrm>
            <a:custGeom>
              <a:avLst/>
              <a:gdLst>
                <a:gd name="T0" fmla="*/ 43 w 44"/>
                <a:gd name="T1" fmla="*/ 0 h 27"/>
                <a:gd name="T2" fmla="*/ 0 w 44"/>
                <a:gd name="T3" fmla="*/ 27 h 27"/>
                <a:gd name="T4" fmla="*/ 0 w 44"/>
                <a:gd name="T5" fmla="*/ 27 h 27"/>
                <a:gd name="T6" fmla="*/ 43 w 44"/>
                <a:gd name="T7" fmla="*/ 0 h 27"/>
                <a:gd name="T8" fmla="*/ 43 w 44"/>
                <a:gd name="T9" fmla="*/ 0 h 27"/>
              </a:gdLst>
              <a:ahLst/>
              <a:cxnLst>
                <a:cxn ang="0">
                  <a:pos x="T0" y="T1"/>
                </a:cxn>
                <a:cxn ang="0">
                  <a:pos x="T2" y="T3"/>
                </a:cxn>
                <a:cxn ang="0">
                  <a:pos x="T4" y="T5"/>
                </a:cxn>
                <a:cxn ang="0">
                  <a:pos x="T6" y="T7"/>
                </a:cxn>
                <a:cxn ang="0">
                  <a:pos x="T8" y="T9"/>
                </a:cxn>
              </a:cxnLst>
              <a:rect l="0" t="0" r="r" b="b"/>
              <a:pathLst>
                <a:path w="44" h="27">
                  <a:moveTo>
                    <a:pt x="43" y="0"/>
                  </a:moveTo>
                  <a:cubicBezTo>
                    <a:pt x="29" y="10"/>
                    <a:pt x="14" y="18"/>
                    <a:pt x="0" y="27"/>
                  </a:cubicBezTo>
                  <a:cubicBezTo>
                    <a:pt x="0" y="27"/>
                    <a:pt x="0" y="27"/>
                    <a:pt x="0" y="27"/>
                  </a:cubicBezTo>
                  <a:cubicBezTo>
                    <a:pt x="15" y="18"/>
                    <a:pt x="29" y="10"/>
                    <a:pt x="43" y="0"/>
                  </a:cubicBezTo>
                  <a:cubicBezTo>
                    <a:pt x="44" y="0"/>
                    <a:pt x="43" y="0"/>
                    <a:pt x="4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0" name="Freeform 9810"/>
            <p:cNvSpPr>
              <a:spLocks noChangeArrowheads="1"/>
            </p:cNvSpPr>
            <p:nvPr/>
          </p:nvSpPr>
          <p:spPr bwMode="auto">
            <a:xfrm>
              <a:off x="63500" y="87313"/>
              <a:ext cx="161925" cy="96838"/>
            </a:xfrm>
            <a:custGeom>
              <a:avLst/>
              <a:gdLst>
                <a:gd name="T0" fmla="*/ 0 w 43"/>
                <a:gd name="T1" fmla="*/ 26 h 26"/>
                <a:gd name="T2" fmla="*/ 42 w 43"/>
                <a:gd name="T3" fmla="*/ 0 h 26"/>
                <a:gd name="T4" fmla="*/ 42 w 43"/>
                <a:gd name="T5" fmla="*/ 0 h 26"/>
                <a:gd name="T6" fmla="*/ 0 w 43"/>
                <a:gd name="T7" fmla="*/ 25 h 26"/>
                <a:gd name="T8" fmla="*/ 0 w 43"/>
                <a:gd name="T9" fmla="*/ 26 h 26"/>
              </a:gdLst>
              <a:ahLst/>
              <a:cxnLst>
                <a:cxn ang="0">
                  <a:pos x="T0" y="T1"/>
                </a:cxn>
                <a:cxn ang="0">
                  <a:pos x="T2" y="T3"/>
                </a:cxn>
                <a:cxn ang="0">
                  <a:pos x="T4" y="T5"/>
                </a:cxn>
                <a:cxn ang="0">
                  <a:pos x="T6" y="T7"/>
                </a:cxn>
                <a:cxn ang="0">
                  <a:pos x="T8" y="T9"/>
                </a:cxn>
              </a:cxnLst>
              <a:rect l="0" t="0" r="r" b="b"/>
              <a:pathLst>
                <a:path w="43" h="26">
                  <a:moveTo>
                    <a:pt x="0" y="26"/>
                  </a:moveTo>
                  <a:cubicBezTo>
                    <a:pt x="15" y="18"/>
                    <a:pt x="28" y="8"/>
                    <a:pt x="42" y="0"/>
                  </a:cubicBezTo>
                  <a:cubicBezTo>
                    <a:pt x="43" y="0"/>
                    <a:pt x="42" y="0"/>
                    <a:pt x="42" y="0"/>
                  </a:cubicBezTo>
                  <a:cubicBezTo>
                    <a:pt x="28" y="8"/>
                    <a:pt x="14" y="18"/>
                    <a:pt x="0" y="25"/>
                  </a:cubicBezTo>
                  <a:cubicBezTo>
                    <a:pt x="0" y="26"/>
                    <a:pt x="0" y="26"/>
                    <a:pt x="0" y="2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1" name="Freeform 9811"/>
            <p:cNvSpPr>
              <a:spLocks noChangeArrowheads="1"/>
            </p:cNvSpPr>
            <p:nvPr/>
          </p:nvSpPr>
          <p:spPr bwMode="auto">
            <a:xfrm>
              <a:off x="52387" y="71438"/>
              <a:ext cx="157163" cy="101600"/>
            </a:xfrm>
            <a:custGeom>
              <a:avLst/>
              <a:gdLst>
                <a:gd name="T0" fmla="*/ 41 w 42"/>
                <a:gd name="T1" fmla="*/ 0 h 27"/>
                <a:gd name="T2" fmla="*/ 0 w 42"/>
                <a:gd name="T3" fmla="*/ 27 h 27"/>
                <a:gd name="T4" fmla="*/ 0 w 42"/>
                <a:gd name="T5" fmla="*/ 27 h 27"/>
                <a:gd name="T6" fmla="*/ 41 w 42"/>
                <a:gd name="T7" fmla="*/ 0 h 27"/>
                <a:gd name="T8" fmla="*/ 41 w 42"/>
                <a:gd name="T9" fmla="*/ 0 h 27"/>
              </a:gdLst>
              <a:ahLst/>
              <a:cxnLst>
                <a:cxn ang="0">
                  <a:pos x="T0" y="T1"/>
                </a:cxn>
                <a:cxn ang="0">
                  <a:pos x="T2" y="T3"/>
                </a:cxn>
                <a:cxn ang="0">
                  <a:pos x="T4" y="T5"/>
                </a:cxn>
                <a:cxn ang="0">
                  <a:pos x="T6" y="T7"/>
                </a:cxn>
                <a:cxn ang="0">
                  <a:pos x="T8" y="T9"/>
                </a:cxn>
              </a:cxnLst>
              <a:rect l="0" t="0" r="r" b="b"/>
              <a:pathLst>
                <a:path w="42" h="27">
                  <a:moveTo>
                    <a:pt x="41" y="0"/>
                  </a:moveTo>
                  <a:cubicBezTo>
                    <a:pt x="27" y="9"/>
                    <a:pt x="13" y="17"/>
                    <a:pt x="0" y="27"/>
                  </a:cubicBezTo>
                  <a:cubicBezTo>
                    <a:pt x="0" y="27"/>
                    <a:pt x="0" y="27"/>
                    <a:pt x="0" y="27"/>
                  </a:cubicBezTo>
                  <a:cubicBezTo>
                    <a:pt x="13" y="17"/>
                    <a:pt x="28" y="9"/>
                    <a:pt x="41" y="0"/>
                  </a:cubicBezTo>
                  <a:cubicBezTo>
                    <a:pt x="42" y="0"/>
                    <a:pt x="41" y="0"/>
                    <a:pt x="4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2" name="Freeform 9812"/>
            <p:cNvSpPr>
              <a:spLocks noChangeArrowheads="1"/>
            </p:cNvSpPr>
            <p:nvPr/>
          </p:nvSpPr>
          <p:spPr bwMode="auto">
            <a:xfrm>
              <a:off x="30162" y="68263"/>
              <a:ext cx="176213" cy="101600"/>
            </a:xfrm>
            <a:custGeom>
              <a:avLst/>
              <a:gdLst>
                <a:gd name="T0" fmla="*/ 0 w 47"/>
                <a:gd name="T1" fmla="*/ 27 h 27"/>
                <a:gd name="T2" fmla="*/ 46 w 47"/>
                <a:gd name="T3" fmla="*/ 0 h 27"/>
                <a:gd name="T4" fmla="*/ 46 w 47"/>
                <a:gd name="T5" fmla="*/ 0 h 27"/>
                <a:gd name="T6" fmla="*/ 0 w 47"/>
                <a:gd name="T7" fmla="*/ 27 h 27"/>
                <a:gd name="T8" fmla="*/ 0 w 47"/>
                <a:gd name="T9" fmla="*/ 27 h 27"/>
              </a:gdLst>
              <a:ahLst/>
              <a:cxnLst>
                <a:cxn ang="0">
                  <a:pos x="T0" y="T1"/>
                </a:cxn>
                <a:cxn ang="0">
                  <a:pos x="T2" y="T3"/>
                </a:cxn>
                <a:cxn ang="0">
                  <a:pos x="T4" y="T5"/>
                </a:cxn>
                <a:cxn ang="0">
                  <a:pos x="T6" y="T7"/>
                </a:cxn>
                <a:cxn ang="0">
                  <a:pos x="T8" y="T9"/>
                </a:cxn>
              </a:cxnLst>
              <a:rect l="0" t="0" r="r" b="b"/>
              <a:pathLst>
                <a:path w="47" h="27">
                  <a:moveTo>
                    <a:pt x="0" y="27"/>
                  </a:moveTo>
                  <a:cubicBezTo>
                    <a:pt x="16" y="19"/>
                    <a:pt x="31" y="8"/>
                    <a:pt x="46" y="0"/>
                  </a:cubicBezTo>
                  <a:cubicBezTo>
                    <a:pt x="47" y="0"/>
                    <a:pt x="46" y="0"/>
                    <a:pt x="46" y="0"/>
                  </a:cubicBezTo>
                  <a:cubicBezTo>
                    <a:pt x="30" y="8"/>
                    <a:pt x="16" y="18"/>
                    <a:pt x="0" y="27"/>
                  </a:cubicBezTo>
                  <a:cubicBezTo>
                    <a:pt x="0" y="27"/>
                    <a:pt x="0" y="27"/>
                    <a:pt x="0"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3" name="Freeform 9813"/>
            <p:cNvSpPr>
              <a:spLocks noChangeArrowheads="1"/>
            </p:cNvSpPr>
            <p:nvPr/>
          </p:nvSpPr>
          <p:spPr bwMode="auto">
            <a:xfrm>
              <a:off x="19050" y="52388"/>
              <a:ext cx="168275" cy="117475"/>
            </a:xfrm>
            <a:custGeom>
              <a:avLst/>
              <a:gdLst>
                <a:gd name="T0" fmla="*/ 44 w 45"/>
                <a:gd name="T1" fmla="*/ 0 h 31"/>
                <a:gd name="T2" fmla="*/ 0 w 45"/>
                <a:gd name="T3" fmla="*/ 30 h 31"/>
                <a:gd name="T4" fmla="*/ 0 w 45"/>
                <a:gd name="T5" fmla="*/ 30 h 31"/>
                <a:gd name="T6" fmla="*/ 44 w 45"/>
                <a:gd name="T7" fmla="*/ 0 h 31"/>
                <a:gd name="T8" fmla="*/ 44 w 45"/>
                <a:gd name="T9" fmla="*/ 0 h 31"/>
              </a:gdLst>
              <a:ahLst/>
              <a:cxnLst>
                <a:cxn ang="0">
                  <a:pos x="T0" y="T1"/>
                </a:cxn>
                <a:cxn ang="0">
                  <a:pos x="T2" y="T3"/>
                </a:cxn>
                <a:cxn ang="0">
                  <a:pos x="T4" y="T5"/>
                </a:cxn>
                <a:cxn ang="0">
                  <a:pos x="T6" y="T7"/>
                </a:cxn>
                <a:cxn ang="0">
                  <a:pos x="T8" y="T9"/>
                </a:cxn>
              </a:cxnLst>
              <a:rect l="0" t="0" r="r" b="b"/>
              <a:pathLst>
                <a:path w="45" h="31">
                  <a:moveTo>
                    <a:pt x="44" y="0"/>
                  </a:moveTo>
                  <a:cubicBezTo>
                    <a:pt x="29" y="10"/>
                    <a:pt x="14" y="19"/>
                    <a:pt x="0" y="30"/>
                  </a:cubicBezTo>
                  <a:cubicBezTo>
                    <a:pt x="0" y="30"/>
                    <a:pt x="0" y="31"/>
                    <a:pt x="0" y="30"/>
                  </a:cubicBezTo>
                  <a:cubicBezTo>
                    <a:pt x="14" y="19"/>
                    <a:pt x="30" y="11"/>
                    <a:pt x="44" y="0"/>
                  </a:cubicBezTo>
                  <a:cubicBezTo>
                    <a:pt x="45" y="0"/>
                    <a:pt x="44" y="0"/>
                    <a:pt x="4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4" name="Freeform 9814"/>
            <p:cNvSpPr>
              <a:spLocks noChangeArrowheads="1"/>
            </p:cNvSpPr>
            <p:nvPr/>
          </p:nvSpPr>
          <p:spPr bwMode="auto">
            <a:xfrm>
              <a:off x="11112" y="49213"/>
              <a:ext cx="173038" cy="104775"/>
            </a:xfrm>
            <a:custGeom>
              <a:avLst/>
              <a:gdLst>
                <a:gd name="T0" fmla="*/ 1 w 46"/>
                <a:gd name="T1" fmla="*/ 28 h 28"/>
                <a:gd name="T2" fmla="*/ 46 w 46"/>
                <a:gd name="T3" fmla="*/ 0 h 28"/>
                <a:gd name="T4" fmla="*/ 46 w 46"/>
                <a:gd name="T5" fmla="*/ 0 h 28"/>
                <a:gd name="T6" fmla="*/ 0 w 46"/>
                <a:gd name="T7" fmla="*/ 27 h 28"/>
                <a:gd name="T8" fmla="*/ 1 w 46"/>
                <a:gd name="T9" fmla="*/ 28 h 28"/>
              </a:gdLst>
              <a:ahLst/>
              <a:cxnLst>
                <a:cxn ang="0">
                  <a:pos x="T0" y="T1"/>
                </a:cxn>
                <a:cxn ang="0">
                  <a:pos x="T2" y="T3"/>
                </a:cxn>
                <a:cxn ang="0">
                  <a:pos x="T4" y="T5"/>
                </a:cxn>
                <a:cxn ang="0">
                  <a:pos x="T6" y="T7"/>
                </a:cxn>
                <a:cxn ang="0">
                  <a:pos x="T8" y="T9"/>
                </a:cxn>
              </a:cxnLst>
              <a:rect l="0" t="0" r="r" b="b"/>
              <a:pathLst>
                <a:path w="46" h="28">
                  <a:moveTo>
                    <a:pt x="1" y="28"/>
                  </a:moveTo>
                  <a:cubicBezTo>
                    <a:pt x="16" y="18"/>
                    <a:pt x="30" y="7"/>
                    <a:pt x="46" y="0"/>
                  </a:cubicBezTo>
                  <a:cubicBezTo>
                    <a:pt x="46" y="0"/>
                    <a:pt x="46" y="0"/>
                    <a:pt x="46" y="0"/>
                  </a:cubicBezTo>
                  <a:cubicBezTo>
                    <a:pt x="29" y="7"/>
                    <a:pt x="15" y="18"/>
                    <a:pt x="0" y="27"/>
                  </a:cubicBezTo>
                  <a:cubicBezTo>
                    <a:pt x="0" y="28"/>
                    <a:pt x="1" y="28"/>
                    <a:pt x="1" y="2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5" name="Freeform 9815"/>
            <p:cNvSpPr>
              <a:spLocks noChangeArrowheads="1"/>
            </p:cNvSpPr>
            <p:nvPr/>
          </p:nvSpPr>
          <p:spPr bwMode="auto">
            <a:xfrm>
              <a:off x="85725" y="26988"/>
              <a:ext cx="68263" cy="41275"/>
            </a:xfrm>
            <a:custGeom>
              <a:avLst/>
              <a:gdLst>
                <a:gd name="T0" fmla="*/ 18 w 18"/>
                <a:gd name="T1" fmla="*/ 0 h 11"/>
                <a:gd name="T2" fmla="*/ 1 w 18"/>
                <a:gd name="T3" fmla="*/ 11 h 11"/>
                <a:gd name="T4" fmla="*/ 1 w 18"/>
                <a:gd name="T5" fmla="*/ 11 h 11"/>
                <a:gd name="T6" fmla="*/ 18 w 18"/>
                <a:gd name="T7" fmla="*/ 1 h 11"/>
                <a:gd name="T8" fmla="*/ 18 w 18"/>
                <a:gd name="T9" fmla="*/ 0 h 11"/>
              </a:gdLst>
              <a:ahLst/>
              <a:cxnLst>
                <a:cxn ang="0">
                  <a:pos x="T0" y="T1"/>
                </a:cxn>
                <a:cxn ang="0">
                  <a:pos x="T2" y="T3"/>
                </a:cxn>
                <a:cxn ang="0">
                  <a:pos x="T4" y="T5"/>
                </a:cxn>
                <a:cxn ang="0">
                  <a:pos x="T6" y="T7"/>
                </a:cxn>
                <a:cxn ang="0">
                  <a:pos x="T8" y="T9"/>
                </a:cxn>
              </a:cxnLst>
              <a:rect l="0" t="0" r="r" b="b"/>
              <a:pathLst>
                <a:path w="18" h="11">
                  <a:moveTo>
                    <a:pt x="18" y="0"/>
                  </a:moveTo>
                  <a:cubicBezTo>
                    <a:pt x="12" y="4"/>
                    <a:pt x="6" y="7"/>
                    <a:pt x="1" y="11"/>
                  </a:cubicBezTo>
                  <a:cubicBezTo>
                    <a:pt x="0" y="11"/>
                    <a:pt x="1" y="11"/>
                    <a:pt x="1" y="11"/>
                  </a:cubicBezTo>
                  <a:cubicBezTo>
                    <a:pt x="7" y="7"/>
                    <a:pt x="12" y="4"/>
                    <a:pt x="18" y="1"/>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96" name="Group 2177"/>
          <p:cNvGrpSpPr/>
          <p:nvPr/>
        </p:nvGrpSpPr>
        <p:grpSpPr bwMode="auto">
          <a:xfrm>
            <a:off x="2380834" y="2786285"/>
            <a:ext cx="375532" cy="356371"/>
            <a:chOff x="0" y="0"/>
            <a:chExt cx="311150" cy="295275"/>
          </a:xfrm>
        </p:grpSpPr>
        <p:sp>
          <p:nvSpPr>
            <p:cNvPr id="97" name="Freeform 2150"/>
            <p:cNvSpPr>
              <a:spLocks noEditPoints="1" noChangeArrowheads="1"/>
            </p:cNvSpPr>
            <p:nvPr/>
          </p:nvSpPr>
          <p:spPr bwMode="auto">
            <a:xfrm>
              <a:off x="123825" y="53975"/>
              <a:ext cx="58738" cy="65087"/>
            </a:xfrm>
            <a:custGeom>
              <a:avLst/>
              <a:gdLst>
                <a:gd name="T0" fmla="*/ 9 w 10"/>
                <a:gd name="T1" fmla="*/ 8 h 11"/>
                <a:gd name="T2" fmla="*/ 9 w 10"/>
                <a:gd name="T3" fmla="*/ 7 h 11"/>
                <a:gd name="T4" fmla="*/ 9 w 10"/>
                <a:gd name="T5" fmla="*/ 2 h 11"/>
                <a:gd name="T6" fmla="*/ 8 w 10"/>
                <a:gd name="T7" fmla="*/ 2 h 11"/>
                <a:gd name="T8" fmla="*/ 5 w 10"/>
                <a:gd name="T9" fmla="*/ 1 h 11"/>
                <a:gd name="T10" fmla="*/ 2 w 10"/>
                <a:gd name="T11" fmla="*/ 1 h 11"/>
                <a:gd name="T12" fmla="*/ 0 w 10"/>
                <a:gd name="T13" fmla="*/ 8 h 11"/>
                <a:gd name="T14" fmla="*/ 0 w 10"/>
                <a:gd name="T15" fmla="*/ 8 h 11"/>
                <a:gd name="T16" fmla="*/ 9 w 10"/>
                <a:gd name="T17" fmla="*/ 8 h 11"/>
                <a:gd name="T18" fmla="*/ 9 w 10"/>
                <a:gd name="T19" fmla="*/ 2 h 11"/>
                <a:gd name="T20" fmla="*/ 9 w 10"/>
                <a:gd name="T21" fmla="*/ 2 h 11"/>
                <a:gd name="T22" fmla="*/ 8 w 10"/>
                <a:gd name="T23" fmla="*/ 8 h 11"/>
                <a:gd name="T24" fmla="*/ 8 w 10"/>
                <a:gd name="T25" fmla="*/ 8 h 11"/>
                <a:gd name="T26" fmla="*/ 2 w 10"/>
                <a:gd name="T27" fmla="*/ 3 h 11"/>
                <a:gd name="T28" fmla="*/ 3 w 10"/>
                <a:gd name="T29" fmla="*/ 2 h 11"/>
                <a:gd name="T30" fmla="*/ 3 w 10"/>
                <a:gd name="T31" fmla="*/ 2 h 11"/>
                <a:gd name="T32" fmla="*/ 8 w 10"/>
                <a:gd name="T33" fmla="*/ 3 h 11"/>
                <a:gd name="T34" fmla="*/ 9 w 10"/>
                <a:gd name="T35" fmla="*/ 3 h 11"/>
                <a:gd name="T36" fmla="*/ 8 w 10"/>
                <a:gd name="T37" fmla="*/ 6 h 11"/>
                <a:gd name="T38" fmla="*/ 6 w 10"/>
                <a:gd name="T39" fmla="*/ 8 h 11"/>
                <a:gd name="T40" fmla="*/ 2 w 10"/>
                <a:gd name="T4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1">
                  <a:moveTo>
                    <a:pt x="9" y="8"/>
                  </a:moveTo>
                  <a:cubicBezTo>
                    <a:pt x="10" y="8"/>
                    <a:pt x="10" y="8"/>
                    <a:pt x="9" y="7"/>
                  </a:cubicBezTo>
                  <a:cubicBezTo>
                    <a:pt x="10" y="7"/>
                    <a:pt x="9" y="3"/>
                    <a:pt x="9" y="2"/>
                  </a:cubicBezTo>
                  <a:cubicBezTo>
                    <a:pt x="9" y="2"/>
                    <a:pt x="8" y="1"/>
                    <a:pt x="8" y="2"/>
                  </a:cubicBezTo>
                  <a:cubicBezTo>
                    <a:pt x="8" y="0"/>
                    <a:pt x="5" y="0"/>
                    <a:pt x="5" y="1"/>
                  </a:cubicBezTo>
                  <a:cubicBezTo>
                    <a:pt x="4" y="0"/>
                    <a:pt x="3" y="1"/>
                    <a:pt x="2" y="1"/>
                  </a:cubicBezTo>
                  <a:cubicBezTo>
                    <a:pt x="1" y="0"/>
                    <a:pt x="1" y="7"/>
                    <a:pt x="0" y="8"/>
                  </a:cubicBezTo>
                  <a:cubicBezTo>
                    <a:pt x="0" y="8"/>
                    <a:pt x="0" y="8"/>
                    <a:pt x="0" y="8"/>
                  </a:cubicBezTo>
                  <a:cubicBezTo>
                    <a:pt x="3" y="11"/>
                    <a:pt x="9" y="8"/>
                    <a:pt x="9" y="8"/>
                  </a:cubicBezTo>
                  <a:close/>
                  <a:moveTo>
                    <a:pt x="9" y="2"/>
                  </a:moveTo>
                  <a:cubicBezTo>
                    <a:pt x="9" y="2"/>
                    <a:pt x="9" y="3"/>
                    <a:pt x="9" y="2"/>
                  </a:cubicBezTo>
                  <a:close/>
                  <a:moveTo>
                    <a:pt x="8" y="8"/>
                  </a:moveTo>
                  <a:cubicBezTo>
                    <a:pt x="8" y="8"/>
                    <a:pt x="8" y="8"/>
                    <a:pt x="8" y="8"/>
                  </a:cubicBezTo>
                  <a:close/>
                  <a:moveTo>
                    <a:pt x="2" y="3"/>
                  </a:moveTo>
                  <a:cubicBezTo>
                    <a:pt x="3" y="3"/>
                    <a:pt x="3" y="3"/>
                    <a:pt x="3" y="2"/>
                  </a:cubicBezTo>
                  <a:cubicBezTo>
                    <a:pt x="3" y="4"/>
                    <a:pt x="3" y="2"/>
                    <a:pt x="3" y="2"/>
                  </a:cubicBezTo>
                  <a:cubicBezTo>
                    <a:pt x="3" y="1"/>
                    <a:pt x="8" y="2"/>
                    <a:pt x="8" y="3"/>
                  </a:cubicBezTo>
                  <a:cubicBezTo>
                    <a:pt x="8" y="3"/>
                    <a:pt x="8" y="3"/>
                    <a:pt x="9" y="3"/>
                  </a:cubicBezTo>
                  <a:cubicBezTo>
                    <a:pt x="7" y="3"/>
                    <a:pt x="9" y="6"/>
                    <a:pt x="8" y="6"/>
                  </a:cubicBezTo>
                  <a:cubicBezTo>
                    <a:pt x="7" y="6"/>
                    <a:pt x="8" y="8"/>
                    <a:pt x="6" y="8"/>
                  </a:cubicBezTo>
                  <a:cubicBezTo>
                    <a:pt x="3" y="8"/>
                    <a:pt x="1" y="6"/>
                    <a:pt x="2"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8" name="Freeform 2151"/>
            <p:cNvSpPr>
              <a:spLocks noChangeArrowheads="1"/>
            </p:cNvSpPr>
            <p:nvPr/>
          </p:nvSpPr>
          <p:spPr bwMode="auto">
            <a:xfrm>
              <a:off x="169862" y="71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9" name="Freeform 2152"/>
            <p:cNvSpPr>
              <a:spLocks noChangeArrowheads="1"/>
            </p:cNvSpPr>
            <p:nvPr/>
          </p:nvSpPr>
          <p:spPr bwMode="auto">
            <a:xfrm>
              <a:off x="134937" y="65088"/>
              <a:ext cx="6350" cy="12700"/>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1" y="1"/>
                    <a:pt x="1" y="1"/>
                    <a:pt x="0" y="1"/>
                  </a:cubicBezTo>
                  <a:cubicBezTo>
                    <a:pt x="0" y="2"/>
                    <a:pt x="1" y="1"/>
                    <a:pt x="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0" name="Freeform 2153"/>
            <p:cNvSpPr>
              <a:spLocks noEditPoints="1" noChangeArrowheads="1"/>
            </p:cNvSpPr>
            <p:nvPr/>
          </p:nvSpPr>
          <p:spPr bwMode="auto">
            <a:xfrm>
              <a:off x="106362" y="112713"/>
              <a:ext cx="93663" cy="117475"/>
            </a:xfrm>
            <a:custGeom>
              <a:avLst/>
              <a:gdLst>
                <a:gd name="T0" fmla="*/ 15 w 16"/>
                <a:gd name="T1" fmla="*/ 15 h 20"/>
                <a:gd name="T2" fmla="*/ 16 w 16"/>
                <a:gd name="T3" fmla="*/ 14 h 20"/>
                <a:gd name="T4" fmla="*/ 13 w 16"/>
                <a:gd name="T5" fmla="*/ 14 h 20"/>
                <a:gd name="T6" fmla="*/ 13 w 16"/>
                <a:gd name="T7" fmla="*/ 14 h 20"/>
                <a:gd name="T8" fmla="*/ 12 w 16"/>
                <a:gd name="T9" fmla="*/ 8 h 20"/>
                <a:gd name="T10" fmla="*/ 12 w 16"/>
                <a:gd name="T11" fmla="*/ 8 h 20"/>
                <a:gd name="T12" fmla="*/ 13 w 16"/>
                <a:gd name="T13" fmla="*/ 8 h 20"/>
                <a:gd name="T14" fmla="*/ 13 w 16"/>
                <a:gd name="T15" fmla="*/ 6 h 20"/>
                <a:gd name="T16" fmla="*/ 12 w 16"/>
                <a:gd name="T17" fmla="*/ 2 h 20"/>
                <a:gd name="T18" fmla="*/ 12 w 16"/>
                <a:gd name="T19" fmla="*/ 2 h 20"/>
                <a:gd name="T20" fmla="*/ 3 w 16"/>
                <a:gd name="T21" fmla="*/ 1 h 20"/>
                <a:gd name="T22" fmla="*/ 1 w 16"/>
                <a:gd name="T23" fmla="*/ 5 h 20"/>
                <a:gd name="T24" fmla="*/ 4 w 16"/>
                <a:gd name="T25" fmla="*/ 7 h 20"/>
                <a:gd name="T26" fmla="*/ 3 w 16"/>
                <a:gd name="T27" fmla="*/ 7 h 20"/>
                <a:gd name="T28" fmla="*/ 4 w 16"/>
                <a:gd name="T29" fmla="*/ 7 h 20"/>
                <a:gd name="T30" fmla="*/ 4 w 16"/>
                <a:gd name="T31" fmla="*/ 13 h 20"/>
                <a:gd name="T32" fmla="*/ 4 w 16"/>
                <a:gd name="T33" fmla="*/ 16 h 20"/>
                <a:gd name="T34" fmla="*/ 4 w 16"/>
                <a:gd name="T35" fmla="*/ 16 h 20"/>
                <a:gd name="T36" fmla="*/ 4 w 16"/>
                <a:gd name="T37" fmla="*/ 16 h 20"/>
                <a:gd name="T38" fmla="*/ 4 w 16"/>
                <a:gd name="T39" fmla="*/ 16 h 20"/>
                <a:gd name="T40" fmla="*/ 5 w 16"/>
                <a:gd name="T41" fmla="*/ 16 h 20"/>
                <a:gd name="T42" fmla="*/ 4 w 16"/>
                <a:gd name="T43" fmla="*/ 16 h 20"/>
                <a:gd name="T44" fmla="*/ 4 w 16"/>
                <a:gd name="T45" fmla="*/ 16 h 20"/>
                <a:gd name="T46" fmla="*/ 4 w 16"/>
                <a:gd name="T47" fmla="*/ 16 h 20"/>
                <a:gd name="T48" fmla="*/ 4 w 16"/>
                <a:gd name="T49" fmla="*/ 16 h 20"/>
                <a:gd name="T50" fmla="*/ 4 w 16"/>
                <a:gd name="T51" fmla="*/ 17 h 20"/>
                <a:gd name="T52" fmla="*/ 4 w 16"/>
                <a:gd name="T53" fmla="*/ 17 h 20"/>
                <a:gd name="T54" fmla="*/ 4 w 16"/>
                <a:gd name="T55" fmla="*/ 17 h 20"/>
                <a:gd name="T56" fmla="*/ 5 w 16"/>
                <a:gd name="T57" fmla="*/ 18 h 20"/>
                <a:gd name="T58" fmla="*/ 8 w 16"/>
                <a:gd name="T59" fmla="*/ 18 h 20"/>
                <a:gd name="T60" fmla="*/ 6 w 16"/>
                <a:gd name="T61" fmla="*/ 18 h 20"/>
                <a:gd name="T62" fmla="*/ 5 w 16"/>
                <a:gd name="T63" fmla="*/ 18 h 20"/>
                <a:gd name="T64" fmla="*/ 5 w 16"/>
                <a:gd name="T65" fmla="*/ 17 h 20"/>
                <a:gd name="T66" fmla="*/ 5 w 16"/>
                <a:gd name="T67" fmla="*/ 16 h 20"/>
                <a:gd name="T68" fmla="*/ 5 w 16"/>
                <a:gd name="T69" fmla="*/ 15 h 20"/>
                <a:gd name="T70" fmla="*/ 5 w 16"/>
                <a:gd name="T71" fmla="*/ 13 h 20"/>
                <a:gd name="T72" fmla="*/ 6 w 16"/>
                <a:gd name="T73" fmla="*/ 12 h 20"/>
                <a:gd name="T74" fmla="*/ 5 w 16"/>
                <a:gd name="T75" fmla="*/ 10 h 20"/>
                <a:gd name="T76" fmla="*/ 6 w 16"/>
                <a:gd name="T77" fmla="*/ 10 h 20"/>
                <a:gd name="T78" fmla="*/ 2 w 16"/>
                <a:gd name="T79" fmla="*/ 3 h 20"/>
                <a:gd name="T80" fmla="*/ 11 w 16"/>
                <a:gd name="T81" fmla="*/ 4 h 20"/>
                <a:gd name="T82" fmla="*/ 10 w 16"/>
                <a:gd name="T83" fmla="*/ 10 h 20"/>
                <a:gd name="T84" fmla="*/ 11 w 16"/>
                <a:gd name="T85" fmla="*/ 13 h 20"/>
                <a:gd name="T86" fmla="*/ 11 w 16"/>
                <a:gd name="T87" fmla="*/ 14 h 20"/>
                <a:gd name="T88" fmla="*/ 14 w 16"/>
                <a:gd name="T89" fmla="*/ 15 h 20"/>
                <a:gd name="T90" fmla="*/ 14 w 16"/>
                <a:gd name="T91" fmla="*/ 15 h 20"/>
                <a:gd name="T92" fmla="*/ 12 w 16"/>
                <a:gd name="T93" fmla="*/ 17 h 20"/>
                <a:gd name="T94" fmla="*/ 8 w 16"/>
                <a:gd name="T95" fmla="*/ 18 h 20"/>
                <a:gd name="T96" fmla="*/ 14 w 16"/>
                <a:gd name="T97" fmla="*/ 17 h 20"/>
                <a:gd name="T98" fmla="*/ 14 w 16"/>
                <a:gd name="T99" fmla="*/ 17 h 20"/>
                <a:gd name="T100" fmla="*/ 16 w 16"/>
                <a:gd name="T101" fmla="*/ 15 h 20"/>
                <a:gd name="T102" fmla="*/ 15 w 16"/>
                <a:gd name="T103" fmla="*/ 15 h 20"/>
                <a:gd name="T104" fmla="*/ 4 w 16"/>
                <a:gd name="T105" fmla="*/ 7 h 20"/>
                <a:gd name="T106" fmla="*/ 4 w 16"/>
                <a:gd name="T107" fmla="*/ 7 h 20"/>
                <a:gd name="T108" fmla="*/ 4 w 16"/>
                <a:gd name="T109" fmla="*/ 7 h 20"/>
                <a:gd name="T110" fmla="*/ 4 w 16"/>
                <a:gd name="T111" fmla="*/ 16 h 20"/>
                <a:gd name="T112" fmla="*/ 4 w 16"/>
                <a:gd name="T113" fmla="*/ 16 h 20"/>
                <a:gd name="T114" fmla="*/ 4 w 16"/>
                <a:gd name="T115" fmla="*/ 16 h 20"/>
                <a:gd name="T116" fmla="*/ 4 w 16"/>
                <a:gd name="T117" fmla="*/ 16 h 20"/>
                <a:gd name="T118" fmla="*/ 4 w 16"/>
                <a:gd name="T119" fmla="*/ 16 h 20"/>
                <a:gd name="T120" fmla="*/ 5 w 16"/>
                <a:gd name="T121" fmla="*/ 6 h 20"/>
                <a:gd name="T122" fmla="*/ 5 w 16"/>
                <a:gd name="T123" fmla="*/ 6 h 20"/>
                <a:gd name="T124" fmla="*/ 5 w 16"/>
                <a:gd name="T125"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 h="20">
                  <a:moveTo>
                    <a:pt x="15" y="15"/>
                  </a:moveTo>
                  <a:cubicBezTo>
                    <a:pt x="15" y="14"/>
                    <a:pt x="16" y="14"/>
                    <a:pt x="16" y="14"/>
                  </a:cubicBezTo>
                  <a:cubicBezTo>
                    <a:pt x="15" y="14"/>
                    <a:pt x="13" y="14"/>
                    <a:pt x="13" y="14"/>
                  </a:cubicBezTo>
                  <a:cubicBezTo>
                    <a:pt x="13" y="14"/>
                    <a:pt x="13" y="14"/>
                    <a:pt x="13" y="14"/>
                  </a:cubicBezTo>
                  <a:cubicBezTo>
                    <a:pt x="11" y="12"/>
                    <a:pt x="13" y="9"/>
                    <a:pt x="12" y="8"/>
                  </a:cubicBezTo>
                  <a:cubicBezTo>
                    <a:pt x="12" y="8"/>
                    <a:pt x="12" y="8"/>
                    <a:pt x="12" y="8"/>
                  </a:cubicBezTo>
                  <a:cubicBezTo>
                    <a:pt x="12" y="7"/>
                    <a:pt x="13" y="7"/>
                    <a:pt x="13" y="8"/>
                  </a:cubicBezTo>
                  <a:cubicBezTo>
                    <a:pt x="14" y="7"/>
                    <a:pt x="11" y="6"/>
                    <a:pt x="13" y="6"/>
                  </a:cubicBezTo>
                  <a:cubicBezTo>
                    <a:pt x="12" y="6"/>
                    <a:pt x="12" y="2"/>
                    <a:pt x="12" y="2"/>
                  </a:cubicBezTo>
                  <a:cubicBezTo>
                    <a:pt x="12" y="1"/>
                    <a:pt x="12" y="2"/>
                    <a:pt x="12" y="2"/>
                  </a:cubicBezTo>
                  <a:cubicBezTo>
                    <a:pt x="9" y="1"/>
                    <a:pt x="6" y="0"/>
                    <a:pt x="3" y="1"/>
                  </a:cubicBezTo>
                  <a:cubicBezTo>
                    <a:pt x="2" y="2"/>
                    <a:pt x="0" y="3"/>
                    <a:pt x="1" y="5"/>
                  </a:cubicBezTo>
                  <a:cubicBezTo>
                    <a:pt x="1" y="6"/>
                    <a:pt x="5" y="5"/>
                    <a:pt x="4" y="7"/>
                  </a:cubicBezTo>
                  <a:cubicBezTo>
                    <a:pt x="4" y="7"/>
                    <a:pt x="3" y="7"/>
                    <a:pt x="3" y="7"/>
                  </a:cubicBezTo>
                  <a:cubicBezTo>
                    <a:pt x="3" y="7"/>
                    <a:pt x="4" y="7"/>
                    <a:pt x="4" y="7"/>
                  </a:cubicBezTo>
                  <a:cubicBezTo>
                    <a:pt x="4" y="9"/>
                    <a:pt x="4" y="11"/>
                    <a:pt x="4" y="13"/>
                  </a:cubicBezTo>
                  <a:cubicBezTo>
                    <a:pt x="4" y="13"/>
                    <a:pt x="4" y="15"/>
                    <a:pt x="4" y="16"/>
                  </a:cubicBezTo>
                  <a:cubicBezTo>
                    <a:pt x="4" y="16"/>
                    <a:pt x="4" y="16"/>
                    <a:pt x="4" y="16"/>
                  </a:cubicBezTo>
                  <a:cubicBezTo>
                    <a:pt x="4" y="16"/>
                    <a:pt x="4" y="16"/>
                    <a:pt x="4" y="16"/>
                  </a:cubicBezTo>
                  <a:cubicBezTo>
                    <a:pt x="4" y="16"/>
                    <a:pt x="4" y="16"/>
                    <a:pt x="4" y="16"/>
                  </a:cubicBezTo>
                  <a:cubicBezTo>
                    <a:pt x="5" y="15"/>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4" y="17"/>
                    <a:pt x="4" y="17"/>
                    <a:pt x="4" y="17"/>
                  </a:cubicBezTo>
                  <a:cubicBezTo>
                    <a:pt x="4" y="17"/>
                    <a:pt x="4" y="17"/>
                    <a:pt x="4" y="17"/>
                  </a:cubicBezTo>
                  <a:cubicBezTo>
                    <a:pt x="4" y="17"/>
                    <a:pt x="4" y="17"/>
                    <a:pt x="5" y="18"/>
                  </a:cubicBezTo>
                  <a:cubicBezTo>
                    <a:pt x="6" y="19"/>
                    <a:pt x="7" y="19"/>
                    <a:pt x="8" y="18"/>
                  </a:cubicBezTo>
                  <a:cubicBezTo>
                    <a:pt x="7" y="18"/>
                    <a:pt x="6" y="18"/>
                    <a:pt x="6" y="18"/>
                  </a:cubicBezTo>
                  <a:cubicBezTo>
                    <a:pt x="7" y="18"/>
                    <a:pt x="5" y="17"/>
                    <a:pt x="5" y="18"/>
                  </a:cubicBezTo>
                  <a:cubicBezTo>
                    <a:pt x="6" y="17"/>
                    <a:pt x="5" y="17"/>
                    <a:pt x="5" y="17"/>
                  </a:cubicBezTo>
                  <a:cubicBezTo>
                    <a:pt x="5" y="17"/>
                    <a:pt x="5" y="16"/>
                    <a:pt x="5" y="16"/>
                  </a:cubicBezTo>
                  <a:cubicBezTo>
                    <a:pt x="5" y="16"/>
                    <a:pt x="5" y="16"/>
                    <a:pt x="5" y="15"/>
                  </a:cubicBezTo>
                  <a:cubicBezTo>
                    <a:pt x="5" y="15"/>
                    <a:pt x="6" y="13"/>
                    <a:pt x="5" y="13"/>
                  </a:cubicBezTo>
                  <a:cubicBezTo>
                    <a:pt x="5" y="13"/>
                    <a:pt x="6" y="12"/>
                    <a:pt x="6" y="12"/>
                  </a:cubicBezTo>
                  <a:cubicBezTo>
                    <a:pt x="6" y="11"/>
                    <a:pt x="5" y="10"/>
                    <a:pt x="5" y="10"/>
                  </a:cubicBezTo>
                  <a:cubicBezTo>
                    <a:pt x="6" y="10"/>
                    <a:pt x="5" y="10"/>
                    <a:pt x="6" y="10"/>
                  </a:cubicBezTo>
                  <a:cubicBezTo>
                    <a:pt x="6" y="8"/>
                    <a:pt x="4" y="4"/>
                    <a:pt x="2" y="3"/>
                  </a:cubicBezTo>
                  <a:cubicBezTo>
                    <a:pt x="4" y="3"/>
                    <a:pt x="9" y="0"/>
                    <a:pt x="11" y="4"/>
                  </a:cubicBezTo>
                  <a:cubicBezTo>
                    <a:pt x="12" y="5"/>
                    <a:pt x="11" y="8"/>
                    <a:pt x="10" y="10"/>
                  </a:cubicBezTo>
                  <a:cubicBezTo>
                    <a:pt x="10" y="11"/>
                    <a:pt x="10" y="12"/>
                    <a:pt x="11" y="13"/>
                  </a:cubicBezTo>
                  <a:cubicBezTo>
                    <a:pt x="11" y="14"/>
                    <a:pt x="13" y="15"/>
                    <a:pt x="11" y="14"/>
                  </a:cubicBezTo>
                  <a:cubicBezTo>
                    <a:pt x="12" y="15"/>
                    <a:pt x="13" y="16"/>
                    <a:pt x="14" y="15"/>
                  </a:cubicBezTo>
                  <a:cubicBezTo>
                    <a:pt x="13" y="16"/>
                    <a:pt x="13" y="16"/>
                    <a:pt x="14" y="15"/>
                  </a:cubicBezTo>
                  <a:cubicBezTo>
                    <a:pt x="13" y="16"/>
                    <a:pt x="13" y="17"/>
                    <a:pt x="12" y="17"/>
                  </a:cubicBezTo>
                  <a:cubicBezTo>
                    <a:pt x="12" y="17"/>
                    <a:pt x="10" y="18"/>
                    <a:pt x="8" y="18"/>
                  </a:cubicBezTo>
                  <a:cubicBezTo>
                    <a:pt x="8" y="20"/>
                    <a:pt x="13" y="18"/>
                    <a:pt x="14" y="17"/>
                  </a:cubicBezTo>
                  <a:cubicBezTo>
                    <a:pt x="14" y="17"/>
                    <a:pt x="14" y="17"/>
                    <a:pt x="14" y="17"/>
                  </a:cubicBezTo>
                  <a:cubicBezTo>
                    <a:pt x="15" y="17"/>
                    <a:pt x="16" y="15"/>
                    <a:pt x="16" y="15"/>
                  </a:cubicBezTo>
                  <a:cubicBezTo>
                    <a:pt x="16" y="15"/>
                    <a:pt x="15" y="15"/>
                    <a:pt x="15" y="15"/>
                  </a:cubicBezTo>
                  <a:close/>
                  <a:moveTo>
                    <a:pt x="4" y="7"/>
                  </a:moveTo>
                  <a:cubicBezTo>
                    <a:pt x="4" y="7"/>
                    <a:pt x="4" y="7"/>
                    <a:pt x="4" y="7"/>
                  </a:cubicBezTo>
                  <a:cubicBezTo>
                    <a:pt x="4" y="7"/>
                    <a:pt x="4" y="7"/>
                    <a:pt x="4" y="7"/>
                  </a:cubicBezTo>
                  <a:close/>
                  <a:moveTo>
                    <a:pt x="4" y="16"/>
                  </a:moveTo>
                  <a:cubicBezTo>
                    <a:pt x="4" y="16"/>
                    <a:pt x="4" y="16"/>
                    <a:pt x="4" y="16"/>
                  </a:cubicBezTo>
                  <a:cubicBezTo>
                    <a:pt x="4" y="16"/>
                    <a:pt x="4" y="16"/>
                    <a:pt x="4" y="16"/>
                  </a:cubicBezTo>
                  <a:cubicBezTo>
                    <a:pt x="4" y="16"/>
                    <a:pt x="4" y="16"/>
                    <a:pt x="4" y="16"/>
                  </a:cubicBezTo>
                  <a:cubicBezTo>
                    <a:pt x="4" y="16"/>
                    <a:pt x="4" y="16"/>
                    <a:pt x="4" y="16"/>
                  </a:cubicBezTo>
                  <a:close/>
                  <a:moveTo>
                    <a:pt x="5" y="6"/>
                  </a:moveTo>
                  <a:cubicBezTo>
                    <a:pt x="5" y="6"/>
                    <a:pt x="5" y="6"/>
                    <a:pt x="5" y="6"/>
                  </a:cubicBezTo>
                  <a:cubicBezTo>
                    <a:pt x="5" y="6"/>
                    <a:pt x="5" y="6"/>
                    <a:pt x="5"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1" name="Freeform 2154"/>
            <p:cNvSpPr>
              <a:spLocks noEditPoints="1" noChangeArrowheads="1"/>
            </p:cNvSpPr>
            <p:nvPr/>
          </p:nvSpPr>
          <p:spPr bwMode="auto">
            <a:xfrm>
              <a:off x="0" y="0"/>
              <a:ext cx="311150" cy="295275"/>
            </a:xfrm>
            <a:custGeom>
              <a:avLst/>
              <a:gdLst>
                <a:gd name="T0" fmla="*/ 50 w 53"/>
                <a:gd name="T1" fmla="*/ 18 h 50"/>
                <a:gd name="T2" fmla="*/ 45 w 53"/>
                <a:gd name="T3" fmla="*/ 10 h 50"/>
                <a:gd name="T4" fmla="*/ 40 w 53"/>
                <a:gd name="T5" fmla="*/ 5 h 50"/>
                <a:gd name="T6" fmla="*/ 39 w 53"/>
                <a:gd name="T7" fmla="*/ 5 h 50"/>
                <a:gd name="T8" fmla="*/ 32 w 53"/>
                <a:gd name="T9" fmla="*/ 2 h 50"/>
                <a:gd name="T10" fmla="*/ 30 w 53"/>
                <a:gd name="T11" fmla="*/ 2 h 50"/>
                <a:gd name="T12" fmla="*/ 30 w 53"/>
                <a:gd name="T13" fmla="*/ 1 h 50"/>
                <a:gd name="T14" fmla="*/ 30 w 53"/>
                <a:gd name="T15" fmla="*/ 1 h 50"/>
                <a:gd name="T16" fmla="*/ 30 w 53"/>
                <a:gd name="T17" fmla="*/ 1 h 50"/>
                <a:gd name="T18" fmla="*/ 30 w 53"/>
                <a:gd name="T19" fmla="*/ 1 h 50"/>
                <a:gd name="T20" fmla="*/ 30 w 53"/>
                <a:gd name="T21" fmla="*/ 1 h 50"/>
                <a:gd name="T22" fmla="*/ 30 w 53"/>
                <a:gd name="T23" fmla="*/ 1 h 50"/>
                <a:gd name="T24" fmla="*/ 29 w 53"/>
                <a:gd name="T25" fmla="*/ 1 h 50"/>
                <a:gd name="T26" fmla="*/ 28 w 53"/>
                <a:gd name="T27" fmla="*/ 1 h 50"/>
                <a:gd name="T28" fmla="*/ 26 w 53"/>
                <a:gd name="T29" fmla="*/ 1 h 50"/>
                <a:gd name="T30" fmla="*/ 25 w 53"/>
                <a:gd name="T31" fmla="*/ 1 h 50"/>
                <a:gd name="T32" fmla="*/ 24 w 53"/>
                <a:gd name="T33" fmla="*/ 1 h 50"/>
                <a:gd name="T34" fmla="*/ 20 w 53"/>
                <a:gd name="T35" fmla="*/ 2 h 50"/>
                <a:gd name="T36" fmla="*/ 14 w 53"/>
                <a:gd name="T37" fmla="*/ 4 h 50"/>
                <a:gd name="T38" fmla="*/ 9 w 53"/>
                <a:gd name="T39" fmla="*/ 10 h 50"/>
                <a:gd name="T40" fmla="*/ 8 w 53"/>
                <a:gd name="T41" fmla="*/ 11 h 50"/>
                <a:gd name="T42" fmla="*/ 5 w 53"/>
                <a:gd name="T43" fmla="*/ 14 h 50"/>
                <a:gd name="T44" fmla="*/ 5 w 53"/>
                <a:gd name="T45" fmla="*/ 15 h 50"/>
                <a:gd name="T46" fmla="*/ 14 w 53"/>
                <a:gd name="T47" fmla="*/ 46 h 50"/>
                <a:gd name="T48" fmla="*/ 20 w 53"/>
                <a:gd name="T49" fmla="*/ 49 h 50"/>
                <a:gd name="T50" fmla="*/ 41 w 53"/>
                <a:gd name="T51" fmla="*/ 46 h 50"/>
                <a:gd name="T52" fmla="*/ 49 w 53"/>
                <a:gd name="T53" fmla="*/ 16 h 50"/>
                <a:gd name="T54" fmla="*/ 48 w 53"/>
                <a:gd name="T55" fmla="*/ 16 h 50"/>
                <a:gd name="T56" fmla="*/ 48 w 53"/>
                <a:gd name="T57" fmla="*/ 15 h 50"/>
                <a:gd name="T58" fmla="*/ 46 w 53"/>
                <a:gd name="T59" fmla="*/ 38 h 50"/>
                <a:gd name="T60" fmla="*/ 42 w 53"/>
                <a:gd name="T61" fmla="*/ 42 h 50"/>
                <a:gd name="T62" fmla="*/ 42 w 53"/>
                <a:gd name="T63" fmla="*/ 42 h 50"/>
                <a:gd name="T64" fmla="*/ 38 w 53"/>
                <a:gd name="T65" fmla="*/ 46 h 50"/>
                <a:gd name="T66" fmla="*/ 33 w 53"/>
                <a:gd name="T67" fmla="*/ 47 h 50"/>
                <a:gd name="T68" fmla="*/ 17 w 53"/>
                <a:gd name="T69" fmla="*/ 46 h 50"/>
                <a:gd name="T70" fmla="*/ 8 w 53"/>
                <a:gd name="T71" fmla="*/ 39 h 50"/>
                <a:gd name="T72" fmla="*/ 4 w 53"/>
                <a:gd name="T73" fmla="*/ 20 h 50"/>
                <a:gd name="T74" fmla="*/ 5 w 53"/>
                <a:gd name="T75" fmla="*/ 17 h 50"/>
                <a:gd name="T76" fmla="*/ 14 w 53"/>
                <a:gd name="T77" fmla="*/ 6 h 50"/>
                <a:gd name="T78" fmla="*/ 23 w 53"/>
                <a:gd name="T79" fmla="*/ 2 h 50"/>
                <a:gd name="T80" fmla="*/ 23 w 53"/>
                <a:gd name="T81" fmla="*/ 2 h 50"/>
                <a:gd name="T82" fmla="*/ 24 w 53"/>
                <a:gd name="T83" fmla="*/ 2 h 50"/>
                <a:gd name="T84" fmla="*/ 28 w 53"/>
                <a:gd name="T85" fmla="*/ 2 h 50"/>
                <a:gd name="T86" fmla="*/ 30 w 53"/>
                <a:gd name="T87" fmla="*/ 2 h 50"/>
                <a:gd name="T88" fmla="*/ 31 w 53"/>
                <a:gd name="T89" fmla="*/ 3 h 50"/>
                <a:gd name="T90" fmla="*/ 35 w 53"/>
                <a:gd name="T91" fmla="*/ 4 h 50"/>
                <a:gd name="T92" fmla="*/ 38 w 53"/>
                <a:gd name="T93" fmla="*/ 6 h 50"/>
                <a:gd name="T94" fmla="*/ 43 w 53"/>
                <a:gd name="T95" fmla="*/ 9 h 50"/>
                <a:gd name="T96" fmla="*/ 44 w 53"/>
                <a:gd name="T97" fmla="*/ 10 h 50"/>
                <a:gd name="T98" fmla="*/ 46 w 53"/>
                <a:gd name="T99" fmla="*/ 12 h 50"/>
                <a:gd name="T100" fmla="*/ 47 w 53"/>
                <a:gd name="T101" fmla="*/ 16 h 50"/>
                <a:gd name="T102" fmla="*/ 49 w 53"/>
                <a:gd name="T103" fmla="*/ 18 h 50"/>
                <a:gd name="T104" fmla="*/ 49 w 53"/>
                <a:gd name="T10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 h="50">
                  <a:moveTo>
                    <a:pt x="49" y="16"/>
                  </a:moveTo>
                  <a:cubicBezTo>
                    <a:pt x="50" y="16"/>
                    <a:pt x="50" y="18"/>
                    <a:pt x="50" y="18"/>
                  </a:cubicBezTo>
                  <a:cubicBezTo>
                    <a:pt x="50" y="17"/>
                    <a:pt x="49" y="14"/>
                    <a:pt x="49" y="15"/>
                  </a:cubicBezTo>
                  <a:cubicBezTo>
                    <a:pt x="48" y="13"/>
                    <a:pt x="46" y="11"/>
                    <a:pt x="45" y="10"/>
                  </a:cubicBezTo>
                  <a:cubicBezTo>
                    <a:pt x="44" y="8"/>
                    <a:pt x="41" y="7"/>
                    <a:pt x="39" y="5"/>
                  </a:cubicBezTo>
                  <a:cubicBezTo>
                    <a:pt x="39" y="5"/>
                    <a:pt x="40" y="5"/>
                    <a:pt x="40" y="5"/>
                  </a:cubicBezTo>
                  <a:cubicBezTo>
                    <a:pt x="40" y="5"/>
                    <a:pt x="39" y="5"/>
                    <a:pt x="39" y="4"/>
                  </a:cubicBezTo>
                  <a:cubicBezTo>
                    <a:pt x="39" y="5"/>
                    <a:pt x="39" y="5"/>
                    <a:pt x="39" y="5"/>
                  </a:cubicBezTo>
                  <a:cubicBezTo>
                    <a:pt x="36" y="4"/>
                    <a:pt x="34" y="3"/>
                    <a:pt x="32" y="2"/>
                  </a:cubicBezTo>
                  <a:cubicBezTo>
                    <a:pt x="32" y="2"/>
                    <a:pt x="32" y="2"/>
                    <a:pt x="32" y="2"/>
                  </a:cubicBezTo>
                  <a:cubicBezTo>
                    <a:pt x="32" y="2"/>
                    <a:pt x="31" y="2"/>
                    <a:pt x="30" y="2"/>
                  </a:cubicBezTo>
                  <a:cubicBezTo>
                    <a:pt x="30" y="2"/>
                    <a:pt x="30" y="2"/>
                    <a:pt x="30" y="2"/>
                  </a:cubicBezTo>
                  <a:cubicBezTo>
                    <a:pt x="30" y="2"/>
                    <a:pt x="30" y="2"/>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29" y="1"/>
                    <a:pt x="29" y="1"/>
                  </a:cubicBezTo>
                  <a:cubicBezTo>
                    <a:pt x="29" y="1"/>
                    <a:pt x="29" y="1"/>
                    <a:pt x="29" y="1"/>
                  </a:cubicBezTo>
                  <a:cubicBezTo>
                    <a:pt x="29" y="1"/>
                    <a:pt x="29" y="1"/>
                    <a:pt x="28" y="1"/>
                  </a:cubicBezTo>
                  <a:cubicBezTo>
                    <a:pt x="28" y="1"/>
                    <a:pt x="28" y="1"/>
                    <a:pt x="28" y="1"/>
                  </a:cubicBezTo>
                  <a:cubicBezTo>
                    <a:pt x="28" y="1"/>
                    <a:pt x="28" y="1"/>
                    <a:pt x="28" y="1"/>
                  </a:cubicBezTo>
                  <a:cubicBezTo>
                    <a:pt x="27" y="1"/>
                    <a:pt x="27" y="1"/>
                    <a:pt x="26" y="1"/>
                  </a:cubicBezTo>
                  <a:cubicBezTo>
                    <a:pt x="26" y="1"/>
                    <a:pt x="26" y="1"/>
                    <a:pt x="26" y="1"/>
                  </a:cubicBezTo>
                  <a:cubicBezTo>
                    <a:pt x="26" y="1"/>
                    <a:pt x="26" y="0"/>
                    <a:pt x="25" y="1"/>
                  </a:cubicBezTo>
                  <a:cubicBezTo>
                    <a:pt x="26" y="1"/>
                    <a:pt x="25" y="1"/>
                    <a:pt x="24" y="1"/>
                  </a:cubicBezTo>
                  <a:cubicBezTo>
                    <a:pt x="24" y="1"/>
                    <a:pt x="24" y="1"/>
                    <a:pt x="24" y="1"/>
                  </a:cubicBezTo>
                  <a:cubicBezTo>
                    <a:pt x="24" y="1"/>
                    <a:pt x="24" y="1"/>
                    <a:pt x="23" y="1"/>
                  </a:cubicBezTo>
                  <a:cubicBezTo>
                    <a:pt x="22" y="1"/>
                    <a:pt x="21" y="2"/>
                    <a:pt x="20" y="2"/>
                  </a:cubicBezTo>
                  <a:cubicBezTo>
                    <a:pt x="18" y="2"/>
                    <a:pt x="16" y="3"/>
                    <a:pt x="15" y="4"/>
                  </a:cubicBezTo>
                  <a:cubicBezTo>
                    <a:pt x="14" y="4"/>
                    <a:pt x="14" y="4"/>
                    <a:pt x="14" y="4"/>
                  </a:cubicBezTo>
                  <a:cubicBezTo>
                    <a:pt x="14" y="5"/>
                    <a:pt x="12" y="5"/>
                    <a:pt x="12" y="5"/>
                  </a:cubicBezTo>
                  <a:cubicBezTo>
                    <a:pt x="11" y="6"/>
                    <a:pt x="9" y="9"/>
                    <a:pt x="9" y="10"/>
                  </a:cubicBezTo>
                  <a:cubicBezTo>
                    <a:pt x="9" y="10"/>
                    <a:pt x="9" y="9"/>
                    <a:pt x="9" y="9"/>
                  </a:cubicBezTo>
                  <a:cubicBezTo>
                    <a:pt x="8" y="10"/>
                    <a:pt x="8" y="10"/>
                    <a:pt x="8" y="11"/>
                  </a:cubicBezTo>
                  <a:cubicBezTo>
                    <a:pt x="7" y="11"/>
                    <a:pt x="8" y="9"/>
                    <a:pt x="8" y="9"/>
                  </a:cubicBezTo>
                  <a:cubicBezTo>
                    <a:pt x="8" y="10"/>
                    <a:pt x="5" y="14"/>
                    <a:pt x="5" y="14"/>
                  </a:cubicBezTo>
                  <a:cubicBezTo>
                    <a:pt x="5" y="14"/>
                    <a:pt x="5" y="15"/>
                    <a:pt x="4" y="15"/>
                  </a:cubicBezTo>
                  <a:cubicBezTo>
                    <a:pt x="4" y="15"/>
                    <a:pt x="5" y="15"/>
                    <a:pt x="5" y="15"/>
                  </a:cubicBezTo>
                  <a:cubicBezTo>
                    <a:pt x="0" y="19"/>
                    <a:pt x="2" y="28"/>
                    <a:pt x="4" y="34"/>
                  </a:cubicBezTo>
                  <a:cubicBezTo>
                    <a:pt x="6" y="39"/>
                    <a:pt x="9" y="43"/>
                    <a:pt x="14" y="46"/>
                  </a:cubicBezTo>
                  <a:cubicBezTo>
                    <a:pt x="13" y="45"/>
                    <a:pt x="15" y="46"/>
                    <a:pt x="14" y="46"/>
                  </a:cubicBezTo>
                  <a:cubicBezTo>
                    <a:pt x="16" y="47"/>
                    <a:pt x="18" y="48"/>
                    <a:pt x="20" y="49"/>
                  </a:cubicBezTo>
                  <a:cubicBezTo>
                    <a:pt x="23" y="50"/>
                    <a:pt x="29" y="50"/>
                    <a:pt x="33" y="49"/>
                  </a:cubicBezTo>
                  <a:cubicBezTo>
                    <a:pt x="35" y="47"/>
                    <a:pt x="39" y="47"/>
                    <a:pt x="41" y="46"/>
                  </a:cubicBezTo>
                  <a:cubicBezTo>
                    <a:pt x="42" y="45"/>
                    <a:pt x="47" y="39"/>
                    <a:pt x="47" y="39"/>
                  </a:cubicBezTo>
                  <a:cubicBezTo>
                    <a:pt x="50" y="32"/>
                    <a:pt x="53" y="24"/>
                    <a:pt x="49" y="16"/>
                  </a:cubicBezTo>
                  <a:close/>
                  <a:moveTo>
                    <a:pt x="48" y="15"/>
                  </a:moveTo>
                  <a:cubicBezTo>
                    <a:pt x="48" y="15"/>
                    <a:pt x="48" y="16"/>
                    <a:pt x="48" y="16"/>
                  </a:cubicBezTo>
                  <a:cubicBezTo>
                    <a:pt x="47" y="15"/>
                    <a:pt x="47" y="15"/>
                    <a:pt x="47" y="15"/>
                  </a:cubicBezTo>
                  <a:cubicBezTo>
                    <a:pt x="47" y="15"/>
                    <a:pt x="47" y="15"/>
                    <a:pt x="48" y="15"/>
                  </a:cubicBezTo>
                  <a:close/>
                  <a:moveTo>
                    <a:pt x="49" y="32"/>
                  </a:moveTo>
                  <a:cubicBezTo>
                    <a:pt x="48" y="32"/>
                    <a:pt x="47" y="38"/>
                    <a:pt x="46" y="38"/>
                  </a:cubicBezTo>
                  <a:cubicBezTo>
                    <a:pt x="46" y="37"/>
                    <a:pt x="46" y="37"/>
                    <a:pt x="46" y="37"/>
                  </a:cubicBezTo>
                  <a:cubicBezTo>
                    <a:pt x="44" y="38"/>
                    <a:pt x="44" y="41"/>
                    <a:pt x="42" y="42"/>
                  </a:cubicBezTo>
                  <a:cubicBezTo>
                    <a:pt x="43" y="42"/>
                    <a:pt x="43" y="41"/>
                    <a:pt x="43" y="41"/>
                  </a:cubicBezTo>
                  <a:cubicBezTo>
                    <a:pt x="43" y="41"/>
                    <a:pt x="42" y="42"/>
                    <a:pt x="42" y="42"/>
                  </a:cubicBezTo>
                  <a:cubicBezTo>
                    <a:pt x="43" y="41"/>
                    <a:pt x="42" y="43"/>
                    <a:pt x="42" y="43"/>
                  </a:cubicBezTo>
                  <a:cubicBezTo>
                    <a:pt x="40" y="44"/>
                    <a:pt x="39" y="45"/>
                    <a:pt x="38" y="46"/>
                  </a:cubicBezTo>
                  <a:cubicBezTo>
                    <a:pt x="37" y="46"/>
                    <a:pt x="36" y="46"/>
                    <a:pt x="35" y="47"/>
                  </a:cubicBezTo>
                  <a:cubicBezTo>
                    <a:pt x="35" y="47"/>
                    <a:pt x="31" y="47"/>
                    <a:pt x="33" y="47"/>
                  </a:cubicBezTo>
                  <a:cubicBezTo>
                    <a:pt x="33" y="47"/>
                    <a:pt x="31" y="48"/>
                    <a:pt x="32" y="47"/>
                  </a:cubicBezTo>
                  <a:cubicBezTo>
                    <a:pt x="27" y="49"/>
                    <a:pt x="21" y="48"/>
                    <a:pt x="17" y="46"/>
                  </a:cubicBezTo>
                  <a:cubicBezTo>
                    <a:pt x="15" y="45"/>
                    <a:pt x="13" y="43"/>
                    <a:pt x="11" y="42"/>
                  </a:cubicBezTo>
                  <a:cubicBezTo>
                    <a:pt x="11" y="41"/>
                    <a:pt x="9" y="39"/>
                    <a:pt x="8" y="39"/>
                  </a:cubicBezTo>
                  <a:cubicBezTo>
                    <a:pt x="7" y="37"/>
                    <a:pt x="7" y="35"/>
                    <a:pt x="6" y="34"/>
                  </a:cubicBezTo>
                  <a:cubicBezTo>
                    <a:pt x="4" y="31"/>
                    <a:pt x="2" y="23"/>
                    <a:pt x="4" y="20"/>
                  </a:cubicBezTo>
                  <a:cubicBezTo>
                    <a:pt x="4" y="20"/>
                    <a:pt x="4" y="21"/>
                    <a:pt x="4" y="21"/>
                  </a:cubicBezTo>
                  <a:cubicBezTo>
                    <a:pt x="4" y="21"/>
                    <a:pt x="6" y="18"/>
                    <a:pt x="5" y="17"/>
                  </a:cubicBezTo>
                  <a:cubicBezTo>
                    <a:pt x="5" y="17"/>
                    <a:pt x="5" y="18"/>
                    <a:pt x="5" y="18"/>
                  </a:cubicBezTo>
                  <a:cubicBezTo>
                    <a:pt x="4" y="14"/>
                    <a:pt x="11" y="8"/>
                    <a:pt x="14" y="6"/>
                  </a:cubicBezTo>
                  <a:cubicBezTo>
                    <a:pt x="16" y="5"/>
                    <a:pt x="20" y="3"/>
                    <a:pt x="23" y="2"/>
                  </a:cubicBezTo>
                  <a:cubicBezTo>
                    <a:pt x="23" y="2"/>
                    <a:pt x="23" y="2"/>
                    <a:pt x="23" y="2"/>
                  </a:cubicBezTo>
                  <a:cubicBezTo>
                    <a:pt x="23" y="2"/>
                    <a:pt x="23" y="2"/>
                    <a:pt x="23" y="2"/>
                  </a:cubicBezTo>
                  <a:cubicBezTo>
                    <a:pt x="23" y="2"/>
                    <a:pt x="23" y="2"/>
                    <a:pt x="23" y="2"/>
                  </a:cubicBezTo>
                  <a:cubicBezTo>
                    <a:pt x="24" y="2"/>
                    <a:pt x="24" y="2"/>
                    <a:pt x="24" y="2"/>
                  </a:cubicBezTo>
                  <a:cubicBezTo>
                    <a:pt x="24" y="2"/>
                    <a:pt x="24" y="2"/>
                    <a:pt x="24" y="2"/>
                  </a:cubicBezTo>
                  <a:cubicBezTo>
                    <a:pt x="24" y="2"/>
                    <a:pt x="24" y="2"/>
                    <a:pt x="25" y="2"/>
                  </a:cubicBezTo>
                  <a:cubicBezTo>
                    <a:pt x="26" y="2"/>
                    <a:pt x="28" y="2"/>
                    <a:pt x="28" y="2"/>
                  </a:cubicBezTo>
                  <a:cubicBezTo>
                    <a:pt x="28" y="2"/>
                    <a:pt x="28" y="2"/>
                    <a:pt x="28" y="2"/>
                  </a:cubicBezTo>
                  <a:cubicBezTo>
                    <a:pt x="29" y="2"/>
                    <a:pt x="30" y="2"/>
                    <a:pt x="30" y="2"/>
                  </a:cubicBezTo>
                  <a:cubicBezTo>
                    <a:pt x="29" y="3"/>
                    <a:pt x="32" y="3"/>
                    <a:pt x="32" y="3"/>
                  </a:cubicBezTo>
                  <a:cubicBezTo>
                    <a:pt x="32" y="3"/>
                    <a:pt x="32" y="3"/>
                    <a:pt x="31" y="3"/>
                  </a:cubicBezTo>
                  <a:cubicBezTo>
                    <a:pt x="32" y="3"/>
                    <a:pt x="34" y="3"/>
                    <a:pt x="35" y="4"/>
                  </a:cubicBezTo>
                  <a:cubicBezTo>
                    <a:pt x="35" y="4"/>
                    <a:pt x="35" y="4"/>
                    <a:pt x="35" y="4"/>
                  </a:cubicBezTo>
                  <a:cubicBezTo>
                    <a:pt x="36" y="4"/>
                    <a:pt x="39" y="5"/>
                    <a:pt x="39" y="6"/>
                  </a:cubicBezTo>
                  <a:cubicBezTo>
                    <a:pt x="39" y="6"/>
                    <a:pt x="38" y="6"/>
                    <a:pt x="38" y="6"/>
                  </a:cubicBezTo>
                  <a:cubicBezTo>
                    <a:pt x="38" y="6"/>
                    <a:pt x="39" y="6"/>
                    <a:pt x="39" y="6"/>
                  </a:cubicBezTo>
                  <a:cubicBezTo>
                    <a:pt x="40" y="7"/>
                    <a:pt x="42" y="8"/>
                    <a:pt x="43" y="9"/>
                  </a:cubicBezTo>
                  <a:cubicBezTo>
                    <a:pt x="43" y="9"/>
                    <a:pt x="45" y="10"/>
                    <a:pt x="44" y="10"/>
                  </a:cubicBezTo>
                  <a:cubicBezTo>
                    <a:pt x="44" y="10"/>
                    <a:pt x="44" y="10"/>
                    <a:pt x="44" y="10"/>
                  </a:cubicBezTo>
                  <a:cubicBezTo>
                    <a:pt x="45" y="11"/>
                    <a:pt x="45" y="12"/>
                    <a:pt x="46" y="12"/>
                  </a:cubicBezTo>
                  <a:cubicBezTo>
                    <a:pt x="46" y="12"/>
                    <a:pt x="46" y="12"/>
                    <a:pt x="46" y="12"/>
                  </a:cubicBezTo>
                  <a:cubicBezTo>
                    <a:pt x="46" y="12"/>
                    <a:pt x="46" y="12"/>
                    <a:pt x="46" y="13"/>
                  </a:cubicBezTo>
                  <a:cubicBezTo>
                    <a:pt x="46" y="13"/>
                    <a:pt x="47" y="15"/>
                    <a:pt x="47" y="16"/>
                  </a:cubicBezTo>
                  <a:cubicBezTo>
                    <a:pt x="47" y="16"/>
                    <a:pt x="48" y="16"/>
                    <a:pt x="48" y="16"/>
                  </a:cubicBezTo>
                  <a:cubicBezTo>
                    <a:pt x="48" y="17"/>
                    <a:pt x="49" y="19"/>
                    <a:pt x="49" y="18"/>
                  </a:cubicBezTo>
                  <a:cubicBezTo>
                    <a:pt x="50" y="19"/>
                    <a:pt x="50" y="24"/>
                    <a:pt x="49" y="23"/>
                  </a:cubicBezTo>
                  <a:cubicBezTo>
                    <a:pt x="50" y="26"/>
                    <a:pt x="49" y="29"/>
                    <a:pt x="49" y="3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2" name="Freeform 2155"/>
            <p:cNvSpPr>
              <a:spLocks noChangeArrowheads="1"/>
            </p:cNvSpPr>
            <p:nvPr/>
          </p:nvSpPr>
          <p:spPr bwMode="auto">
            <a:xfrm>
              <a:off x="188912" y="236538"/>
              <a:ext cx="69850" cy="41275"/>
            </a:xfrm>
            <a:custGeom>
              <a:avLst/>
              <a:gdLst>
                <a:gd name="T0" fmla="*/ 1 w 12"/>
                <a:gd name="T1" fmla="*/ 7 h 7"/>
                <a:gd name="T2" fmla="*/ 11 w 12"/>
                <a:gd name="T3" fmla="*/ 0 h 7"/>
                <a:gd name="T4" fmla="*/ 11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1" y="0"/>
                  </a:cubicBezTo>
                  <a:cubicBezTo>
                    <a:pt x="12" y="0"/>
                    <a:pt x="11" y="0"/>
                    <a:pt x="11" y="0"/>
                  </a:cubicBezTo>
                  <a:cubicBezTo>
                    <a:pt x="8" y="2"/>
                    <a:pt x="4" y="5"/>
                    <a:pt x="0"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3" name="Freeform 2156"/>
            <p:cNvSpPr>
              <a:spLocks noChangeArrowheads="1"/>
            </p:cNvSpPr>
            <p:nvPr/>
          </p:nvSpPr>
          <p:spPr bwMode="auto">
            <a:xfrm>
              <a:off x="165100" y="212725"/>
              <a:ext cx="111125" cy="71437"/>
            </a:xfrm>
            <a:custGeom>
              <a:avLst/>
              <a:gdLst>
                <a:gd name="T0" fmla="*/ 18 w 19"/>
                <a:gd name="T1" fmla="*/ 0 h 12"/>
                <a:gd name="T2" fmla="*/ 0 w 19"/>
                <a:gd name="T3" fmla="*/ 11 h 12"/>
                <a:gd name="T4" fmla="*/ 0 w 19"/>
                <a:gd name="T5" fmla="*/ 11 h 12"/>
                <a:gd name="T6" fmla="*/ 18 w 19"/>
                <a:gd name="T7" fmla="*/ 0 h 12"/>
                <a:gd name="T8" fmla="*/ 18 w 19"/>
                <a:gd name="T9" fmla="*/ 0 h 12"/>
              </a:gdLst>
              <a:ahLst/>
              <a:cxnLst>
                <a:cxn ang="0">
                  <a:pos x="T0" y="T1"/>
                </a:cxn>
                <a:cxn ang="0">
                  <a:pos x="T2" y="T3"/>
                </a:cxn>
                <a:cxn ang="0">
                  <a:pos x="T4" y="T5"/>
                </a:cxn>
                <a:cxn ang="0">
                  <a:pos x="T6" y="T7"/>
                </a:cxn>
                <a:cxn ang="0">
                  <a:pos x="T8" y="T9"/>
                </a:cxn>
              </a:cxnLst>
              <a:rect l="0" t="0" r="r" b="b"/>
              <a:pathLst>
                <a:path w="19" h="12">
                  <a:moveTo>
                    <a:pt x="18" y="0"/>
                  </a:moveTo>
                  <a:cubicBezTo>
                    <a:pt x="12" y="3"/>
                    <a:pt x="6" y="7"/>
                    <a:pt x="0" y="11"/>
                  </a:cubicBezTo>
                  <a:cubicBezTo>
                    <a:pt x="0" y="11"/>
                    <a:pt x="0" y="12"/>
                    <a:pt x="0" y="11"/>
                  </a:cubicBezTo>
                  <a:cubicBezTo>
                    <a:pt x="6" y="7"/>
                    <a:pt x="12" y="4"/>
                    <a:pt x="18" y="0"/>
                  </a:cubicBezTo>
                  <a:cubicBezTo>
                    <a:pt x="19"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4" name="Freeform 2157"/>
            <p:cNvSpPr>
              <a:spLocks noChangeArrowheads="1"/>
            </p:cNvSpPr>
            <p:nvPr/>
          </p:nvSpPr>
          <p:spPr bwMode="auto">
            <a:xfrm>
              <a:off x="134937" y="188913"/>
              <a:ext cx="147638" cy="95250"/>
            </a:xfrm>
            <a:custGeom>
              <a:avLst/>
              <a:gdLst>
                <a:gd name="T0" fmla="*/ 0 w 25"/>
                <a:gd name="T1" fmla="*/ 15 h 16"/>
                <a:gd name="T2" fmla="*/ 25 w 25"/>
                <a:gd name="T3" fmla="*/ 0 h 16"/>
                <a:gd name="T4" fmla="*/ 25 w 25"/>
                <a:gd name="T5" fmla="*/ 0 h 16"/>
                <a:gd name="T6" fmla="*/ 0 w 25"/>
                <a:gd name="T7" fmla="*/ 15 h 16"/>
                <a:gd name="T8" fmla="*/ 0 w 25"/>
                <a:gd name="T9" fmla="*/ 15 h 16"/>
              </a:gdLst>
              <a:ahLst/>
              <a:cxnLst>
                <a:cxn ang="0">
                  <a:pos x="T0" y="T1"/>
                </a:cxn>
                <a:cxn ang="0">
                  <a:pos x="T2" y="T3"/>
                </a:cxn>
                <a:cxn ang="0">
                  <a:pos x="T4" y="T5"/>
                </a:cxn>
                <a:cxn ang="0">
                  <a:pos x="T6" y="T7"/>
                </a:cxn>
                <a:cxn ang="0">
                  <a:pos x="T8" y="T9"/>
                </a:cxn>
              </a:cxnLst>
              <a:rect l="0" t="0" r="r" b="b"/>
              <a:pathLst>
                <a:path w="25" h="16">
                  <a:moveTo>
                    <a:pt x="0" y="15"/>
                  </a:moveTo>
                  <a:cubicBezTo>
                    <a:pt x="8" y="10"/>
                    <a:pt x="16" y="5"/>
                    <a:pt x="25" y="0"/>
                  </a:cubicBezTo>
                  <a:cubicBezTo>
                    <a:pt x="25" y="0"/>
                    <a:pt x="25" y="0"/>
                    <a:pt x="25" y="0"/>
                  </a:cubicBezTo>
                  <a:cubicBezTo>
                    <a:pt x="16" y="5"/>
                    <a:pt x="8" y="10"/>
                    <a:pt x="0" y="15"/>
                  </a:cubicBezTo>
                  <a:cubicBezTo>
                    <a:pt x="0" y="15"/>
                    <a:pt x="0" y="16"/>
                    <a:pt x="0" y="1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5" name="Freeform 2158"/>
            <p:cNvSpPr>
              <a:spLocks noChangeArrowheads="1"/>
            </p:cNvSpPr>
            <p:nvPr/>
          </p:nvSpPr>
          <p:spPr bwMode="auto">
            <a:xfrm>
              <a:off x="130175" y="171450"/>
              <a:ext cx="157163" cy="106362"/>
            </a:xfrm>
            <a:custGeom>
              <a:avLst/>
              <a:gdLst>
                <a:gd name="T0" fmla="*/ 27 w 27"/>
                <a:gd name="T1" fmla="*/ 0 h 18"/>
                <a:gd name="T2" fmla="*/ 1 w 27"/>
                <a:gd name="T3" fmla="*/ 18 h 18"/>
                <a:gd name="T4" fmla="*/ 1 w 27"/>
                <a:gd name="T5" fmla="*/ 18 h 18"/>
                <a:gd name="T6" fmla="*/ 27 w 27"/>
                <a:gd name="T7" fmla="*/ 1 h 18"/>
                <a:gd name="T8" fmla="*/ 27 w 27"/>
                <a:gd name="T9" fmla="*/ 0 h 18"/>
              </a:gdLst>
              <a:ahLst/>
              <a:cxnLst>
                <a:cxn ang="0">
                  <a:pos x="T0" y="T1"/>
                </a:cxn>
                <a:cxn ang="0">
                  <a:pos x="T2" y="T3"/>
                </a:cxn>
                <a:cxn ang="0">
                  <a:pos x="T4" y="T5"/>
                </a:cxn>
                <a:cxn ang="0">
                  <a:pos x="T6" y="T7"/>
                </a:cxn>
                <a:cxn ang="0">
                  <a:pos x="T8" y="T9"/>
                </a:cxn>
              </a:cxnLst>
              <a:rect l="0" t="0" r="r" b="b"/>
              <a:pathLst>
                <a:path w="27" h="18">
                  <a:moveTo>
                    <a:pt x="27" y="0"/>
                  </a:moveTo>
                  <a:cubicBezTo>
                    <a:pt x="18" y="6"/>
                    <a:pt x="9" y="12"/>
                    <a:pt x="1" y="18"/>
                  </a:cubicBezTo>
                  <a:cubicBezTo>
                    <a:pt x="0" y="18"/>
                    <a:pt x="1" y="18"/>
                    <a:pt x="1" y="18"/>
                  </a:cubicBezTo>
                  <a:cubicBezTo>
                    <a:pt x="10" y="12"/>
                    <a:pt x="18" y="6"/>
                    <a:pt x="27" y="1"/>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6" name="Freeform 2159"/>
            <p:cNvSpPr>
              <a:spLocks noChangeArrowheads="1"/>
            </p:cNvSpPr>
            <p:nvPr/>
          </p:nvSpPr>
          <p:spPr bwMode="auto">
            <a:xfrm>
              <a:off x="100012" y="160338"/>
              <a:ext cx="193675" cy="111125"/>
            </a:xfrm>
            <a:custGeom>
              <a:avLst/>
              <a:gdLst>
                <a:gd name="T0" fmla="*/ 0 w 33"/>
                <a:gd name="T1" fmla="*/ 18 h 19"/>
                <a:gd name="T2" fmla="*/ 33 w 33"/>
                <a:gd name="T3" fmla="*/ 0 h 19"/>
                <a:gd name="T4" fmla="*/ 33 w 33"/>
                <a:gd name="T5" fmla="*/ 0 h 19"/>
                <a:gd name="T6" fmla="*/ 0 w 33"/>
                <a:gd name="T7" fmla="*/ 18 h 19"/>
                <a:gd name="T8" fmla="*/ 0 w 33"/>
                <a:gd name="T9" fmla="*/ 18 h 19"/>
              </a:gdLst>
              <a:ahLst/>
              <a:cxnLst>
                <a:cxn ang="0">
                  <a:pos x="T0" y="T1"/>
                </a:cxn>
                <a:cxn ang="0">
                  <a:pos x="T2" y="T3"/>
                </a:cxn>
                <a:cxn ang="0">
                  <a:pos x="T4" y="T5"/>
                </a:cxn>
                <a:cxn ang="0">
                  <a:pos x="T6" y="T7"/>
                </a:cxn>
                <a:cxn ang="0">
                  <a:pos x="T8" y="T9"/>
                </a:cxn>
              </a:cxnLst>
              <a:rect l="0" t="0" r="r" b="b"/>
              <a:pathLst>
                <a:path w="33" h="19">
                  <a:moveTo>
                    <a:pt x="0" y="18"/>
                  </a:moveTo>
                  <a:cubicBezTo>
                    <a:pt x="11" y="13"/>
                    <a:pt x="21" y="6"/>
                    <a:pt x="33" y="0"/>
                  </a:cubicBezTo>
                  <a:cubicBezTo>
                    <a:pt x="33" y="0"/>
                    <a:pt x="33" y="0"/>
                    <a:pt x="33" y="0"/>
                  </a:cubicBezTo>
                  <a:cubicBezTo>
                    <a:pt x="21" y="5"/>
                    <a:pt x="11" y="13"/>
                    <a:pt x="0" y="18"/>
                  </a:cubicBezTo>
                  <a:cubicBezTo>
                    <a:pt x="0" y="18"/>
                    <a:pt x="0" y="19"/>
                    <a:pt x="0"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7" name="Freeform 2160"/>
            <p:cNvSpPr>
              <a:spLocks noChangeArrowheads="1"/>
            </p:cNvSpPr>
            <p:nvPr/>
          </p:nvSpPr>
          <p:spPr bwMode="auto">
            <a:xfrm>
              <a:off x="88900" y="219075"/>
              <a:ext cx="63500" cy="46037"/>
            </a:xfrm>
            <a:custGeom>
              <a:avLst/>
              <a:gdLst>
                <a:gd name="T0" fmla="*/ 11 w 11"/>
                <a:gd name="T1" fmla="*/ 0 h 8"/>
                <a:gd name="T2" fmla="*/ 0 w 11"/>
                <a:gd name="T3" fmla="*/ 8 h 8"/>
                <a:gd name="T4" fmla="*/ 0 w 11"/>
                <a:gd name="T5" fmla="*/ 8 h 8"/>
                <a:gd name="T6" fmla="*/ 11 w 11"/>
                <a:gd name="T7" fmla="*/ 0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7" y="2"/>
                    <a:pt x="3" y="5"/>
                    <a:pt x="0" y="8"/>
                  </a:cubicBezTo>
                  <a:cubicBezTo>
                    <a:pt x="0" y="8"/>
                    <a:pt x="0" y="8"/>
                    <a:pt x="0" y="8"/>
                  </a:cubicBezTo>
                  <a:cubicBezTo>
                    <a:pt x="4" y="5"/>
                    <a:pt x="7" y="3"/>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8" name="Freeform 2161"/>
            <p:cNvSpPr>
              <a:spLocks noChangeArrowheads="1"/>
            </p:cNvSpPr>
            <p:nvPr/>
          </p:nvSpPr>
          <p:spPr bwMode="auto">
            <a:xfrm>
              <a:off x="182562" y="130175"/>
              <a:ext cx="111125" cy="71437"/>
            </a:xfrm>
            <a:custGeom>
              <a:avLst/>
              <a:gdLst>
                <a:gd name="T0" fmla="*/ 18 w 19"/>
                <a:gd name="T1" fmla="*/ 1 h 12"/>
                <a:gd name="T2" fmla="*/ 0 w 19"/>
                <a:gd name="T3" fmla="*/ 12 h 12"/>
                <a:gd name="T4" fmla="*/ 0 w 19"/>
                <a:gd name="T5" fmla="*/ 12 h 12"/>
                <a:gd name="T6" fmla="*/ 19 w 19"/>
                <a:gd name="T7" fmla="*/ 1 h 12"/>
                <a:gd name="T8" fmla="*/ 18 w 19"/>
                <a:gd name="T9" fmla="*/ 1 h 12"/>
              </a:gdLst>
              <a:ahLst/>
              <a:cxnLst>
                <a:cxn ang="0">
                  <a:pos x="T0" y="T1"/>
                </a:cxn>
                <a:cxn ang="0">
                  <a:pos x="T2" y="T3"/>
                </a:cxn>
                <a:cxn ang="0">
                  <a:pos x="T4" y="T5"/>
                </a:cxn>
                <a:cxn ang="0">
                  <a:pos x="T6" y="T7"/>
                </a:cxn>
                <a:cxn ang="0">
                  <a:pos x="T8" y="T9"/>
                </a:cxn>
              </a:cxnLst>
              <a:rect l="0" t="0" r="r" b="b"/>
              <a:pathLst>
                <a:path w="19" h="12">
                  <a:moveTo>
                    <a:pt x="18" y="1"/>
                  </a:moveTo>
                  <a:cubicBezTo>
                    <a:pt x="12" y="4"/>
                    <a:pt x="6" y="8"/>
                    <a:pt x="0" y="12"/>
                  </a:cubicBezTo>
                  <a:cubicBezTo>
                    <a:pt x="0" y="12"/>
                    <a:pt x="0" y="12"/>
                    <a:pt x="0" y="12"/>
                  </a:cubicBezTo>
                  <a:cubicBezTo>
                    <a:pt x="6" y="8"/>
                    <a:pt x="13" y="4"/>
                    <a:pt x="19" y="1"/>
                  </a:cubicBezTo>
                  <a:cubicBezTo>
                    <a:pt x="19" y="1"/>
                    <a:pt x="19" y="0"/>
                    <a:pt x="1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9" name="Freeform 2162"/>
            <p:cNvSpPr>
              <a:spLocks noChangeArrowheads="1"/>
            </p:cNvSpPr>
            <p:nvPr/>
          </p:nvSpPr>
          <p:spPr bwMode="auto">
            <a:xfrm>
              <a:off x="182562" y="130175"/>
              <a:ext cx="111125" cy="65087"/>
            </a:xfrm>
            <a:custGeom>
              <a:avLst/>
              <a:gdLst>
                <a:gd name="T0" fmla="*/ 0 w 19"/>
                <a:gd name="T1" fmla="*/ 11 h 11"/>
                <a:gd name="T2" fmla="*/ 19 w 19"/>
                <a:gd name="T3" fmla="*/ 1 h 11"/>
                <a:gd name="T4" fmla="*/ 19 w 19"/>
                <a:gd name="T5" fmla="*/ 0 h 11"/>
                <a:gd name="T6" fmla="*/ 0 w 19"/>
                <a:gd name="T7" fmla="*/ 11 h 11"/>
                <a:gd name="T8" fmla="*/ 0 w 19"/>
                <a:gd name="T9" fmla="*/ 11 h 11"/>
              </a:gdLst>
              <a:ahLst/>
              <a:cxnLst>
                <a:cxn ang="0">
                  <a:pos x="T0" y="T1"/>
                </a:cxn>
                <a:cxn ang="0">
                  <a:pos x="T2" y="T3"/>
                </a:cxn>
                <a:cxn ang="0">
                  <a:pos x="T4" y="T5"/>
                </a:cxn>
                <a:cxn ang="0">
                  <a:pos x="T6" y="T7"/>
                </a:cxn>
                <a:cxn ang="0">
                  <a:pos x="T8" y="T9"/>
                </a:cxn>
              </a:cxnLst>
              <a:rect l="0" t="0" r="r" b="b"/>
              <a:pathLst>
                <a:path w="19" h="11">
                  <a:moveTo>
                    <a:pt x="0" y="11"/>
                  </a:moveTo>
                  <a:cubicBezTo>
                    <a:pt x="6" y="7"/>
                    <a:pt x="13" y="4"/>
                    <a:pt x="19" y="1"/>
                  </a:cubicBezTo>
                  <a:cubicBezTo>
                    <a:pt x="19" y="0"/>
                    <a:pt x="19" y="0"/>
                    <a:pt x="19" y="0"/>
                  </a:cubicBezTo>
                  <a:cubicBezTo>
                    <a:pt x="13" y="4"/>
                    <a:pt x="6" y="7"/>
                    <a:pt x="0" y="11"/>
                  </a:cubicBezTo>
                  <a:cubicBezTo>
                    <a:pt x="0" y="11"/>
                    <a:pt x="0" y="11"/>
                    <a:pt x="0"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0" name="Freeform 2163"/>
            <p:cNvSpPr>
              <a:spLocks noChangeArrowheads="1"/>
            </p:cNvSpPr>
            <p:nvPr/>
          </p:nvSpPr>
          <p:spPr bwMode="auto">
            <a:xfrm>
              <a:off x="76200" y="219075"/>
              <a:ext cx="71438" cy="34925"/>
            </a:xfrm>
            <a:custGeom>
              <a:avLst/>
              <a:gdLst>
                <a:gd name="T0" fmla="*/ 1 w 12"/>
                <a:gd name="T1" fmla="*/ 6 h 6"/>
                <a:gd name="T2" fmla="*/ 11 w 12"/>
                <a:gd name="T3" fmla="*/ 0 h 6"/>
                <a:gd name="T4" fmla="*/ 11 w 12"/>
                <a:gd name="T5" fmla="*/ 0 h 6"/>
                <a:gd name="T6" fmla="*/ 1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1" y="0"/>
                  </a:cubicBezTo>
                  <a:cubicBezTo>
                    <a:pt x="12" y="0"/>
                    <a:pt x="11" y="0"/>
                    <a:pt x="11" y="0"/>
                  </a:cubicBezTo>
                  <a:cubicBezTo>
                    <a:pt x="8" y="2"/>
                    <a:pt x="4" y="4"/>
                    <a:pt x="1" y="6"/>
                  </a:cubicBezTo>
                  <a:cubicBezTo>
                    <a:pt x="0"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1" name="Freeform 2164"/>
            <p:cNvSpPr>
              <a:spLocks noChangeArrowheads="1"/>
            </p:cNvSpPr>
            <p:nvPr/>
          </p:nvSpPr>
          <p:spPr bwMode="auto">
            <a:xfrm>
              <a:off x="76200" y="212725"/>
              <a:ext cx="65088" cy="41275"/>
            </a:xfrm>
            <a:custGeom>
              <a:avLst/>
              <a:gdLst>
                <a:gd name="T0" fmla="*/ 11 w 11"/>
                <a:gd name="T1" fmla="*/ 1 h 7"/>
                <a:gd name="T2" fmla="*/ 0 w 11"/>
                <a:gd name="T3" fmla="*/ 7 h 7"/>
                <a:gd name="T4" fmla="*/ 1 w 11"/>
                <a:gd name="T5" fmla="*/ 7 h 7"/>
                <a:gd name="T6" fmla="*/ 11 w 11"/>
                <a:gd name="T7" fmla="*/ 1 h 7"/>
                <a:gd name="T8" fmla="*/ 11 w 11"/>
                <a:gd name="T9" fmla="*/ 1 h 7"/>
              </a:gdLst>
              <a:ahLst/>
              <a:cxnLst>
                <a:cxn ang="0">
                  <a:pos x="T0" y="T1"/>
                </a:cxn>
                <a:cxn ang="0">
                  <a:pos x="T2" y="T3"/>
                </a:cxn>
                <a:cxn ang="0">
                  <a:pos x="T4" y="T5"/>
                </a:cxn>
                <a:cxn ang="0">
                  <a:pos x="T6" y="T7"/>
                </a:cxn>
                <a:cxn ang="0">
                  <a:pos x="T8" y="T9"/>
                </a:cxn>
              </a:cxnLst>
              <a:rect l="0" t="0" r="r" b="b"/>
              <a:pathLst>
                <a:path w="11" h="7">
                  <a:moveTo>
                    <a:pt x="11" y="1"/>
                  </a:moveTo>
                  <a:cubicBezTo>
                    <a:pt x="7" y="3"/>
                    <a:pt x="4" y="5"/>
                    <a:pt x="0" y="7"/>
                  </a:cubicBezTo>
                  <a:cubicBezTo>
                    <a:pt x="0" y="7"/>
                    <a:pt x="1" y="7"/>
                    <a:pt x="1" y="7"/>
                  </a:cubicBezTo>
                  <a:cubicBezTo>
                    <a:pt x="4" y="5"/>
                    <a:pt x="8" y="3"/>
                    <a:pt x="11" y="1"/>
                  </a:cubicBezTo>
                  <a:cubicBezTo>
                    <a:pt x="11" y="1"/>
                    <a:pt x="11" y="0"/>
                    <a:pt x="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2" name="Freeform 2165"/>
            <p:cNvSpPr>
              <a:spLocks noChangeArrowheads="1"/>
            </p:cNvSpPr>
            <p:nvPr/>
          </p:nvSpPr>
          <p:spPr bwMode="auto">
            <a:xfrm>
              <a:off x="182562" y="123825"/>
              <a:ext cx="111125" cy="65087"/>
            </a:xfrm>
            <a:custGeom>
              <a:avLst/>
              <a:gdLst>
                <a:gd name="T0" fmla="*/ 18 w 19"/>
                <a:gd name="T1" fmla="*/ 0 h 11"/>
                <a:gd name="T2" fmla="*/ 0 w 19"/>
                <a:gd name="T3" fmla="*/ 11 h 11"/>
                <a:gd name="T4" fmla="*/ 0 w 19"/>
                <a:gd name="T5" fmla="*/ 11 h 11"/>
                <a:gd name="T6" fmla="*/ 19 w 19"/>
                <a:gd name="T7" fmla="*/ 0 h 11"/>
                <a:gd name="T8" fmla="*/ 18 w 19"/>
                <a:gd name="T9" fmla="*/ 0 h 11"/>
              </a:gdLst>
              <a:ahLst/>
              <a:cxnLst>
                <a:cxn ang="0">
                  <a:pos x="T0" y="T1"/>
                </a:cxn>
                <a:cxn ang="0">
                  <a:pos x="T2" y="T3"/>
                </a:cxn>
                <a:cxn ang="0">
                  <a:pos x="T4" y="T5"/>
                </a:cxn>
                <a:cxn ang="0">
                  <a:pos x="T6" y="T7"/>
                </a:cxn>
                <a:cxn ang="0">
                  <a:pos x="T8" y="T9"/>
                </a:cxn>
              </a:cxnLst>
              <a:rect l="0" t="0" r="r" b="b"/>
              <a:pathLst>
                <a:path w="19" h="11">
                  <a:moveTo>
                    <a:pt x="18" y="0"/>
                  </a:moveTo>
                  <a:cubicBezTo>
                    <a:pt x="12" y="4"/>
                    <a:pt x="6" y="8"/>
                    <a:pt x="0" y="11"/>
                  </a:cubicBezTo>
                  <a:cubicBezTo>
                    <a:pt x="0" y="11"/>
                    <a:pt x="0" y="11"/>
                    <a:pt x="0" y="11"/>
                  </a:cubicBezTo>
                  <a:cubicBezTo>
                    <a:pt x="7" y="8"/>
                    <a:pt x="13" y="4"/>
                    <a:pt x="19" y="0"/>
                  </a:cubicBezTo>
                  <a:cubicBezTo>
                    <a:pt x="19" y="0"/>
                    <a:pt x="19"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3" name="Freeform 2166"/>
            <p:cNvSpPr>
              <a:spLocks noChangeArrowheads="1"/>
            </p:cNvSpPr>
            <p:nvPr/>
          </p:nvSpPr>
          <p:spPr bwMode="auto">
            <a:xfrm>
              <a:off x="169862" y="112713"/>
              <a:ext cx="123825" cy="65087"/>
            </a:xfrm>
            <a:custGeom>
              <a:avLst/>
              <a:gdLst>
                <a:gd name="T0" fmla="*/ 1 w 21"/>
                <a:gd name="T1" fmla="*/ 11 h 11"/>
                <a:gd name="T2" fmla="*/ 20 w 21"/>
                <a:gd name="T3" fmla="*/ 1 h 11"/>
                <a:gd name="T4" fmla="*/ 20 w 21"/>
                <a:gd name="T5" fmla="*/ 0 h 11"/>
                <a:gd name="T6" fmla="*/ 0 w 21"/>
                <a:gd name="T7" fmla="*/ 10 h 11"/>
                <a:gd name="T8" fmla="*/ 1 w 21"/>
                <a:gd name="T9" fmla="*/ 11 h 11"/>
              </a:gdLst>
              <a:ahLst/>
              <a:cxnLst>
                <a:cxn ang="0">
                  <a:pos x="T0" y="T1"/>
                </a:cxn>
                <a:cxn ang="0">
                  <a:pos x="T2" y="T3"/>
                </a:cxn>
                <a:cxn ang="0">
                  <a:pos x="T4" y="T5"/>
                </a:cxn>
                <a:cxn ang="0">
                  <a:pos x="T6" y="T7"/>
                </a:cxn>
                <a:cxn ang="0">
                  <a:pos x="T8" y="T9"/>
                </a:cxn>
              </a:cxnLst>
              <a:rect l="0" t="0" r="r" b="b"/>
              <a:pathLst>
                <a:path w="21" h="11">
                  <a:moveTo>
                    <a:pt x="1" y="11"/>
                  </a:moveTo>
                  <a:cubicBezTo>
                    <a:pt x="7" y="7"/>
                    <a:pt x="14" y="4"/>
                    <a:pt x="20" y="1"/>
                  </a:cubicBezTo>
                  <a:cubicBezTo>
                    <a:pt x="21" y="0"/>
                    <a:pt x="20" y="0"/>
                    <a:pt x="20" y="0"/>
                  </a:cubicBezTo>
                  <a:cubicBezTo>
                    <a:pt x="13" y="3"/>
                    <a:pt x="7" y="7"/>
                    <a:pt x="0" y="10"/>
                  </a:cubicBezTo>
                  <a:cubicBezTo>
                    <a:pt x="0" y="11"/>
                    <a:pt x="0" y="11"/>
                    <a:pt x="1"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4" name="Freeform 2167"/>
            <p:cNvSpPr>
              <a:spLocks noChangeArrowheads="1"/>
            </p:cNvSpPr>
            <p:nvPr/>
          </p:nvSpPr>
          <p:spPr bwMode="auto">
            <a:xfrm>
              <a:off x="58737" y="201613"/>
              <a:ext cx="76200" cy="41275"/>
            </a:xfrm>
            <a:custGeom>
              <a:avLst/>
              <a:gdLst>
                <a:gd name="T0" fmla="*/ 1 w 13"/>
                <a:gd name="T1" fmla="*/ 7 h 7"/>
                <a:gd name="T2" fmla="*/ 12 w 13"/>
                <a:gd name="T3" fmla="*/ 0 h 7"/>
                <a:gd name="T4" fmla="*/ 12 w 13"/>
                <a:gd name="T5" fmla="*/ 0 h 7"/>
                <a:gd name="T6" fmla="*/ 0 w 13"/>
                <a:gd name="T7" fmla="*/ 7 h 7"/>
                <a:gd name="T8" fmla="*/ 1 w 13"/>
                <a:gd name="T9" fmla="*/ 7 h 7"/>
              </a:gdLst>
              <a:ahLst/>
              <a:cxnLst>
                <a:cxn ang="0">
                  <a:pos x="T0" y="T1"/>
                </a:cxn>
                <a:cxn ang="0">
                  <a:pos x="T2" y="T3"/>
                </a:cxn>
                <a:cxn ang="0">
                  <a:pos x="T4" y="T5"/>
                </a:cxn>
                <a:cxn ang="0">
                  <a:pos x="T6" y="T7"/>
                </a:cxn>
                <a:cxn ang="0">
                  <a:pos x="T8" y="T9"/>
                </a:cxn>
              </a:cxnLst>
              <a:rect l="0" t="0" r="r" b="b"/>
              <a:pathLst>
                <a:path w="13" h="7">
                  <a:moveTo>
                    <a:pt x="1" y="7"/>
                  </a:moveTo>
                  <a:cubicBezTo>
                    <a:pt x="5" y="4"/>
                    <a:pt x="8" y="2"/>
                    <a:pt x="12" y="0"/>
                  </a:cubicBezTo>
                  <a:cubicBezTo>
                    <a:pt x="13" y="0"/>
                    <a:pt x="12" y="0"/>
                    <a:pt x="12" y="0"/>
                  </a:cubicBezTo>
                  <a:cubicBezTo>
                    <a:pt x="8" y="2"/>
                    <a:pt x="4" y="4"/>
                    <a:pt x="0"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5" name="Freeform 2168"/>
            <p:cNvSpPr>
              <a:spLocks noChangeArrowheads="1"/>
            </p:cNvSpPr>
            <p:nvPr/>
          </p:nvSpPr>
          <p:spPr bwMode="auto">
            <a:xfrm>
              <a:off x="58737" y="230188"/>
              <a:ext cx="12700" cy="12700"/>
            </a:xfrm>
            <a:custGeom>
              <a:avLst/>
              <a:gdLst>
                <a:gd name="T0" fmla="*/ 1 w 2"/>
                <a:gd name="T1" fmla="*/ 1 h 2"/>
                <a:gd name="T2" fmla="*/ 2 w 2"/>
                <a:gd name="T3" fmla="*/ 0 h 2"/>
                <a:gd name="T4" fmla="*/ 2 w 2"/>
                <a:gd name="T5" fmla="*/ 0 h 2"/>
                <a:gd name="T6" fmla="*/ 0 w 2"/>
                <a:gd name="T7" fmla="*/ 1 h 2"/>
                <a:gd name="T8" fmla="*/ 0 w 2"/>
                <a:gd name="T9" fmla="*/ 1 h 2"/>
                <a:gd name="T10" fmla="*/ 1 w 2"/>
                <a:gd name="T11" fmla="*/ 1 h 2"/>
                <a:gd name="T12" fmla="*/ 1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1" y="1"/>
                    <a:pt x="1" y="1"/>
                    <a:pt x="2" y="0"/>
                  </a:cubicBezTo>
                  <a:cubicBezTo>
                    <a:pt x="2" y="0"/>
                    <a:pt x="2" y="0"/>
                    <a:pt x="2" y="0"/>
                  </a:cubicBezTo>
                  <a:cubicBezTo>
                    <a:pt x="1" y="1"/>
                    <a:pt x="1" y="1"/>
                    <a:pt x="0" y="1"/>
                  </a:cubicBezTo>
                  <a:cubicBezTo>
                    <a:pt x="0" y="1"/>
                    <a:pt x="0" y="1"/>
                    <a:pt x="0" y="1"/>
                  </a:cubicBezTo>
                  <a:cubicBezTo>
                    <a:pt x="0" y="1"/>
                    <a:pt x="0" y="1"/>
                    <a:pt x="1" y="1"/>
                  </a:cubicBezTo>
                  <a:cubicBezTo>
                    <a:pt x="0" y="2"/>
                    <a:pt x="1" y="2"/>
                    <a:pt x="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6" name="Freeform 2169"/>
            <p:cNvSpPr>
              <a:spLocks noChangeArrowheads="1"/>
            </p:cNvSpPr>
            <p:nvPr/>
          </p:nvSpPr>
          <p:spPr bwMode="auto">
            <a:xfrm>
              <a:off x="58737" y="188913"/>
              <a:ext cx="76200" cy="47625"/>
            </a:xfrm>
            <a:custGeom>
              <a:avLst/>
              <a:gdLst>
                <a:gd name="T0" fmla="*/ 12 w 13"/>
                <a:gd name="T1" fmla="*/ 0 h 8"/>
                <a:gd name="T2" fmla="*/ 0 w 13"/>
                <a:gd name="T3" fmla="*/ 8 h 8"/>
                <a:gd name="T4" fmla="*/ 0 w 13"/>
                <a:gd name="T5" fmla="*/ 8 h 8"/>
                <a:gd name="T6" fmla="*/ 12 w 13"/>
                <a:gd name="T7" fmla="*/ 0 h 8"/>
                <a:gd name="T8" fmla="*/ 12 w 13"/>
                <a:gd name="T9" fmla="*/ 0 h 8"/>
              </a:gdLst>
              <a:ahLst/>
              <a:cxnLst>
                <a:cxn ang="0">
                  <a:pos x="T0" y="T1"/>
                </a:cxn>
                <a:cxn ang="0">
                  <a:pos x="T2" y="T3"/>
                </a:cxn>
                <a:cxn ang="0">
                  <a:pos x="T4" y="T5"/>
                </a:cxn>
                <a:cxn ang="0">
                  <a:pos x="T6" y="T7"/>
                </a:cxn>
                <a:cxn ang="0">
                  <a:pos x="T8" y="T9"/>
                </a:cxn>
              </a:cxnLst>
              <a:rect l="0" t="0" r="r" b="b"/>
              <a:pathLst>
                <a:path w="13" h="8">
                  <a:moveTo>
                    <a:pt x="12" y="0"/>
                  </a:moveTo>
                  <a:cubicBezTo>
                    <a:pt x="8" y="3"/>
                    <a:pt x="4" y="5"/>
                    <a:pt x="0" y="8"/>
                  </a:cubicBezTo>
                  <a:cubicBezTo>
                    <a:pt x="0" y="8"/>
                    <a:pt x="0" y="8"/>
                    <a:pt x="0" y="8"/>
                  </a:cubicBezTo>
                  <a:cubicBezTo>
                    <a:pt x="4" y="5"/>
                    <a:pt x="8" y="3"/>
                    <a:pt x="12" y="0"/>
                  </a:cubicBezTo>
                  <a:cubicBezTo>
                    <a:pt x="13"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7" name="Freeform 2170"/>
            <p:cNvSpPr>
              <a:spLocks noChangeArrowheads="1"/>
            </p:cNvSpPr>
            <p:nvPr/>
          </p:nvSpPr>
          <p:spPr bwMode="auto">
            <a:xfrm>
              <a:off x="169862" y="95250"/>
              <a:ext cx="112713" cy="69850"/>
            </a:xfrm>
            <a:custGeom>
              <a:avLst/>
              <a:gdLst>
                <a:gd name="T0" fmla="*/ 19 w 19"/>
                <a:gd name="T1" fmla="*/ 0 h 12"/>
                <a:gd name="T2" fmla="*/ 0 w 19"/>
                <a:gd name="T3" fmla="*/ 12 h 12"/>
                <a:gd name="T4" fmla="*/ 0 w 19"/>
                <a:gd name="T5" fmla="*/ 12 h 12"/>
                <a:gd name="T6" fmla="*/ 19 w 19"/>
                <a:gd name="T7" fmla="*/ 0 h 12"/>
                <a:gd name="T8" fmla="*/ 19 w 19"/>
                <a:gd name="T9" fmla="*/ 0 h 12"/>
              </a:gdLst>
              <a:ahLst/>
              <a:cxnLst>
                <a:cxn ang="0">
                  <a:pos x="T0" y="T1"/>
                </a:cxn>
                <a:cxn ang="0">
                  <a:pos x="T2" y="T3"/>
                </a:cxn>
                <a:cxn ang="0">
                  <a:pos x="T4" y="T5"/>
                </a:cxn>
                <a:cxn ang="0">
                  <a:pos x="T6" y="T7"/>
                </a:cxn>
                <a:cxn ang="0">
                  <a:pos x="T8" y="T9"/>
                </a:cxn>
              </a:cxnLst>
              <a:rect l="0" t="0" r="r" b="b"/>
              <a:pathLst>
                <a:path w="19" h="12">
                  <a:moveTo>
                    <a:pt x="19" y="0"/>
                  </a:moveTo>
                  <a:cubicBezTo>
                    <a:pt x="12" y="4"/>
                    <a:pt x="6" y="8"/>
                    <a:pt x="0" y="12"/>
                  </a:cubicBezTo>
                  <a:cubicBezTo>
                    <a:pt x="0" y="12"/>
                    <a:pt x="0" y="12"/>
                    <a:pt x="0" y="12"/>
                  </a:cubicBezTo>
                  <a:cubicBezTo>
                    <a:pt x="7" y="8"/>
                    <a:pt x="13" y="4"/>
                    <a:pt x="19" y="0"/>
                  </a:cubicBezTo>
                  <a:cubicBezTo>
                    <a:pt x="19" y="0"/>
                    <a:pt x="19" y="0"/>
                    <a:pt x="1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8" name="Freeform 2171"/>
            <p:cNvSpPr>
              <a:spLocks noChangeArrowheads="1"/>
            </p:cNvSpPr>
            <p:nvPr/>
          </p:nvSpPr>
          <p:spPr bwMode="auto">
            <a:xfrm>
              <a:off x="169862" y="88900"/>
              <a:ext cx="112713" cy="58737"/>
            </a:xfrm>
            <a:custGeom>
              <a:avLst/>
              <a:gdLst>
                <a:gd name="T0" fmla="*/ 1 w 19"/>
                <a:gd name="T1" fmla="*/ 10 h 10"/>
                <a:gd name="T2" fmla="*/ 19 w 19"/>
                <a:gd name="T3" fmla="*/ 0 h 10"/>
                <a:gd name="T4" fmla="*/ 19 w 19"/>
                <a:gd name="T5" fmla="*/ 0 h 10"/>
                <a:gd name="T6" fmla="*/ 0 w 19"/>
                <a:gd name="T7" fmla="*/ 10 h 10"/>
                <a:gd name="T8" fmla="*/ 1 w 19"/>
                <a:gd name="T9" fmla="*/ 10 h 10"/>
              </a:gdLst>
              <a:ahLst/>
              <a:cxnLst>
                <a:cxn ang="0">
                  <a:pos x="T0" y="T1"/>
                </a:cxn>
                <a:cxn ang="0">
                  <a:pos x="T2" y="T3"/>
                </a:cxn>
                <a:cxn ang="0">
                  <a:pos x="T4" y="T5"/>
                </a:cxn>
                <a:cxn ang="0">
                  <a:pos x="T6" y="T7"/>
                </a:cxn>
                <a:cxn ang="0">
                  <a:pos x="T8" y="T9"/>
                </a:cxn>
              </a:cxnLst>
              <a:rect l="0" t="0" r="r" b="b"/>
              <a:pathLst>
                <a:path w="19" h="10">
                  <a:moveTo>
                    <a:pt x="1" y="10"/>
                  </a:moveTo>
                  <a:cubicBezTo>
                    <a:pt x="7" y="7"/>
                    <a:pt x="13" y="3"/>
                    <a:pt x="19" y="0"/>
                  </a:cubicBezTo>
                  <a:cubicBezTo>
                    <a:pt x="19" y="0"/>
                    <a:pt x="19" y="0"/>
                    <a:pt x="19" y="0"/>
                  </a:cubicBezTo>
                  <a:cubicBezTo>
                    <a:pt x="12" y="3"/>
                    <a:pt x="6" y="7"/>
                    <a:pt x="0" y="10"/>
                  </a:cubicBezTo>
                  <a:cubicBezTo>
                    <a:pt x="0" y="10"/>
                    <a:pt x="1" y="10"/>
                    <a:pt x="1"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9" name="Freeform 2172"/>
            <p:cNvSpPr>
              <a:spLocks noChangeArrowheads="1"/>
            </p:cNvSpPr>
            <p:nvPr/>
          </p:nvSpPr>
          <p:spPr bwMode="auto">
            <a:xfrm>
              <a:off x="47625" y="171450"/>
              <a:ext cx="87313" cy="47625"/>
            </a:xfrm>
            <a:custGeom>
              <a:avLst/>
              <a:gdLst>
                <a:gd name="T0" fmla="*/ 0 w 15"/>
                <a:gd name="T1" fmla="*/ 8 h 8"/>
                <a:gd name="T2" fmla="*/ 14 w 15"/>
                <a:gd name="T3" fmla="*/ 0 h 8"/>
                <a:gd name="T4" fmla="*/ 14 w 15"/>
                <a:gd name="T5" fmla="*/ 0 h 8"/>
                <a:gd name="T6" fmla="*/ 0 w 15"/>
                <a:gd name="T7" fmla="*/ 8 h 8"/>
                <a:gd name="T8" fmla="*/ 0 w 15"/>
                <a:gd name="T9" fmla="*/ 8 h 8"/>
              </a:gdLst>
              <a:ahLst/>
              <a:cxnLst>
                <a:cxn ang="0">
                  <a:pos x="T0" y="T1"/>
                </a:cxn>
                <a:cxn ang="0">
                  <a:pos x="T2" y="T3"/>
                </a:cxn>
                <a:cxn ang="0">
                  <a:pos x="T4" y="T5"/>
                </a:cxn>
                <a:cxn ang="0">
                  <a:pos x="T6" y="T7"/>
                </a:cxn>
                <a:cxn ang="0">
                  <a:pos x="T8" y="T9"/>
                </a:cxn>
              </a:cxnLst>
              <a:rect l="0" t="0" r="r" b="b"/>
              <a:pathLst>
                <a:path w="15" h="8">
                  <a:moveTo>
                    <a:pt x="0" y="8"/>
                  </a:moveTo>
                  <a:cubicBezTo>
                    <a:pt x="5" y="6"/>
                    <a:pt x="10" y="3"/>
                    <a:pt x="14" y="0"/>
                  </a:cubicBezTo>
                  <a:cubicBezTo>
                    <a:pt x="15" y="0"/>
                    <a:pt x="14" y="0"/>
                    <a:pt x="14" y="0"/>
                  </a:cubicBezTo>
                  <a:cubicBezTo>
                    <a:pt x="9" y="3"/>
                    <a:pt x="5" y="5"/>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0" name="Freeform 2173"/>
            <p:cNvSpPr>
              <a:spLocks noChangeArrowheads="1"/>
            </p:cNvSpPr>
            <p:nvPr/>
          </p:nvSpPr>
          <p:spPr bwMode="auto">
            <a:xfrm>
              <a:off x="41275" y="160338"/>
              <a:ext cx="88900" cy="58737"/>
            </a:xfrm>
            <a:custGeom>
              <a:avLst/>
              <a:gdLst>
                <a:gd name="T0" fmla="*/ 15 w 15"/>
                <a:gd name="T1" fmla="*/ 0 h 10"/>
                <a:gd name="T2" fmla="*/ 0 w 15"/>
                <a:gd name="T3" fmla="*/ 10 h 10"/>
                <a:gd name="T4" fmla="*/ 0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0"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1" name="Freeform 2174"/>
            <p:cNvSpPr>
              <a:spLocks noChangeArrowheads="1"/>
            </p:cNvSpPr>
            <p:nvPr/>
          </p:nvSpPr>
          <p:spPr bwMode="auto">
            <a:xfrm>
              <a:off x="169862" y="77788"/>
              <a:ext cx="100013" cy="58737"/>
            </a:xfrm>
            <a:custGeom>
              <a:avLst/>
              <a:gdLst>
                <a:gd name="T0" fmla="*/ 17 w 17"/>
                <a:gd name="T1" fmla="*/ 0 h 10"/>
                <a:gd name="T2" fmla="*/ 0 w 17"/>
                <a:gd name="T3" fmla="*/ 10 h 10"/>
                <a:gd name="T4" fmla="*/ 0 w 17"/>
                <a:gd name="T5" fmla="*/ 10 h 10"/>
                <a:gd name="T6" fmla="*/ 17 w 17"/>
                <a:gd name="T7" fmla="*/ 0 h 10"/>
                <a:gd name="T8" fmla="*/ 17 w 17"/>
                <a:gd name="T9" fmla="*/ 0 h 10"/>
              </a:gdLst>
              <a:ahLst/>
              <a:cxnLst>
                <a:cxn ang="0">
                  <a:pos x="T0" y="T1"/>
                </a:cxn>
                <a:cxn ang="0">
                  <a:pos x="T2" y="T3"/>
                </a:cxn>
                <a:cxn ang="0">
                  <a:pos x="T4" y="T5"/>
                </a:cxn>
                <a:cxn ang="0">
                  <a:pos x="T6" y="T7"/>
                </a:cxn>
                <a:cxn ang="0">
                  <a:pos x="T8" y="T9"/>
                </a:cxn>
              </a:cxnLst>
              <a:rect l="0" t="0" r="r" b="b"/>
              <a:pathLst>
                <a:path w="17" h="10">
                  <a:moveTo>
                    <a:pt x="17" y="0"/>
                  </a:moveTo>
                  <a:cubicBezTo>
                    <a:pt x="11" y="3"/>
                    <a:pt x="6" y="6"/>
                    <a:pt x="0" y="10"/>
                  </a:cubicBezTo>
                  <a:cubicBezTo>
                    <a:pt x="0" y="10"/>
                    <a:pt x="0" y="10"/>
                    <a:pt x="0" y="10"/>
                  </a:cubicBezTo>
                  <a:cubicBezTo>
                    <a:pt x="6" y="6"/>
                    <a:pt x="12" y="4"/>
                    <a:pt x="17" y="0"/>
                  </a:cubicBezTo>
                  <a:cubicBezTo>
                    <a:pt x="17" y="0"/>
                    <a:pt x="17" y="0"/>
                    <a:pt x="1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 name="Freeform 2175"/>
            <p:cNvSpPr>
              <a:spLocks noChangeArrowheads="1"/>
            </p:cNvSpPr>
            <p:nvPr/>
          </p:nvSpPr>
          <p:spPr bwMode="auto">
            <a:xfrm>
              <a:off x="158750" y="65088"/>
              <a:ext cx="111125" cy="58737"/>
            </a:xfrm>
            <a:custGeom>
              <a:avLst/>
              <a:gdLst>
                <a:gd name="T0" fmla="*/ 1 w 19"/>
                <a:gd name="T1" fmla="*/ 10 h 10"/>
                <a:gd name="T2" fmla="*/ 19 w 19"/>
                <a:gd name="T3" fmla="*/ 1 h 10"/>
                <a:gd name="T4" fmla="*/ 19 w 19"/>
                <a:gd name="T5" fmla="*/ 0 h 10"/>
                <a:gd name="T6" fmla="*/ 0 w 19"/>
                <a:gd name="T7" fmla="*/ 9 h 10"/>
                <a:gd name="T8" fmla="*/ 1 w 19"/>
                <a:gd name="T9" fmla="*/ 10 h 10"/>
              </a:gdLst>
              <a:ahLst/>
              <a:cxnLst>
                <a:cxn ang="0">
                  <a:pos x="T0" y="T1"/>
                </a:cxn>
                <a:cxn ang="0">
                  <a:pos x="T2" y="T3"/>
                </a:cxn>
                <a:cxn ang="0">
                  <a:pos x="T4" y="T5"/>
                </a:cxn>
                <a:cxn ang="0">
                  <a:pos x="T6" y="T7"/>
                </a:cxn>
                <a:cxn ang="0">
                  <a:pos x="T8" y="T9"/>
                </a:cxn>
              </a:cxnLst>
              <a:rect l="0" t="0" r="r" b="b"/>
              <a:pathLst>
                <a:path w="19" h="10">
                  <a:moveTo>
                    <a:pt x="1" y="10"/>
                  </a:moveTo>
                  <a:cubicBezTo>
                    <a:pt x="6" y="6"/>
                    <a:pt x="12" y="3"/>
                    <a:pt x="19" y="1"/>
                  </a:cubicBezTo>
                  <a:cubicBezTo>
                    <a:pt x="19" y="1"/>
                    <a:pt x="19" y="0"/>
                    <a:pt x="19" y="0"/>
                  </a:cubicBezTo>
                  <a:cubicBezTo>
                    <a:pt x="12" y="3"/>
                    <a:pt x="6" y="6"/>
                    <a:pt x="0" y="9"/>
                  </a:cubicBezTo>
                  <a:cubicBezTo>
                    <a:pt x="0" y="10"/>
                    <a:pt x="0" y="10"/>
                    <a:pt x="1"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 name="Freeform 2176"/>
            <p:cNvSpPr>
              <a:spLocks noChangeArrowheads="1"/>
            </p:cNvSpPr>
            <p:nvPr/>
          </p:nvSpPr>
          <p:spPr bwMode="auto">
            <a:xfrm>
              <a:off x="30162" y="142875"/>
              <a:ext cx="93663" cy="52387"/>
            </a:xfrm>
            <a:custGeom>
              <a:avLst/>
              <a:gdLst>
                <a:gd name="T0" fmla="*/ 0 w 16"/>
                <a:gd name="T1" fmla="*/ 9 h 9"/>
                <a:gd name="T2" fmla="*/ 16 w 16"/>
                <a:gd name="T3" fmla="*/ 0 h 9"/>
                <a:gd name="T4" fmla="*/ 15 w 16"/>
                <a:gd name="T5" fmla="*/ 0 h 9"/>
                <a:gd name="T6" fmla="*/ 0 w 16"/>
                <a:gd name="T7" fmla="*/ 9 h 9"/>
                <a:gd name="T8" fmla="*/ 0 w 16"/>
                <a:gd name="T9" fmla="*/ 9 h 9"/>
              </a:gdLst>
              <a:ahLst/>
              <a:cxnLst>
                <a:cxn ang="0">
                  <a:pos x="T0" y="T1"/>
                </a:cxn>
                <a:cxn ang="0">
                  <a:pos x="T2" y="T3"/>
                </a:cxn>
                <a:cxn ang="0">
                  <a:pos x="T4" y="T5"/>
                </a:cxn>
                <a:cxn ang="0">
                  <a:pos x="T6" y="T7"/>
                </a:cxn>
                <a:cxn ang="0">
                  <a:pos x="T8" y="T9"/>
                </a:cxn>
              </a:cxnLst>
              <a:rect l="0" t="0" r="r" b="b"/>
              <a:pathLst>
                <a:path w="16" h="9">
                  <a:moveTo>
                    <a:pt x="0" y="9"/>
                  </a:moveTo>
                  <a:cubicBezTo>
                    <a:pt x="6" y="6"/>
                    <a:pt x="11" y="3"/>
                    <a:pt x="16" y="0"/>
                  </a:cubicBezTo>
                  <a:cubicBezTo>
                    <a:pt x="16" y="0"/>
                    <a:pt x="16" y="0"/>
                    <a:pt x="15" y="0"/>
                  </a:cubicBezTo>
                  <a:cubicBezTo>
                    <a:pt x="10" y="3"/>
                    <a:pt x="5" y="6"/>
                    <a:pt x="0" y="9"/>
                  </a:cubicBezTo>
                  <a:cubicBezTo>
                    <a:pt x="0" y="9"/>
                    <a:pt x="0" y="9"/>
                    <a:pt x="0"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 name="Freeform 2177"/>
            <p:cNvSpPr>
              <a:spLocks noChangeArrowheads="1"/>
            </p:cNvSpPr>
            <p:nvPr/>
          </p:nvSpPr>
          <p:spPr bwMode="auto">
            <a:xfrm>
              <a:off x="30162" y="136525"/>
              <a:ext cx="87313" cy="58737"/>
            </a:xfrm>
            <a:custGeom>
              <a:avLst/>
              <a:gdLst>
                <a:gd name="T0" fmla="*/ 15 w 15"/>
                <a:gd name="T1" fmla="*/ 0 h 10"/>
                <a:gd name="T2" fmla="*/ 0 w 15"/>
                <a:gd name="T3" fmla="*/ 9 h 10"/>
                <a:gd name="T4" fmla="*/ 0 w 15"/>
                <a:gd name="T5" fmla="*/ 10 h 10"/>
                <a:gd name="T6" fmla="*/ 15 w 15"/>
                <a:gd name="T7" fmla="*/ 1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9"/>
                  </a:cubicBezTo>
                  <a:cubicBezTo>
                    <a:pt x="0" y="10"/>
                    <a:pt x="0" y="10"/>
                    <a:pt x="0" y="10"/>
                  </a:cubicBezTo>
                  <a:cubicBezTo>
                    <a:pt x="5" y="6"/>
                    <a:pt x="10" y="4"/>
                    <a:pt x="15" y="1"/>
                  </a:cubicBezTo>
                  <a:cubicBezTo>
                    <a:pt x="15" y="1"/>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5" name="Freeform 2178"/>
            <p:cNvSpPr>
              <a:spLocks noChangeArrowheads="1"/>
            </p:cNvSpPr>
            <p:nvPr/>
          </p:nvSpPr>
          <p:spPr bwMode="auto">
            <a:xfrm>
              <a:off x="152400" y="53975"/>
              <a:ext cx="112713" cy="65087"/>
            </a:xfrm>
            <a:custGeom>
              <a:avLst/>
              <a:gdLst>
                <a:gd name="T0" fmla="*/ 18 w 19"/>
                <a:gd name="T1" fmla="*/ 1 h 11"/>
                <a:gd name="T2" fmla="*/ 0 w 19"/>
                <a:gd name="T3" fmla="*/ 10 h 11"/>
                <a:gd name="T4" fmla="*/ 1 w 19"/>
                <a:gd name="T5" fmla="*/ 11 h 11"/>
                <a:gd name="T6" fmla="*/ 18 w 19"/>
                <a:gd name="T7" fmla="*/ 1 h 11"/>
                <a:gd name="T8" fmla="*/ 18 w 19"/>
                <a:gd name="T9" fmla="*/ 1 h 11"/>
              </a:gdLst>
              <a:ahLst/>
              <a:cxnLst>
                <a:cxn ang="0">
                  <a:pos x="T0" y="T1"/>
                </a:cxn>
                <a:cxn ang="0">
                  <a:pos x="T2" y="T3"/>
                </a:cxn>
                <a:cxn ang="0">
                  <a:pos x="T4" y="T5"/>
                </a:cxn>
                <a:cxn ang="0">
                  <a:pos x="T6" y="T7"/>
                </a:cxn>
                <a:cxn ang="0">
                  <a:pos x="T8" y="T9"/>
                </a:cxn>
              </a:cxnLst>
              <a:rect l="0" t="0" r="r" b="b"/>
              <a:pathLst>
                <a:path w="19" h="11">
                  <a:moveTo>
                    <a:pt x="18" y="1"/>
                  </a:moveTo>
                  <a:cubicBezTo>
                    <a:pt x="12" y="4"/>
                    <a:pt x="6" y="7"/>
                    <a:pt x="0" y="10"/>
                  </a:cubicBezTo>
                  <a:cubicBezTo>
                    <a:pt x="0" y="11"/>
                    <a:pt x="0" y="11"/>
                    <a:pt x="1" y="11"/>
                  </a:cubicBezTo>
                  <a:cubicBezTo>
                    <a:pt x="6" y="7"/>
                    <a:pt x="13" y="4"/>
                    <a:pt x="18" y="1"/>
                  </a:cubicBezTo>
                  <a:cubicBezTo>
                    <a:pt x="19" y="1"/>
                    <a:pt x="18" y="0"/>
                    <a:pt x="1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6" name="Freeform 2179"/>
            <p:cNvSpPr>
              <a:spLocks noChangeArrowheads="1"/>
            </p:cNvSpPr>
            <p:nvPr/>
          </p:nvSpPr>
          <p:spPr bwMode="auto">
            <a:xfrm>
              <a:off x="176212" y="47625"/>
              <a:ext cx="76200" cy="41275"/>
            </a:xfrm>
            <a:custGeom>
              <a:avLst/>
              <a:gdLst>
                <a:gd name="T0" fmla="*/ 1 w 13"/>
                <a:gd name="T1" fmla="*/ 7 h 7"/>
                <a:gd name="T2" fmla="*/ 13 w 13"/>
                <a:gd name="T3" fmla="*/ 1 h 7"/>
                <a:gd name="T4" fmla="*/ 13 w 13"/>
                <a:gd name="T5" fmla="*/ 0 h 7"/>
                <a:gd name="T6" fmla="*/ 1 w 13"/>
                <a:gd name="T7" fmla="*/ 7 h 7"/>
                <a:gd name="T8" fmla="*/ 1 w 13"/>
                <a:gd name="T9" fmla="*/ 7 h 7"/>
              </a:gdLst>
              <a:ahLst/>
              <a:cxnLst>
                <a:cxn ang="0">
                  <a:pos x="T0" y="T1"/>
                </a:cxn>
                <a:cxn ang="0">
                  <a:pos x="T2" y="T3"/>
                </a:cxn>
                <a:cxn ang="0">
                  <a:pos x="T4" y="T5"/>
                </a:cxn>
                <a:cxn ang="0">
                  <a:pos x="T6" y="T7"/>
                </a:cxn>
                <a:cxn ang="0">
                  <a:pos x="T8" y="T9"/>
                </a:cxn>
              </a:cxnLst>
              <a:rect l="0" t="0" r="r" b="b"/>
              <a:pathLst>
                <a:path w="13" h="7">
                  <a:moveTo>
                    <a:pt x="1" y="7"/>
                  </a:moveTo>
                  <a:cubicBezTo>
                    <a:pt x="5" y="5"/>
                    <a:pt x="9" y="3"/>
                    <a:pt x="13" y="1"/>
                  </a:cubicBezTo>
                  <a:cubicBezTo>
                    <a:pt x="13" y="1"/>
                    <a:pt x="13" y="0"/>
                    <a:pt x="13" y="0"/>
                  </a:cubicBezTo>
                  <a:cubicBezTo>
                    <a:pt x="9" y="2"/>
                    <a:pt x="5" y="5"/>
                    <a:pt x="1"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7" name="Freeform 2180"/>
            <p:cNvSpPr>
              <a:spLocks noChangeArrowheads="1"/>
            </p:cNvSpPr>
            <p:nvPr/>
          </p:nvSpPr>
          <p:spPr bwMode="auto">
            <a:xfrm>
              <a:off x="23812" y="101600"/>
              <a:ext cx="128588" cy="69850"/>
            </a:xfrm>
            <a:custGeom>
              <a:avLst/>
              <a:gdLst>
                <a:gd name="T0" fmla="*/ 0 w 22"/>
                <a:gd name="T1" fmla="*/ 12 h 12"/>
                <a:gd name="T2" fmla="*/ 22 w 22"/>
                <a:gd name="T3" fmla="*/ 1 h 12"/>
                <a:gd name="T4" fmla="*/ 21 w 22"/>
                <a:gd name="T5" fmla="*/ 1 h 12"/>
                <a:gd name="T6" fmla="*/ 0 w 22"/>
                <a:gd name="T7" fmla="*/ 12 h 12"/>
                <a:gd name="T8" fmla="*/ 0 w 22"/>
                <a:gd name="T9" fmla="*/ 12 h 12"/>
              </a:gdLst>
              <a:ahLst/>
              <a:cxnLst>
                <a:cxn ang="0">
                  <a:pos x="T0" y="T1"/>
                </a:cxn>
                <a:cxn ang="0">
                  <a:pos x="T2" y="T3"/>
                </a:cxn>
                <a:cxn ang="0">
                  <a:pos x="T4" y="T5"/>
                </a:cxn>
                <a:cxn ang="0">
                  <a:pos x="T6" y="T7"/>
                </a:cxn>
                <a:cxn ang="0">
                  <a:pos x="T8" y="T9"/>
                </a:cxn>
              </a:cxnLst>
              <a:rect l="0" t="0" r="r" b="b"/>
              <a:pathLst>
                <a:path w="22" h="12">
                  <a:moveTo>
                    <a:pt x="0" y="12"/>
                  </a:moveTo>
                  <a:cubicBezTo>
                    <a:pt x="7" y="8"/>
                    <a:pt x="14" y="4"/>
                    <a:pt x="22" y="1"/>
                  </a:cubicBezTo>
                  <a:cubicBezTo>
                    <a:pt x="22" y="0"/>
                    <a:pt x="21" y="0"/>
                    <a:pt x="21" y="1"/>
                  </a:cubicBezTo>
                  <a:cubicBezTo>
                    <a:pt x="14" y="4"/>
                    <a:pt x="7" y="8"/>
                    <a:pt x="0" y="12"/>
                  </a:cubicBezTo>
                  <a:cubicBezTo>
                    <a:pt x="0" y="12"/>
                    <a:pt x="0" y="12"/>
                    <a:pt x="0"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8" name="Freeform 2181"/>
            <p:cNvSpPr>
              <a:spLocks noChangeArrowheads="1"/>
            </p:cNvSpPr>
            <p:nvPr/>
          </p:nvSpPr>
          <p:spPr bwMode="auto">
            <a:xfrm>
              <a:off x="23812" y="101600"/>
              <a:ext cx="123825" cy="76200"/>
            </a:xfrm>
            <a:custGeom>
              <a:avLst/>
              <a:gdLst>
                <a:gd name="T0" fmla="*/ 21 w 21"/>
                <a:gd name="T1" fmla="*/ 0 h 13"/>
                <a:gd name="T2" fmla="*/ 0 w 21"/>
                <a:gd name="T3" fmla="*/ 12 h 13"/>
                <a:gd name="T4" fmla="*/ 0 w 21"/>
                <a:gd name="T5" fmla="*/ 13 h 13"/>
                <a:gd name="T6" fmla="*/ 21 w 21"/>
                <a:gd name="T7" fmla="*/ 0 h 13"/>
                <a:gd name="T8" fmla="*/ 21 w 21"/>
                <a:gd name="T9" fmla="*/ 0 h 13"/>
              </a:gdLst>
              <a:ahLst/>
              <a:cxnLst>
                <a:cxn ang="0">
                  <a:pos x="T0" y="T1"/>
                </a:cxn>
                <a:cxn ang="0">
                  <a:pos x="T2" y="T3"/>
                </a:cxn>
                <a:cxn ang="0">
                  <a:pos x="T4" y="T5"/>
                </a:cxn>
                <a:cxn ang="0">
                  <a:pos x="T6" y="T7"/>
                </a:cxn>
                <a:cxn ang="0">
                  <a:pos x="T8" y="T9"/>
                </a:cxn>
              </a:cxnLst>
              <a:rect l="0" t="0" r="r" b="b"/>
              <a:pathLst>
                <a:path w="21" h="13">
                  <a:moveTo>
                    <a:pt x="21" y="0"/>
                  </a:moveTo>
                  <a:cubicBezTo>
                    <a:pt x="14" y="4"/>
                    <a:pt x="7" y="8"/>
                    <a:pt x="0" y="12"/>
                  </a:cubicBezTo>
                  <a:cubicBezTo>
                    <a:pt x="0" y="13"/>
                    <a:pt x="0" y="13"/>
                    <a:pt x="0" y="13"/>
                  </a:cubicBezTo>
                  <a:cubicBezTo>
                    <a:pt x="7" y="9"/>
                    <a:pt x="14" y="4"/>
                    <a:pt x="21" y="0"/>
                  </a:cubicBezTo>
                  <a:cubicBezTo>
                    <a:pt x="21" y="0"/>
                    <a:pt x="21" y="0"/>
                    <a:pt x="2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9" name="Freeform 2182"/>
            <p:cNvSpPr>
              <a:spLocks noChangeArrowheads="1"/>
            </p:cNvSpPr>
            <p:nvPr/>
          </p:nvSpPr>
          <p:spPr bwMode="auto">
            <a:xfrm>
              <a:off x="182562" y="41275"/>
              <a:ext cx="63500" cy="41275"/>
            </a:xfrm>
            <a:custGeom>
              <a:avLst/>
              <a:gdLst>
                <a:gd name="T0" fmla="*/ 10 w 11"/>
                <a:gd name="T1" fmla="*/ 0 h 7"/>
                <a:gd name="T2" fmla="*/ 0 w 11"/>
                <a:gd name="T3" fmla="*/ 6 h 7"/>
                <a:gd name="T4" fmla="*/ 0 w 11"/>
                <a:gd name="T5" fmla="*/ 7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3" y="4"/>
                    <a:pt x="0" y="6"/>
                  </a:cubicBezTo>
                  <a:cubicBezTo>
                    <a:pt x="0" y="7"/>
                    <a:pt x="0" y="7"/>
                    <a:pt x="0" y="7"/>
                  </a:cubicBezTo>
                  <a:cubicBezTo>
                    <a:pt x="3"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0" name="Freeform 2183"/>
            <p:cNvSpPr>
              <a:spLocks noChangeArrowheads="1"/>
            </p:cNvSpPr>
            <p:nvPr/>
          </p:nvSpPr>
          <p:spPr bwMode="auto">
            <a:xfrm>
              <a:off x="176212" y="36513"/>
              <a:ext cx="58738" cy="34925"/>
            </a:xfrm>
            <a:custGeom>
              <a:avLst/>
              <a:gdLst>
                <a:gd name="T0" fmla="*/ 1 w 10"/>
                <a:gd name="T1" fmla="*/ 6 h 6"/>
                <a:gd name="T2" fmla="*/ 10 w 10"/>
                <a:gd name="T3" fmla="*/ 1 h 6"/>
                <a:gd name="T4" fmla="*/ 10 w 10"/>
                <a:gd name="T5" fmla="*/ 0 h 6"/>
                <a:gd name="T6" fmla="*/ 1 w 10"/>
                <a:gd name="T7" fmla="*/ 5 h 6"/>
                <a:gd name="T8" fmla="*/ 1 w 10"/>
                <a:gd name="T9" fmla="*/ 6 h 6"/>
              </a:gdLst>
              <a:ahLst/>
              <a:cxnLst>
                <a:cxn ang="0">
                  <a:pos x="T0" y="T1"/>
                </a:cxn>
                <a:cxn ang="0">
                  <a:pos x="T2" y="T3"/>
                </a:cxn>
                <a:cxn ang="0">
                  <a:pos x="T4" y="T5"/>
                </a:cxn>
                <a:cxn ang="0">
                  <a:pos x="T6" y="T7"/>
                </a:cxn>
                <a:cxn ang="0">
                  <a:pos x="T8" y="T9"/>
                </a:cxn>
              </a:cxnLst>
              <a:rect l="0" t="0" r="r" b="b"/>
              <a:pathLst>
                <a:path w="10" h="6">
                  <a:moveTo>
                    <a:pt x="1" y="6"/>
                  </a:moveTo>
                  <a:cubicBezTo>
                    <a:pt x="4" y="4"/>
                    <a:pt x="7" y="2"/>
                    <a:pt x="10" y="1"/>
                  </a:cubicBezTo>
                  <a:cubicBezTo>
                    <a:pt x="10" y="1"/>
                    <a:pt x="10" y="0"/>
                    <a:pt x="10" y="0"/>
                  </a:cubicBezTo>
                  <a:cubicBezTo>
                    <a:pt x="7" y="2"/>
                    <a:pt x="4" y="4"/>
                    <a:pt x="1" y="5"/>
                  </a:cubicBezTo>
                  <a:cubicBezTo>
                    <a:pt x="0" y="5"/>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1" name="Freeform 2184"/>
            <p:cNvSpPr>
              <a:spLocks noChangeArrowheads="1"/>
            </p:cNvSpPr>
            <p:nvPr/>
          </p:nvSpPr>
          <p:spPr bwMode="auto">
            <a:xfrm>
              <a:off x="17462" y="95250"/>
              <a:ext cx="112713" cy="58737"/>
            </a:xfrm>
            <a:custGeom>
              <a:avLst/>
              <a:gdLst>
                <a:gd name="T0" fmla="*/ 0 w 19"/>
                <a:gd name="T1" fmla="*/ 10 h 10"/>
                <a:gd name="T2" fmla="*/ 19 w 19"/>
                <a:gd name="T3" fmla="*/ 0 h 10"/>
                <a:gd name="T4" fmla="*/ 19 w 19"/>
                <a:gd name="T5" fmla="*/ 0 h 10"/>
                <a:gd name="T6" fmla="*/ 0 w 19"/>
                <a:gd name="T7" fmla="*/ 10 h 10"/>
                <a:gd name="T8" fmla="*/ 0 w 19"/>
                <a:gd name="T9" fmla="*/ 10 h 10"/>
              </a:gdLst>
              <a:ahLst/>
              <a:cxnLst>
                <a:cxn ang="0">
                  <a:pos x="T0" y="T1"/>
                </a:cxn>
                <a:cxn ang="0">
                  <a:pos x="T2" y="T3"/>
                </a:cxn>
                <a:cxn ang="0">
                  <a:pos x="T4" y="T5"/>
                </a:cxn>
                <a:cxn ang="0">
                  <a:pos x="T6" y="T7"/>
                </a:cxn>
                <a:cxn ang="0">
                  <a:pos x="T8" y="T9"/>
                </a:cxn>
              </a:cxnLst>
              <a:rect l="0" t="0" r="r" b="b"/>
              <a:pathLst>
                <a:path w="19" h="10">
                  <a:moveTo>
                    <a:pt x="0" y="10"/>
                  </a:moveTo>
                  <a:cubicBezTo>
                    <a:pt x="7" y="7"/>
                    <a:pt x="13" y="3"/>
                    <a:pt x="19" y="0"/>
                  </a:cubicBezTo>
                  <a:cubicBezTo>
                    <a:pt x="19" y="0"/>
                    <a:pt x="19" y="0"/>
                    <a:pt x="19" y="0"/>
                  </a:cubicBezTo>
                  <a:cubicBezTo>
                    <a:pt x="13" y="3"/>
                    <a:pt x="7" y="7"/>
                    <a:pt x="0" y="10"/>
                  </a:cubicBezTo>
                  <a:cubicBezTo>
                    <a:pt x="0" y="10"/>
                    <a:pt x="0" y="10"/>
                    <a:pt x="0"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2" name="Freeform 2185"/>
            <p:cNvSpPr>
              <a:spLocks noChangeArrowheads="1"/>
            </p:cNvSpPr>
            <p:nvPr/>
          </p:nvSpPr>
          <p:spPr bwMode="auto">
            <a:xfrm>
              <a:off x="17462" y="77788"/>
              <a:ext cx="112713" cy="69850"/>
            </a:xfrm>
            <a:custGeom>
              <a:avLst/>
              <a:gdLst>
                <a:gd name="T0" fmla="*/ 19 w 19"/>
                <a:gd name="T1" fmla="*/ 0 h 12"/>
                <a:gd name="T2" fmla="*/ 0 w 19"/>
                <a:gd name="T3" fmla="*/ 12 h 12"/>
                <a:gd name="T4" fmla="*/ 0 w 19"/>
                <a:gd name="T5" fmla="*/ 12 h 12"/>
                <a:gd name="T6" fmla="*/ 19 w 19"/>
                <a:gd name="T7" fmla="*/ 0 h 12"/>
                <a:gd name="T8" fmla="*/ 19 w 19"/>
                <a:gd name="T9" fmla="*/ 0 h 12"/>
              </a:gdLst>
              <a:ahLst/>
              <a:cxnLst>
                <a:cxn ang="0">
                  <a:pos x="T0" y="T1"/>
                </a:cxn>
                <a:cxn ang="0">
                  <a:pos x="T2" y="T3"/>
                </a:cxn>
                <a:cxn ang="0">
                  <a:pos x="T4" y="T5"/>
                </a:cxn>
                <a:cxn ang="0">
                  <a:pos x="T6" y="T7"/>
                </a:cxn>
                <a:cxn ang="0">
                  <a:pos x="T8" y="T9"/>
                </a:cxn>
              </a:cxnLst>
              <a:rect l="0" t="0" r="r" b="b"/>
              <a:pathLst>
                <a:path w="19" h="12">
                  <a:moveTo>
                    <a:pt x="19" y="0"/>
                  </a:moveTo>
                  <a:cubicBezTo>
                    <a:pt x="12" y="4"/>
                    <a:pt x="6" y="8"/>
                    <a:pt x="0" y="12"/>
                  </a:cubicBezTo>
                  <a:cubicBezTo>
                    <a:pt x="0" y="12"/>
                    <a:pt x="0" y="12"/>
                    <a:pt x="0" y="12"/>
                  </a:cubicBezTo>
                  <a:cubicBezTo>
                    <a:pt x="6" y="8"/>
                    <a:pt x="13" y="4"/>
                    <a:pt x="19" y="0"/>
                  </a:cubicBezTo>
                  <a:cubicBezTo>
                    <a:pt x="19" y="0"/>
                    <a:pt x="19" y="0"/>
                    <a:pt x="1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3" name="Freeform 2186"/>
            <p:cNvSpPr>
              <a:spLocks noChangeArrowheads="1"/>
            </p:cNvSpPr>
            <p:nvPr/>
          </p:nvSpPr>
          <p:spPr bwMode="auto">
            <a:xfrm>
              <a:off x="165100" y="30163"/>
              <a:ext cx="52388" cy="23812"/>
            </a:xfrm>
            <a:custGeom>
              <a:avLst/>
              <a:gdLst>
                <a:gd name="T0" fmla="*/ 9 w 9"/>
                <a:gd name="T1" fmla="*/ 0 h 4"/>
                <a:gd name="T2" fmla="*/ 0 w 9"/>
                <a:gd name="T3" fmla="*/ 4 h 4"/>
                <a:gd name="T4" fmla="*/ 1 w 9"/>
                <a:gd name="T5" fmla="*/ 4 h 4"/>
                <a:gd name="T6" fmla="*/ 9 w 9"/>
                <a:gd name="T7" fmla="*/ 0 h 4"/>
                <a:gd name="T8" fmla="*/ 9 w 9"/>
                <a:gd name="T9" fmla="*/ 0 h 4"/>
              </a:gdLst>
              <a:ahLst/>
              <a:cxnLst>
                <a:cxn ang="0">
                  <a:pos x="T0" y="T1"/>
                </a:cxn>
                <a:cxn ang="0">
                  <a:pos x="T2" y="T3"/>
                </a:cxn>
                <a:cxn ang="0">
                  <a:pos x="T4" y="T5"/>
                </a:cxn>
                <a:cxn ang="0">
                  <a:pos x="T6" y="T7"/>
                </a:cxn>
                <a:cxn ang="0">
                  <a:pos x="T8" y="T9"/>
                </a:cxn>
              </a:cxnLst>
              <a:rect l="0" t="0" r="r" b="b"/>
              <a:pathLst>
                <a:path w="9" h="4">
                  <a:moveTo>
                    <a:pt x="9" y="0"/>
                  </a:moveTo>
                  <a:cubicBezTo>
                    <a:pt x="6" y="1"/>
                    <a:pt x="3" y="3"/>
                    <a:pt x="0" y="4"/>
                  </a:cubicBezTo>
                  <a:cubicBezTo>
                    <a:pt x="0" y="4"/>
                    <a:pt x="0" y="4"/>
                    <a:pt x="1" y="4"/>
                  </a:cubicBezTo>
                  <a:cubicBezTo>
                    <a:pt x="3" y="3"/>
                    <a:pt x="6" y="1"/>
                    <a:pt x="9" y="0"/>
                  </a:cubicBezTo>
                  <a:cubicBezTo>
                    <a:pt x="9"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4" name="Freeform 2187"/>
            <p:cNvSpPr>
              <a:spLocks noChangeArrowheads="1"/>
            </p:cNvSpPr>
            <p:nvPr/>
          </p:nvSpPr>
          <p:spPr bwMode="auto">
            <a:xfrm>
              <a:off x="165100" y="30163"/>
              <a:ext cx="52388" cy="23812"/>
            </a:xfrm>
            <a:custGeom>
              <a:avLst/>
              <a:gdLst>
                <a:gd name="T0" fmla="*/ 1 w 9"/>
                <a:gd name="T1" fmla="*/ 4 h 4"/>
                <a:gd name="T2" fmla="*/ 9 w 9"/>
                <a:gd name="T3" fmla="*/ 0 h 4"/>
                <a:gd name="T4" fmla="*/ 9 w 9"/>
                <a:gd name="T5" fmla="*/ 0 h 4"/>
                <a:gd name="T6" fmla="*/ 0 w 9"/>
                <a:gd name="T7" fmla="*/ 4 h 4"/>
                <a:gd name="T8" fmla="*/ 1 w 9"/>
                <a:gd name="T9" fmla="*/ 4 h 4"/>
              </a:gdLst>
              <a:ahLst/>
              <a:cxnLst>
                <a:cxn ang="0">
                  <a:pos x="T0" y="T1"/>
                </a:cxn>
                <a:cxn ang="0">
                  <a:pos x="T2" y="T3"/>
                </a:cxn>
                <a:cxn ang="0">
                  <a:pos x="T4" y="T5"/>
                </a:cxn>
                <a:cxn ang="0">
                  <a:pos x="T6" y="T7"/>
                </a:cxn>
                <a:cxn ang="0">
                  <a:pos x="T8" y="T9"/>
                </a:cxn>
              </a:cxnLst>
              <a:rect l="0" t="0" r="r" b="b"/>
              <a:pathLst>
                <a:path w="9" h="4">
                  <a:moveTo>
                    <a:pt x="1" y="4"/>
                  </a:moveTo>
                  <a:cubicBezTo>
                    <a:pt x="4" y="3"/>
                    <a:pt x="6" y="2"/>
                    <a:pt x="9" y="0"/>
                  </a:cubicBezTo>
                  <a:cubicBezTo>
                    <a:pt x="9" y="0"/>
                    <a:pt x="9" y="0"/>
                    <a:pt x="9" y="0"/>
                  </a:cubicBezTo>
                  <a:cubicBezTo>
                    <a:pt x="6" y="2"/>
                    <a:pt x="3" y="3"/>
                    <a:pt x="0" y="4"/>
                  </a:cubicBezTo>
                  <a:cubicBezTo>
                    <a:pt x="0" y="4"/>
                    <a:pt x="1"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5" name="Freeform 2188"/>
            <p:cNvSpPr>
              <a:spLocks noChangeArrowheads="1"/>
            </p:cNvSpPr>
            <p:nvPr/>
          </p:nvSpPr>
          <p:spPr bwMode="auto">
            <a:xfrm>
              <a:off x="12700" y="71438"/>
              <a:ext cx="122238" cy="71437"/>
            </a:xfrm>
            <a:custGeom>
              <a:avLst/>
              <a:gdLst>
                <a:gd name="T0" fmla="*/ 1 w 21"/>
                <a:gd name="T1" fmla="*/ 12 h 12"/>
                <a:gd name="T2" fmla="*/ 20 w 21"/>
                <a:gd name="T3" fmla="*/ 1 h 12"/>
                <a:gd name="T4" fmla="*/ 20 w 21"/>
                <a:gd name="T5" fmla="*/ 0 h 12"/>
                <a:gd name="T6" fmla="*/ 1 w 21"/>
                <a:gd name="T7" fmla="*/ 12 h 12"/>
                <a:gd name="T8" fmla="*/ 1 w 21"/>
                <a:gd name="T9" fmla="*/ 12 h 12"/>
              </a:gdLst>
              <a:ahLst/>
              <a:cxnLst>
                <a:cxn ang="0">
                  <a:pos x="T0" y="T1"/>
                </a:cxn>
                <a:cxn ang="0">
                  <a:pos x="T2" y="T3"/>
                </a:cxn>
                <a:cxn ang="0">
                  <a:pos x="T4" y="T5"/>
                </a:cxn>
                <a:cxn ang="0">
                  <a:pos x="T6" y="T7"/>
                </a:cxn>
                <a:cxn ang="0">
                  <a:pos x="T8" y="T9"/>
                </a:cxn>
              </a:cxnLst>
              <a:rect l="0" t="0" r="r" b="b"/>
              <a:pathLst>
                <a:path w="21" h="12">
                  <a:moveTo>
                    <a:pt x="1" y="12"/>
                  </a:moveTo>
                  <a:cubicBezTo>
                    <a:pt x="7" y="8"/>
                    <a:pt x="14" y="4"/>
                    <a:pt x="20" y="1"/>
                  </a:cubicBezTo>
                  <a:cubicBezTo>
                    <a:pt x="21" y="0"/>
                    <a:pt x="20" y="0"/>
                    <a:pt x="20" y="0"/>
                  </a:cubicBezTo>
                  <a:cubicBezTo>
                    <a:pt x="13" y="4"/>
                    <a:pt x="7" y="8"/>
                    <a:pt x="1" y="12"/>
                  </a:cubicBezTo>
                  <a:cubicBezTo>
                    <a:pt x="0" y="12"/>
                    <a:pt x="1"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6" name="Freeform 2189"/>
            <p:cNvSpPr>
              <a:spLocks noChangeArrowheads="1"/>
            </p:cNvSpPr>
            <p:nvPr/>
          </p:nvSpPr>
          <p:spPr bwMode="auto">
            <a:xfrm>
              <a:off x="12700" y="19050"/>
              <a:ext cx="180975" cy="111125"/>
            </a:xfrm>
            <a:custGeom>
              <a:avLst/>
              <a:gdLst>
                <a:gd name="T0" fmla="*/ 1 w 31"/>
                <a:gd name="T1" fmla="*/ 16 h 19"/>
                <a:gd name="T2" fmla="*/ 16 w 31"/>
                <a:gd name="T3" fmla="*/ 8 h 19"/>
                <a:gd name="T4" fmla="*/ 24 w 31"/>
                <a:gd name="T5" fmla="*/ 4 h 19"/>
                <a:gd name="T6" fmla="*/ 27 w 31"/>
                <a:gd name="T7" fmla="*/ 3 h 19"/>
                <a:gd name="T8" fmla="*/ 24 w 31"/>
                <a:gd name="T9" fmla="*/ 4 h 19"/>
                <a:gd name="T10" fmla="*/ 15 w 31"/>
                <a:gd name="T11" fmla="*/ 9 h 19"/>
                <a:gd name="T12" fmla="*/ 0 w 31"/>
                <a:gd name="T13" fmla="*/ 18 h 19"/>
                <a:gd name="T14" fmla="*/ 1 w 31"/>
                <a:gd name="T15" fmla="*/ 19 h 19"/>
                <a:gd name="T16" fmla="*/ 30 w 31"/>
                <a:gd name="T17" fmla="*/ 1 h 19"/>
                <a:gd name="T18" fmla="*/ 29 w 31"/>
                <a:gd name="T19" fmla="*/ 1 h 19"/>
                <a:gd name="T20" fmla="*/ 25 w 31"/>
                <a:gd name="T21" fmla="*/ 3 h 19"/>
                <a:gd name="T22" fmla="*/ 25 w 31"/>
                <a:gd name="T23" fmla="*/ 3 h 19"/>
                <a:gd name="T24" fmla="*/ 30 w 31"/>
                <a:gd name="T25" fmla="*/ 1 h 19"/>
                <a:gd name="T26" fmla="*/ 29 w 31"/>
                <a:gd name="T27" fmla="*/ 1 h 19"/>
                <a:gd name="T28" fmla="*/ 1 w 31"/>
                <a:gd name="T29" fmla="*/ 16 h 19"/>
                <a:gd name="T30" fmla="*/ 1 w 31"/>
                <a:gd name="T31"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9">
                  <a:moveTo>
                    <a:pt x="1" y="16"/>
                  </a:moveTo>
                  <a:cubicBezTo>
                    <a:pt x="6" y="14"/>
                    <a:pt x="11" y="11"/>
                    <a:pt x="16" y="8"/>
                  </a:cubicBezTo>
                  <a:cubicBezTo>
                    <a:pt x="19" y="7"/>
                    <a:pt x="21" y="5"/>
                    <a:pt x="24" y="4"/>
                  </a:cubicBezTo>
                  <a:cubicBezTo>
                    <a:pt x="25" y="3"/>
                    <a:pt x="30" y="0"/>
                    <a:pt x="27" y="3"/>
                  </a:cubicBezTo>
                  <a:cubicBezTo>
                    <a:pt x="31" y="0"/>
                    <a:pt x="25" y="3"/>
                    <a:pt x="24" y="4"/>
                  </a:cubicBezTo>
                  <a:cubicBezTo>
                    <a:pt x="21" y="6"/>
                    <a:pt x="18" y="7"/>
                    <a:pt x="15" y="9"/>
                  </a:cubicBezTo>
                  <a:cubicBezTo>
                    <a:pt x="10" y="12"/>
                    <a:pt x="5" y="15"/>
                    <a:pt x="0" y="18"/>
                  </a:cubicBezTo>
                  <a:cubicBezTo>
                    <a:pt x="0" y="19"/>
                    <a:pt x="0" y="19"/>
                    <a:pt x="1" y="19"/>
                  </a:cubicBezTo>
                  <a:cubicBezTo>
                    <a:pt x="10" y="12"/>
                    <a:pt x="20" y="7"/>
                    <a:pt x="30" y="1"/>
                  </a:cubicBezTo>
                  <a:cubicBezTo>
                    <a:pt x="30" y="1"/>
                    <a:pt x="30" y="1"/>
                    <a:pt x="29" y="1"/>
                  </a:cubicBezTo>
                  <a:cubicBezTo>
                    <a:pt x="28" y="2"/>
                    <a:pt x="26" y="2"/>
                    <a:pt x="25" y="3"/>
                  </a:cubicBezTo>
                  <a:cubicBezTo>
                    <a:pt x="25" y="3"/>
                    <a:pt x="25" y="4"/>
                    <a:pt x="25" y="3"/>
                  </a:cubicBezTo>
                  <a:cubicBezTo>
                    <a:pt x="27" y="3"/>
                    <a:pt x="28" y="2"/>
                    <a:pt x="30" y="1"/>
                  </a:cubicBezTo>
                  <a:cubicBezTo>
                    <a:pt x="30" y="1"/>
                    <a:pt x="30" y="1"/>
                    <a:pt x="29" y="1"/>
                  </a:cubicBezTo>
                  <a:cubicBezTo>
                    <a:pt x="20" y="6"/>
                    <a:pt x="11" y="11"/>
                    <a:pt x="1" y="16"/>
                  </a:cubicBezTo>
                  <a:cubicBezTo>
                    <a:pt x="1" y="16"/>
                    <a:pt x="1" y="16"/>
                    <a:pt x="1" y="1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7" name="Freeform 2190"/>
            <p:cNvSpPr>
              <a:spLocks noChangeArrowheads="1"/>
            </p:cNvSpPr>
            <p:nvPr/>
          </p:nvSpPr>
          <p:spPr bwMode="auto">
            <a:xfrm>
              <a:off x="23812" y="12700"/>
              <a:ext cx="152400" cy="88900"/>
            </a:xfrm>
            <a:custGeom>
              <a:avLst/>
              <a:gdLst>
                <a:gd name="T0" fmla="*/ 25 w 26"/>
                <a:gd name="T1" fmla="*/ 0 h 15"/>
                <a:gd name="T2" fmla="*/ 0 w 26"/>
                <a:gd name="T3" fmla="*/ 15 h 15"/>
                <a:gd name="T4" fmla="*/ 0 w 26"/>
                <a:gd name="T5" fmla="*/ 15 h 15"/>
                <a:gd name="T6" fmla="*/ 26 w 26"/>
                <a:gd name="T7" fmla="*/ 0 h 15"/>
                <a:gd name="T8" fmla="*/ 25 w 26"/>
                <a:gd name="T9" fmla="*/ 0 h 15"/>
              </a:gdLst>
              <a:ahLst/>
              <a:cxnLst>
                <a:cxn ang="0">
                  <a:pos x="T0" y="T1"/>
                </a:cxn>
                <a:cxn ang="0">
                  <a:pos x="T2" y="T3"/>
                </a:cxn>
                <a:cxn ang="0">
                  <a:pos x="T4" y="T5"/>
                </a:cxn>
                <a:cxn ang="0">
                  <a:pos x="T6" y="T7"/>
                </a:cxn>
                <a:cxn ang="0">
                  <a:pos x="T8" y="T9"/>
                </a:cxn>
              </a:cxnLst>
              <a:rect l="0" t="0" r="r" b="b"/>
              <a:pathLst>
                <a:path w="26" h="15">
                  <a:moveTo>
                    <a:pt x="25" y="0"/>
                  </a:moveTo>
                  <a:cubicBezTo>
                    <a:pt x="17" y="5"/>
                    <a:pt x="8" y="10"/>
                    <a:pt x="0" y="15"/>
                  </a:cubicBezTo>
                  <a:cubicBezTo>
                    <a:pt x="0" y="15"/>
                    <a:pt x="0" y="15"/>
                    <a:pt x="0" y="15"/>
                  </a:cubicBezTo>
                  <a:cubicBezTo>
                    <a:pt x="9" y="10"/>
                    <a:pt x="17" y="5"/>
                    <a:pt x="26" y="0"/>
                  </a:cubicBezTo>
                  <a:cubicBezTo>
                    <a:pt x="26" y="0"/>
                    <a:pt x="25"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8" name="Freeform 2191"/>
            <p:cNvSpPr>
              <a:spLocks noChangeArrowheads="1"/>
            </p:cNvSpPr>
            <p:nvPr/>
          </p:nvSpPr>
          <p:spPr bwMode="auto">
            <a:xfrm>
              <a:off x="34925" y="6350"/>
              <a:ext cx="123825" cy="76200"/>
            </a:xfrm>
            <a:custGeom>
              <a:avLst/>
              <a:gdLst>
                <a:gd name="T0" fmla="*/ 0 w 21"/>
                <a:gd name="T1" fmla="*/ 13 h 13"/>
                <a:gd name="T2" fmla="*/ 21 w 21"/>
                <a:gd name="T3" fmla="*/ 1 h 13"/>
                <a:gd name="T4" fmla="*/ 21 w 21"/>
                <a:gd name="T5" fmla="*/ 1 h 13"/>
                <a:gd name="T6" fmla="*/ 0 w 21"/>
                <a:gd name="T7" fmla="*/ 13 h 13"/>
                <a:gd name="T8" fmla="*/ 0 w 21"/>
                <a:gd name="T9" fmla="*/ 13 h 13"/>
              </a:gdLst>
              <a:ahLst/>
              <a:cxnLst>
                <a:cxn ang="0">
                  <a:pos x="T0" y="T1"/>
                </a:cxn>
                <a:cxn ang="0">
                  <a:pos x="T2" y="T3"/>
                </a:cxn>
                <a:cxn ang="0">
                  <a:pos x="T4" y="T5"/>
                </a:cxn>
                <a:cxn ang="0">
                  <a:pos x="T6" y="T7"/>
                </a:cxn>
                <a:cxn ang="0">
                  <a:pos x="T8" y="T9"/>
                </a:cxn>
              </a:cxnLst>
              <a:rect l="0" t="0" r="r" b="b"/>
              <a:pathLst>
                <a:path w="21" h="13">
                  <a:moveTo>
                    <a:pt x="0" y="13"/>
                  </a:moveTo>
                  <a:cubicBezTo>
                    <a:pt x="7" y="9"/>
                    <a:pt x="14" y="4"/>
                    <a:pt x="21" y="1"/>
                  </a:cubicBezTo>
                  <a:cubicBezTo>
                    <a:pt x="21" y="1"/>
                    <a:pt x="21" y="0"/>
                    <a:pt x="21" y="1"/>
                  </a:cubicBezTo>
                  <a:cubicBezTo>
                    <a:pt x="14" y="4"/>
                    <a:pt x="7" y="8"/>
                    <a:pt x="0" y="13"/>
                  </a:cubicBezTo>
                  <a:cubicBezTo>
                    <a:pt x="0" y="13"/>
                    <a:pt x="0" y="13"/>
                    <a:pt x="0"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9" name="Freeform 2192"/>
            <p:cNvSpPr>
              <a:spLocks noChangeArrowheads="1"/>
            </p:cNvSpPr>
            <p:nvPr/>
          </p:nvSpPr>
          <p:spPr bwMode="auto">
            <a:xfrm>
              <a:off x="58737" y="6350"/>
              <a:ext cx="65088" cy="47625"/>
            </a:xfrm>
            <a:custGeom>
              <a:avLst/>
              <a:gdLst>
                <a:gd name="T0" fmla="*/ 11 w 11"/>
                <a:gd name="T1" fmla="*/ 0 h 8"/>
                <a:gd name="T2" fmla="*/ 0 w 11"/>
                <a:gd name="T3" fmla="*/ 8 h 8"/>
                <a:gd name="T4" fmla="*/ 0 w 11"/>
                <a:gd name="T5" fmla="*/ 8 h 8"/>
                <a:gd name="T6" fmla="*/ 11 w 11"/>
                <a:gd name="T7" fmla="*/ 1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7" y="3"/>
                    <a:pt x="3" y="5"/>
                    <a:pt x="0" y="8"/>
                  </a:cubicBezTo>
                  <a:cubicBezTo>
                    <a:pt x="0" y="8"/>
                    <a:pt x="0" y="8"/>
                    <a:pt x="0" y="8"/>
                  </a:cubicBezTo>
                  <a:cubicBezTo>
                    <a:pt x="3" y="5"/>
                    <a:pt x="7" y="3"/>
                    <a:pt x="11" y="1"/>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2.7</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确认测试结果</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anim calcmode="lin" valueType="num">
                                      <p:cBhvr>
                                        <p:cTn id="18" dur="1000" fill="hold"/>
                                        <p:tgtEl>
                                          <p:spTgt spid="72"/>
                                        </p:tgtEl>
                                        <p:attrNameLst>
                                          <p:attrName>ppt_x</p:attrName>
                                        </p:attrNameLst>
                                      </p:cBhvr>
                                      <p:tavLst>
                                        <p:tav tm="0">
                                          <p:val>
                                            <p:strVal val="#ppt_x"/>
                                          </p:val>
                                        </p:tav>
                                        <p:tav tm="100000">
                                          <p:val>
                                            <p:strVal val="#ppt_x"/>
                                          </p:val>
                                        </p:tav>
                                      </p:tavLst>
                                    </p:anim>
                                    <p:anim calcmode="lin" valueType="num">
                                      <p:cBhvr>
                                        <p:cTn id="19" dur="1000" fill="hold"/>
                                        <p:tgtEl>
                                          <p:spTgt spid="7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1000"/>
                                        <p:tgtEl>
                                          <p:spTgt spid="74"/>
                                        </p:tgtEl>
                                      </p:cBhvr>
                                    </p:animEffect>
                                    <p:anim calcmode="lin" valueType="num">
                                      <p:cBhvr>
                                        <p:cTn id="28" dur="1000" fill="hold"/>
                                        <p:tgtEl>
                                          <p:spTgt spid="74"/>
                                        </p:tgtEl>
                                        <p:attrNameLst>
                                          <p:attrName>ppt_x</p:attrName>
                                        </p:attrNameLst>
                                      </p:cBhvr>
                                      <p:tavLst>
                                        <p:tav tm="0">
                                          <p:val>
                                            <p:strVal val="#ppt_x"/>
                                          </p:val>
                                        </p:tav>
                                        <p:tav tm="100000">
                                          <p:val>
                                            <p:strVal val="#ppt_x"/>
                                          </p:val>
                                        </p:tav>
                                      </p:tavLst>
                                    </p:anim>
                                    <p:anim calcmode="lin" valueType="num">
                                      <p:cBhvr>
                                        <p:cTn id="29" dur="1000" fill="hold"/>
                                        <p:tgtEl>
                                          <p:spTgt spid="7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1000"/>
                                        <p:tgtEl>
                                          <p:spTgt spid="96"/>
                                        </p:tgtEl>
                                      </p:cBhvr>
                                    </p:animEffect>
                                    <p:anim calcmode="lin" valueType="num">
                                      <p:cBhvr>
                                        <p:cTn id="33" dur="1000" fill="hold"/>
                                        <p:tgtEl>
                                          <p:spTgt spid="96"/>
                                        </p:tgtEl>
                                        <p:attrNameLst>
                                          <p:attrName>ppt_x</p:attrName>
                                        </p:attrNameLst>
                                      </p:cBhvr>
                                      <p:tavLst>
                                        <p:tav tm="0">
                                          <p:val>
                                            <p:strVal val="#ppt_x"/>
                                          </p:val>
                                        </p:tav>
                                        <p:tav tm="100000">
                                          <p:val>
                                            <p:strVal val="#ppt_x"/>
                                          </p:val>
                                        </p:tav>
                                      </p:tavLst>
                                    </p:anim>
                                    <p:anim calcmode="lin" valueType="num">
                                      <p:cBhvr>
                                        <p:cTn id="34" dur="1000" fill="hold"/>
                                        <p:tgtEl>
                                          <p:spTgt spid="9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2"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直接连接符 15"/>
          <p:cNvCxnSpPr>
            <a:cxnSpLocks noChangeShapeType="1"/>
          </p:cNvCxnSpPr>
          <p:nvPr/>
        </p:nvCxnSpPr>
        <p:spPr bwMode="auto">
          <a:xfrm>
            <a:off x="3629035" y="2541985"/>
            <a:ext cx="3673079" cy="17859"/>
          </a:xfrm>
          <a:prstGeom prst="line">
            <a:avLst/>
          </a:prstGeom>
          <a:noFill/>
          <a:ln w="12700">
            <a:solidFill>
              <a:srgbClr val="D9D9D9"/>
            </a:solidFill>
            <a:round/>
          </a:ln>
          <a:extLst>
            <a:ext uri="{909E8E84-426E-40DD-AFC4-6F175D3DCCD1}">
              <a14:hiddenFill xmlns:a14="http://schemas.microsoft.com/office/drawing/2010/main">
                <a:noFill/>
              </a14:hiddenFill>
            </a:ext>
          </a:extLst>
        </p:spPr>
      </p:cxnSp>
      <p:sp>
        <p:nvSpPr>
          <p:cNvPr id="13315" name="矩形 5"/>
          <p:cNvSpPr>
            <a:spLocks noChangeArrowheads="1"/>
          </p:cNvSpPr>
          <p:nvPr/>
        </p:nvSpPr>
        <p:spPr bwMode="auto">
          <a:xfrm>
            <a:off x="3629025" y="1919288"/>
            <a:ext cx="32624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dirty="0">
                <a:solidFill>
                  <a:schemeClr val="bg1">
                    <a:lumMod val="75000"/>
                  </a:schemeClr>
                </a:solidFill>
                <a:latin typeface="微软雅黑" panose="020B0503020204020204" pitchFamily="34" charset="-122"/>
                <a:ea typeface="微软雅黑" panose="020B0503020204020204" pitchFamily="34" charset="-122"/>
              </a:rPr>
              <a:t>软件配置复查</a:t>
            </a:r>
          </a:p>
        </p:txBody>
      </p:sp>
      <p:grpSp>
        <p:nvGrpSpPr>
          <p:cNvPr id="38" name="Group 52"/>
          <p:cNvGrpSpPr/>
          <p:nvPr/>
        </p:nvGrpSpPr>
        <p:grpSpPr bwMode="auto">
          <a:xfrm>
            <a:off x="1739186" y="1456894"/>
            <a:ext cx="1800013" cy="1800013"/>
            <a:chOff x="0" y="0"/>
            <a:chExt cx="827088" cy="782638"/>
          </a:xfrm>
        </p:grpSpPr>
        <p:sp>
          <p:nvSpPr>
            <p:cNvPr id="40" name="Freeform 8830"/>
            <p:cNvSpPr>
              <a:spLocks noEditPoints="1" noChangeArrowheads="1"/>
            </p:cNvSpPr>
            <p:nvPr/>
          </p:nvSpPr>
          <p:spPr bwMode="auto">
            <a:xfrm>
              <a:off x="0" y="0"/>
              <a:ext cx="827088" cy="782638"/>
            </a:xfrm>
            <a:custGeom>
              <a:avLst/>
              <a:gdLst>
                <a:gd name="T0" fmla="*/ 178 w 220"/>
                <a:gd name="T1" fmla="*/ 107 h 208"/>
                <a:gd name="T2" fmla="*/ 113 w 220"/>
                <a:gd name="T3" fmla="*/ 107 h 208"/>
                <a:gd name="T4" fmla="*/ 106 w 220"/>
                <a:gd name="T5" fmla="*/ 71 h 208"/>
                <a:gd name="T6" fmla="*/ 108 w 220"/>
                <a:gd name="T7" fmla="*/ 41 h 208"/>
                <a:gd name="T8" fmla="*/ 104 w 220"/>
                <a:gd name="T9" fmla="*/ 3 h 208"/>
                <a:gd name="T10" fmla="*/ 98 w 220"/>
                <a:gd name="T11" fmla="*/ 2 h 208"/>
                <a:gd name="T12" fmla="*/ 69 w 220"/>
                <a:gd name="T13" fmla="*/ 5 h 208"/>
                <a:gd name="T14" fmla="*/ 69 w 220"/>
                <a:gd name="T15" fmla="*/ 8 h 208"/>
                <a:gd name="T16" fmla="*/ 68 w 220"/>
                <a:gd name="T17" fmla="*/ 9 h 208"/>
                <a:gd name="T18" fmla="*/ 78 w 220"/>
                <a:gd name="T19" fmla="*/ 7 h 208"/>
                <a:gd name="T20" fmla="*/ 52 w 220"/>
                <a:gd name="T21" fmla="*/ 20 h 208"/>
                <a:gd name="T22" fmla="*/ 31 w 220"/>
                <a:gd name="T23" fmla="*/ 47 h 208"/>
                <a:gd name="T24" fmla="*/ 28 w 220"/>
                <a:gd name="T25" fmla="*/ 47 h 208"/>
                <a:gd name="T26" fmla="*/ 15 w 220"/>
                <a:gd name="T27" fmla="*/ 72 h 208"/>
                <a:gd name="T28" fmla="*/ 78 w 220"/>
                <a:gd name="T29" fmla="*/ 202 h 208"/>
                <a:gd name="T30" fmla="*/ 145 w 220"/>
                <a:gd name="T31" fmla="*/ 200 h 208"/>
                <a:gd name="T32" fmla="*/ 210 w 220"/>
                <a:gd name="T33" fmla="*/ 137 h 208"/>
                <a:gd name="T34" fmla="*/ 131 w 220"/>
                <a:gd name="T35" fmla="*/ 115 h 208"/>
                <a:gd name="T36" fmla="*/ 129 w 220"/>
                <a:gd name="T37" fmla="*/ 114 h 208"/>
                <a:gd name="T38" fmla="*/ 129 w 220"/>
                <a:gd name="T39" fmla="*/ 114 h 208"/>
                <a:gd name="T40" fmla="*/ 105 w 220"/>
                <a:gd name="T41" fmla="*/ 6 h 208"/>
                <a:gd name="T42" fmla="*/ 104 w 220"/>
                <a:gd name="T43" fmla="*/ 6 h 208"/>
                <a:gd name="T44" fmla="*/ 82 w 220"/>
                <a:gd name="T45" fmla="*/ 7 h 208"/>
                <a:gd name="T46" fmla="*/ 11 w 220"/>
                <a:gd name="T47" fmla="*/ 97 h 208"/>
                <a:gd name="T48" fmla="*/ 11 w 220"/>
                <a:gd name="T49" fmla="*/ 95 h 208"/>
                <a:gd name="T50" fmla="*/ 12 w 220"/>
                <a:gd name="T51" fmla="*/ 91 h 208"/>
                <a:gd name="T52" fmla="*/ 194 w 220"/>
                <a:gd name="T53" fmla="*/ 156 h 208"/>
                <a:gd name="T54" fmla="*/ 192 w 220"/>
                <a:gd name="T55" fmla="*/ 159 h 208"/>
                <a:gd name="T56" fmla="*/ 159 w 220"/>
                <a:gd name="T57" fmla="*/ 185 h 208"/>
                <a:gd name="T58" fmla="*/ 61 w 220"/>
                <a:gd name="T59" fmla="*/ 186 h 208"/>
                <a:gd name="T60" fmla="*/ 16 w 220"/>
                <a:gd name="T61" fmla="*/ 94 h 208"/>
                <a:gd name="T62" fmla="*/ 18 w 220"/>
                <a:gd name="T63" fmla="*/ 88 h 208"/>
                <a:gd name="T64" fmla="*/ 85 w 220"/>
                <a:gd name="T65" fmla="*/ 8 h 208"/>
                <a:gd name="T66" fmla="*/ 93 w 220"/>
                <a:gd name="T67" fmla="*/ 6 h 208"/>
                <a:gd name="T68" fmla="*/ 101 w 220"/>
                <a:gd name="T69" fmla="*/ 6 h 208"/>
                <a:gd name="T70" fmla="*/ 104 w 220"/>
                <a:gd name="T71" fmla="*/ 33 h 208"/>
                <a:gd name="T72" fmla="*/ 103 w 220"/>
                <a:gd name="T73" fmla="*/ 56 h 208"/>
                <a:gd name="T74" fmla="*/ 101 w 220"/>
                <a:gd name="T75" fmla="*/ 76 h 208"/>
                <a:gd name="T76" fmla="*/ 99 w 220"/>
                <a:gd name="T77" fmla="*/ 104 h 208"/>
                <a:gd name="T78" fmla="*/ 116 w 220"/>
                <a:gd name="T79" fmla="*/ 113 h 208"/>
                <a:gd name="T80" fmla="*/ 146 w 220"/>
                <a:gd name="T81" fmla="*/ 115 h 208"/>
                <a:gd name="T82" fmla="*/ 204 w 220"/>
                <a:gd name="T83" fmla="*/ 133 h 208"/>
                <a:gd name="T84" fmla="*/ 19 w 220"/>
                <a:gd name="T85" fmla="*/ 8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208">
                  <a:moveTo>
                    <a:pt x="213" y="107"/>
                  </a:moveTo>
                  <a:cubicBezTo>
                    <a:pt x="213" y="106"/>
                    <a:pt x="213" y="106"/>
                    <a:pt x="214" y="106"/>
                  </a:cubicBezTo>
                  <a:cubicBezTo>
                    <a:pt x="205" y="103"/>
                    <a:pt x="185" y="107"/>
                    <a:pt x="178" y="107"/>
                  </a:cubicBezTo>
                  <a:cubicBezTo>
                    <a:pt x="164" y="108"/>
                    <a:pt x="150" y="109"/>
                    <a:pt x="136" y="110"/>
                  </a:cubicBezTo>
                  <a:cubicBezTo>
                    <a:pt x="137" y="108"/>
                    <a:pt x="143" y="110"/>
                    <a:pt x="143" y="108"/>
                  </a:cubicBezTo>
                  <a:cubicBezTo>
                    <a:pt x="131" y="109"/>
                    <a:pt x="125" y="109"/>
                    <a:pt x="113" y="107"/>
                  </a:cubicBezTo>
                  <a:cubicBezTo>
                    <a:pt x="106" y="106"/>
                    <a:pt x="106" y="107"/>
                    <a:pt x="106" y="100"/>
                  </a:cubicBezTo>
                  <a:cubicBezTo>
                    <a:pt x="105" y="92"/>
                    <a:pt x="104" y="82"/>
                    <a:pt x="106" y="74"/>
                  </a:cubicBezTo>
                  <a:cubicBezTo>
                    <a:pt x="106" y="77"/>
                    <a:pt x="106" y="76"/>
                    <a:pt x="106" y="71"/>
                  </a:cubicBezTo>
                  <a:cubicBezTo>
                    <a:pt x="105" y="75"/>
                    <a:pt x="106" y="55"/>
                    <a:pt x="107" y="50"/>
                  </a:cubicBezTo>
                  <a:cubicBezTo>
                    <a:pt x="107" y="51"/>
                    <a:pt x="107" y="41"/>
                    <a:pt x="107" y="39"/>
                  </a:cubicBezTo>
                  <a:cubicBezTo>
                    <a:pt x="107" y="40"/>
                    <a:pt x="108" y="40"/>
                    <a:pt x="108" y="41"/>
                  </a:cubicBezTo>
                  <a:cubicBezTo>
                    <a:pt x="108" y="35"/>
                    <a:pt x="110" y="10"/>
                    <a:pt x="107" y="6"/>
                  </a:cubicBezTo>
                  <a:cubicBezTo>
                    <a:pt x="107" y="5"/>
                    <a:pt x="107" y="5"/>
                    <a:pt x="106" y="4"/>
                  </a:cubicBezTo>
                  <a:cubicBezTo>
                    <a:pt x="106" y="3"/>
                    <a:pt x="104" y="3"/>
                    <a:pt x="104" y="3"/>
                  </a:cubicBezTo>
                  <a:cubicBezTo>
                    <a:pt x="103" y="2"/>
                    <a:pt x="103" y="2"/>
                    <a:pt x="103" y="2"/>
                  </a:cubicBezTo>
                  <a:cubicBezTo>
                    <a:pt x="102" y="1"/>
                    <a:pt x="101" y="0"/>
                    <a:pt x="97" y="2"/>
                  </a:cubicBezTo>
                  <a:cubicBezTo>
                    <a:pt x="98" y="2"/>
                    <a:pt x="98" y="2"/>
                    <a:pt x="98" y="2"/>
                  </a:cubicBezTo>
                  <a:cubicBezTo>
                    <a:pt x="95" y="2"/>
                    <a:pt x="92" y="3"/>
                    <a:pt x="89" y="4"/>
                  </a:cubicBezTo>
                  <a:cubicBezTo>
                    <a:pt x="89" y="4"/>
                    <a:pt x="88" y="4"/>
                    <a:pt x="88" y="4"/>
                  </a:cubicBezTo>
                  <a:cubicBezTo>
                    <a:pt x="83" y="3"/>
                    <a:pt x="72" y="0"/>
                    <a:pt x="69" y="5"/>
                  </a:cubicBezTo>
                  <a:cubicBezTo>
                    <a:pt x="69" y="5"/>
                    <a:pt x="69" y="5"/>
                    <a:pt x="69" y="5"/>
                  </a:cubicBezTo>
                  <a:cubicBezTo>
                    <a:pt x="69" y="5"/>
                    <a:pt x="69" y="5"/>
                    <a:pt x="69" y="5"/>
                  </a:cubicBezTo>
                  <a:cubicBezTo>
                    <a:pt x="69" y="6"/>
                    <a:pt x="69" y="7"/>
                    <a:pt x="69" y="8"/>
                  </a:cubicBezTo>
                  <a:cubicBezTo>
                    <a:pt x="68" y="8"/>
                    <a:pt x="68" y="8"/>
                    <a:pt x="68" y="8"/>
                  </a:cubicBezTo>
                  <a:cubicBezTo>
                    <a:pt x="68" y="8"/>
                    <a:pt x="68" y="8"/>
                    <a:pt x="69" y="8"/>
                  </a:cubicBezTo>
                  <a:cubicBezTo>
                    <a:pt x="69" y="8"/>
                    <a:pt x="68" y="8"/>
                    <a:pt x="68" y="9"/>
                  </a:cubicBezTo>
                  <a:cubicBezTo>
                    <a:pt x="68" y="8"/>
                    <a:pt x="74" y="6"/>
                    <a:pt x="76" y="6"/>
                  </a:cubicBezTo>
                  <a:cubicBezTo>
                    <a:pt x="76" y="6"/>
                    <a:pt x="76" y="6"/>
                    <a:pt x="76" y="6"/>
                  </a:cubicBezTo>
                  <a:cubicBezTo>
                    <a:pt x="76" y="6"/>
                    <a:pt x="77" y="7"/>
                    <a:pt x="78" y="7"/>
                  </a:cubicBezTo>
                  <a:cubicBezTo>
                    <a:pt x="71" y="9"/>
                    <a:pt x="55" y="14"/>
                    <a:pt x="52" y="20"/>
                  </a:cubicBezTo>
                  <a:cubicBezTo>
                    <a:pt x="52" y="20"/>
                    <a:pt x="52" y="20"/>
                    <a:pt x="52" y="20"/>
                  </a:cubicBezTo>
                  <a:cubicBezTo>
                    <a:pt x="52" y="20"/>
                    <a:pt x="52" y="20"/>
                    <a:pt x="52" y="20"/>
                  </a:cubicBezTo>
                  <a:cubicBezTo>
                    <a:pt x="52" y="20"/>
                    <a:pt x="52" y="20"/>
                    <a:pt x="52" y="20"/>
                  </a:cubicBezTo>
                  <a:cubicBezTo>
                    <a:pt x="51" y="23"/>
                    <a:pt x="43" y="27"/>
                    <a:pt x="42" y="27"/>
                  </a:cubicBezTo>
                  <a:cubicBezTo>
                    <a:pt x="37" y="32"/>
                    <a:pt x="33" y="44"/>
                    <a:pt x="31" y="47"/>
                  </a:cubicBezTo>
                  <a:cubicBezTo>
                    <a:pt x="31" y="47"/>
                    <a:pt x="30" y="45"/>
                    <a:pt x="30" y="45"/>
                  </a:cubicBezTo>
                  <a:cubicBezTo>
                    <a:pt x="29" y="47"/>
                    <a:pt x="27" y="50"/>
                    <a:pt x="26" y="52"/>
                  </a:cubicBezTo>
                  <a:cubicBezTo>
                    <a:pt x="26" y="52"/>
                    <a:pt x="28" y="46"/>
                    <a:pt x="28" y="47"/>
                  </a:cubicBezTo>
                  <a:cubicBezTo>
                    <a:pt x="26" y="51"/>
                    <a:pt x="18" y="70"/>
                    <a:pt x="16" y="68"/>
                  </a:cubicBezTo>
                  <a:cubicBezTo>
                    <a:pt x="16" y="70"/>
                    <a:pt x="16" y="73"/>
                    <a:pt x="15" y="75"/>
                  </a:cubicBezTo>
                  <a:cubicBezTo>
                    <a:pt x="15" y="74"/>
                    <a:pt x="15" y="73"/>
                    <a:pt x="15" y="72"/>
                  </a:cubicBezTo>
                  <a:cubicBezTo>
                    <a:pt x="0" y="94"/>
                    <a:pt x="11" y="132"/>
                    <a:pt x="22" y="153"/>
                  </a:cubicBezTo>
                  <a:cubicBezTo>
                    <a:pt x="33" y="175"/>
                    <a:pt x="51" y="192"/>
                    <a:pt x="74" y="200"/>
                  </a:cubicBezTo>
                  <a:cubicBezTo>
                    <a:pt x="71" y="199"/>
                    <a:pt x="78" y="202"/>
                    <a:pt x="78" y="202"/>
                  </a:cubicBezTo>
                  <a:cubicBezTo>
                    <a:pt x="87" y="205"/>
                    <a:pt x="96" y="206"/>
                    <a:pt x="105" y="206"/>
                  </a:cubicBezTo>
                  <a:cubicBezTo>
                    <a:pt x="111" y="207"/>
                    <a:pt x="122" y="208"/>
                    <a:pt x="127" y="203"/>
                  </a:cubicBezTo>
                  <a:cubicBezTo>
                    <a:pt x="133" y="201"/>
                    <a:pt x="139" y="201"/>
                    <a:pt x="145" y="200"/>
                  </a:cubicBezTo>
                  <a:cubicBezTo>
                    <a:pt x="150" y="198"/>
                    <a:pt x="152" y="195"/>
                    <a:pt x="157" y="194"/>
                  </a:cubicBezTo>
                  <a:cubicBezTo>
                    <a:pt x="163" y="183"/>
                    <a:pt x="182" y="180"/>
                    <a:pt x="190" y="172"/>
                  </a:cubicBezTo>
                  <a:cubicBezTo>
                    <a:pt x="196" y="167"/>
                    <a:pt x="210" y="137"/>
                    <a:pt x="210" y="137"/>
                  </a:cubicBezTo>
                  <a:cubicBezTo>
                    <a:pt x="211" y="130"/>
                    <a:pt x="220" y="112"/>
                    <a:pt x="213" y="107"/>
                  </a:cubicBezTo>
                  <a:close/>
                  <a:moveTo>
                    <a:pt x="131" y="115"/>
                  </a:moveTo>
                  <a:cubicBezTo>
                    <a:pt x="133" y="114"/>
                    <a:pt x="137" y="114"/>
                    <a:pt x="131" y="115"/>
                  </a:cubicBezTo>
                  <a:close/>
                  <a:moveTo>
                    <a:pt x="131" y="115"/>
                  </a:moveTo>
                  <a:cubicBezTo>
                    <a:pt x="130" y="115"/>
                    <a:pt x="128" y="115"/>
                    <a:pt x="127" y="115"/>
                  </a:cubicBezTo>
                  <a:cubicBezTo>
                    <a:pt x="128" y="115"/>
                    <a:pt x="129" y="115"/>
                    <a:pt x="129" y="114"/>
                  </a:cubicBezTo>
                  <a:cubicBezTo>
                    <a:pt x="130" y="115"/>
                    <a:pt x="130" y="115"/>
                    <a:pt x="131" y="115"/>
                  </a:cubicBezTo>
                  <a:close/>
                  <a:moveTo>
                    <a:pt x="126" y="113"/>
                  </a:moveTo>
                  <a:cubicBezTo>
                    <a:pt x="127" y="114"/>
                    <a:pt x="128" y="114"/>
                    <a:pt x="129" y="114"/>
                  </a:cubicBezTo>
                  <a:cubicBezTo>
                    <a:pt x="127" y="114"/>
                    <a:pt x="125" y="115"/>
                    <a:pt x="124" y="114"/>
                  </a:cubicBezTo>
                  <a:cubicBezTo>
                    <a:pt x="125" y="114"/>
                    <a:pt x="128" y="114"/>
                    <a:pt x="126" y="113"/>
                  </a:cubicBezTo>
                  <a:close/>
                  <a:moveTo>
                    <a:pt x="105" y="6"/>
                  </a:moveTo>
                  <a:cubicBezTo>
                    <a:pt x="105" y="6"/>
                    <a:pt x="105" y="6"/>
                    <a:pt x="105" y="6"/>
                  </a:cubicBezTo>
                  <a:cubicBezTo>
                    <a:pt x="105" y="6"/>
                    <a:pt x="105" y="6"/>
                    <a:pt x="105" y="6"/>
                  </a:cubicBezTo>
                  <a:cubicBezTo>
                    <a:pt x="105" y="6"/>
                    <a:pt x="105" y="6"/>
                    <a:pt x="104" y="6"/>
                  </a:cubicBezTo>
                  <a:cubicBezTo>
                    <a:pt x="105" y="6"/>
                    <a:pt x="105" y="6"/>
                    <a:pt x="105" y="6"/>
                  </a:cubicBezTo>
                  <a:close/>
                  <a:moveTo>
                    <a:pt x="82" y="7"/>
                  </a:moveTo>
                  <a:cubicBezTo>
                    <a:pt x="82" y="7"/>
                    <a:pt x="82" y="7"/>
                    <a:pt x="82" y="7"/>
                  </a:cubicBezTo>
                  <a:cubicBezTo>
                    <a:pt x="82" y="7"/>
                    <a:pt x="82" y="7"/>
                    <a:pt x="82" y="7"/>
                  </a:cubicBezTo>
                  <a:cubicBezTo>
                    <a:pt x="82" y="7"/>
                    <a:pt x="82" y="7"/>
                    <a:pt x="82" y="7"/>
                  </a:cubicBezTo>
                  <a:close/>
                  <a:moveTo>
                    <a:pt x="11" y="97"/>
                  </a:moveTo>
                  <a:cubicBezTo>
                    <a:pt x="11" y="96"/>
                    <a:pt x="12" y="96"/>
                    <a:pt x="11" y="97"/>
                  </a:cubicBezTo>
                  <a:close/>
                  <a:moveTo>
                    <a:pt x="11" y="97"/>
                  </a:moveTo>
                  <a:cubicBezTo>
                    <a:pt x="11" y="96"/>
                    <a:pt x="11" y="95"/>
                    <a:pt x="11" y="95"/>
                  </a:cubicBezTo>
                  <a:cubicBezTo>
                    <a:pt x="12" y="94"/>
                    <a:pt x="11" y="96"/>
                    <a:pt x="11" y="97"/>
                  </a:cubicBezTo>
                  <a:close/>
                  <a:moveTo>
                    <a:pt x="12" y="91"/>
                  </a:moveTo>
                  <a:cubicBezTo>
                    <a:pt x="12" y="88"/>
                    <a:pt x="12" y="90"/>
                    <a:pt x="12" y="91"/>
                  </a:cubicBezTo>
                  <a:close/>
                  <a:moveTo>
                    <a:pt x="204" y="133"/>
                  </a:moveTo>
                  <a:cubicBezTo>
                    <a:pt x="204" y="133"/>
                    <a:pt x="204" y="132"/>
                    <a:pt x="205" y="131"/>
                  </a:cubicBezTo>
                  <a:cubicBezTo>
                    <a:pt x="198" y="136"/>
                    <a:pt x="198" y="149"/>
                    <a:pt x="194" y="156"/>
                  </a:cubicBezTo>
                  <a:cubicBezTo>
                    <a:pt x="195" y="154"/>
                    <a:pt x="196" y="151"/>
                    <a:pt x="196" y="149"/>
                  </a:cubicBezTo>
                  <a:cubicBezTo>
                    <a:pt x="196" y="150"/>
                    <a:pt x="194" y="154"/>
                    <a:pt x="194" y="155"/>
                  </a:cubicBezTo>
                  <a:cubicBezTo>
                    <a:pt x="196" y="149"/>
                    <a:pt x="192" y="159"/>
                    <a:pt x="192" y="159"/>
                  </a:cubicBezTo>
                  <a:cubicBezTo>
                    <a:pt x="189" y="164"/>
                    <a:pt x="184" y="169"/>
                    <a:pt x="179" y="173"/>
                  </a:cubicBezTo>
                  <a:cubicBezTo>
                    <a:pt x="175" y="177"/>
                    <a:pt x="170" y="180"/>
                    <a:pt x="165" y="183"/>
                  </a:cubicBezTo>
                  <a:cubicBezTo>
                    <a:pt x="165" y="183"/>
                    <a:pt x="151" y="187"/>
                    <a:pt x="159" y="185"/>
                  </a:cubicBezTo>
                  <a:cubicBezTo>
                    <a:pt x="160" y="185"/>
                    <a:pt x="148" y="192"/>
                    <a:pt x="152" y="187"/>
                  </a:cubicBezTo>
                  <a:cubicBezTo>
                    <a:pt x="138" y="198"/>
                    <a:pt x="113" y="200"/>
                    <a:pt x="95" y="198"/>
                  </a:cubicBezTo>
                  <a:cubicBezTo>
                    <a:pt x="83" y="196"/>
                    <a:pt x="71" y="188"/>
                    <a:pt x="61" y="186"/>
                  </a:cubicBezTo>
                  <a:cubicBezTo>
                    <a:pt x="60" y="179"/>
                    <a:pt x="45" y="175"/>
                    <a:pt x="41" y="169"/>
                  </a:cubicBezTo>
                  <a:cubicBezTo>
                    <a:pt x="37" y="164"/>
                    <a:pt x="29" y="156"/>
                    <a:pt x="28" y="151"/>
                  </a:cubicBezTo>
                  <a:cubicBezTo>
                    <a:pt x="23" y="134"/>
                    <a:pt x="8" y="113"/>
                    <a:pt x="16" y="94"/>
                  </a:cubicBezTo>
                  <a:cubicBezTo>
                    <a:pt x="16" y="96"/>
                    <a:pt x="16" y="98"/>
                    <a:pt x="16" y="100"/>
                  </a:cubicBezTo>
                  <a:cubicBezTo>
                    <a:pt x="17" y="98"/>
                    <a:pt x="21" y="88"/>
                    <a:pt x="19" y="82"/>
                  </a:cubicBezTo>
                  <a:cubicBezTo>
                    <a:pt x="20" y="83"/>
                    <a:pt x="18" y="87"/>
                    <a:pt x="18" y="88"/>
                  </a:cubicBezTo>
                  <a:cubicBezTo>
                    <a:pt x="14" y="72"/>
                    <a:pt x="34" y="43"/>
                    <a:pt x="44" y="33"/>
                  </a:cubicBezTo>
                  <a:cubicBezTo>
                    <a:pt x="51" y="26"/>
                    <a:pt x="68" y="14"/>
                    <a:pt x="84" y="8"/>
                  </a:cubicBezTo>
                  <a:cubicBezTo>
                    <a:pt x="84" y="8"/>
                    <a:pt x="85" y="8"/>
                    <a:pt x="85" y="8"/>
                  </a:cubicBezTo>
                  <a:cubicBezTo>
                    <a:pt x="85" y="8"/>
                    <a:pt x="85" y="8"/>
                    <a:pt x="85" y="8"/>
                  </a:cubicBezTo>
                  <a:cubicBezTo>
                    <a:pt x="86" y="8"/>
                    <a:pt x="87" y="8"/>
                    <a:pt x="87" y="8"/>
                  </a:cubicBezTo>
                  <a:cubicBezTo>
                    <a:pt x="91" y="8"/>
                    <a:pt x="85" y="10"/>
                    <a:pt x="93" y="6"/>
                  </a:cubicBezTo>
                  <a:cubicBezTo>
                    <a:pt x="95" y="6"/>
                    <a:pt x="97" y="6"/>
                    <a:pt x="99" y="6"/>
                  </a:cubicBezTo>
                  <a:cubicBezTo>
                    <a:pt x="99" y="6"/>
                    <a:pt x="99" y="6"/>
                    <a:pt x="99" y="6"/>
                  </a:cubicBezTo>
                  <a:cubicBezTo>
                    <a:pt x="100" y="6"/>
                    <a:pt x="101" y="6"/>
                    <a:pt x="101" y="6"/>
                  </a:cubicBezTo>
                  <a:cubicBezTo>
                    <a:pt x="101" y="6"/>
                    <a:pt x="100" y="6"/>
                    <a:pt x="100" y="6"/>
                  </a:cubicBezTo>
                  <a:cubicBezTo>
                    <a:pt x="102" y="6"/>
                    <a:pt x="104" y="8"/>
                    <a:pt x="104" y="11"/>
                  </a:cubicBezTo>
                  <a:cubicBezTo>
                    <a:pt x="105" y="18"/>
                    <a:pt x="105" y="26"/>
                    <a:pt x="104" y="33"/>
                  </a:cubicBezTo>
                  <a:cubicBezTo>
                    <a:pt x="103" y="32"/>
                    <a:pt x="103" y="33"/>
                    <a:pt x="103" y="33"/>
                  </a:cubicBezTo>
                  <a:cubicBezTo>
                    <a:pt x="103" y="40"/>
                    <a:pt x="106" y="50"/>
                    <a:pt x="102" y="57"/>
                  </a:cubicBezTo>
                  <a:cubicBezTo>
                    <a:pt x="102" y="57"/>
                    <a:pt x="103" y="56"/>
                    <a:pt x="103" y="56"/>
                  </a:cubicBezTo>
                  <a:cubicBezTo>
                    <a:pt x="103" y="58"/>
                    <a:pt x="104" y="72"/>
                    <a:pt x="102" y="74"/>
                  </a:cubicBezTo>
                  <a:cubicBezTo>
                    <a:pt x="102" y="73"/>
                    <a:pt x="102" y="72"/>
                    <a:pt x="101" y="71"/>
                  </a:cubicBezTo>
                  <a:cubicBezTo>
                    <a:pt x="101" y="69"/>
                    <a:pt x="100" y="76"/>
                    <a:pt x="101" y="76"/>
                  </a:cubicBezTo>
                  <a:cubicBezTo>
                    <a:pt x="100" y="80"/>
                    <a:pt x="98" y="89"/>
                    <a:pt x="99" y="91"/>
                  </a:cubicBezTo>
                  <a:cubicBezTo>
                    <a:pt x="99" y="94"/>
                    <a:pt x="102" y="106"/>
                    <a:pt x="101" y="108"/>
                  </a:cubicBezTo>
                  <a:cubicBezTo>
                    <a:pt x="100" y="107"/>
                    <a:pt x="100" y="106"/>
                    <a:pt x="99" y="104"/>
                  </a:cubicBezTo>
                  <a:cubicBezTo>
                    <a:pt x="101" y="111"/>
                    <a:pt x="105" y="111"/>
                    <a:pt x="114" y="113"/>
                  </a:cubicBezTo>
                  <a:cubicBezTo>
                    <a:pt x="113" y="113"/>
                    <a:pt x="112" y="113"/>
                    <a:pt x="111" y="113"/>
                  </a:cubicBezTo>
                  <a:cubicBezTo>
                    <a:pt x="113" y="112"/>
                    <a:pt x="114" y="112"/>
                    <a:pt x="116" y="113"/>
                  </a:cubicBezTo>
                  <a:cubicBezTo>
                    <a:pt x="117" y="113"/>
                    <a:pt x="127" y="117"/>
                    <a:pt x="131" y="116"/>
                  </a:cubicBezTo>
                  <a:cubicBezTo>
                    <a:pt x="130" y="115"/>
                    <a:pt x="131" y="115"/>
                    <a:pt x="131" y="115"/>
                  </a:cubicBezTo>
                  <a:cubicBezTo>
                    <a:pt x="136" y="116"/>
                    <a:pt x="141" y="115"/>
                    <a:pt x="146" y="115"/>
                  </a:cubicBezTo>
                  <a:cubicBezTo>
                    <a:pt x="142" y="114"/>
                    <a:pt x="170" y="114"/>
                    <a:pt x="164" y="115"/>
                  </a:cubicBezTo>
                  <a:cubicBezTo>
                    <a:pt x="179" y="115"/>
                    <a:pt x="197" y="109"/>
                    <a:pt x="208" y="113"/>
                  </a:cubicBezTo>
                  <a:cubicBezTo>
                    <a:pt x="207" y="117"/>
                    <a:pt x="208" y="133"/>
                    <a:pt x="204" y="133"/>
                  </a:cubicBezTo>
                  <a:close/>
                  <a:moveTo>
                    <a:pt x="19" y="86"/>
                  </a:moveTo>
                  <a:cubicBezTo>
                    <a:pt x="19" y="87"/>
                    <a:pt x="19" y="87"/>
                    <a:pt x="19" y="87"/>
                  </a:cubicBezTo>
                  <a:cubicBezTo>
                    <a:pt x="19" y="88"/>
                    <a:pt x="19" y="85"/>
                    <a:pt x="19" y="8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 name="Freeform 8831"/>
            <p:cNvSpPr>
              <a:spLocks noEditPoints="1" noChangeArrowheads="1"/>
            </p:cNvSpPr>
            <p:nvPr/>
          </p:nvSpPr>
          <p:spPr bwMode="auto">
            <a:xfrm>
              <a:off x="401638" y="4762"/>
              <a:ext cx="417513" cy="393700"/>
            </a:xfrm>
            <a:custGeom>
              <a:avLst/>
              <a:gdLst>
                <a:gd name="T0" fmla="*/ 32 w 111"/>
                <a:gd name="T1" fmla="*/ 103 h 105"/>
                <a:gd name="T2" fmla="*/ 107 w 111"/>
                <a:gd name="T3" fmla="*/ 95 h 105"/>
                <a:gd name="T4" fmla="*/ 90 w 111"/>
                <a:gd name="T5" fmla="*/ 47 h 105"/>
                <a:gd name="T6" fmla="*/ 66 w 111"/>
                <a:gd name="T7" fmla="*/ 21 h 105"/>
                <a:gd name="T8" fmla="*/ 42 w 111"/>
                <a:gd name="T9" fmla="*/ 8 h 105"/>
                <a:gd name="T10" fmla="*/ 35 w 111"/>
                <a:gd name="T11" fmla="*/ 5 h 105"/>
                <a:gd name="T12" fmla="*/ 18 w 111"/>
                <a:gd name="T13" fmla="*/ 2 h 105"/>
                <a:gd name="T14" fmla="*/ 12 w 111"/>
                <a:gd name="T15" fmla="*/ 0 h 105"/>
                <a:gd name="T16" fmla="*/ 9 w 111"/>
                <a:gd name="T17" fmla="*/ 5 h 105"/>
                <a:gd name="T18" fmla="*/ 6 w 111"/>
                <a:gd name="T19" fmla="*/ 33 h 105"/>
                <a:gd name="T20" fmla="*/ 8 w 111"/>
                <a:gd name="T21" fmla="*/ 55 h 105"/>
                <a:gd name="T22" fmla="*/ 5 w 111"/>
                <a:gd name="T23" fmla="*/ 67 h 105"/>
                <a:gd name="T24" fmla="*/ 18 w 111"/>
                <a:gd name="T25" fmla="*/ 6 h 105"/>
                <a:gd name="T26" fmla="*/ 18 w 111"/>
                <a:gd name="T27" fmla="*/ 6 h 105"/>
                <a:gd name="T28" fmla="*/ 17 w 111"/>
                <a:gd name="T29" fmla="*/ 7 h 105"/>
                <a:gd name="T30" fmla="*/ 16 w 111"/>
                <a:gd name="T31" fmla="*/ 6 h 105"/>
                <a:gd name="T32" fmla="*/ 18 w 111"/>
                <a:gd name="T33" fmla="*/ 7 h 105"/>
                <a:gd name="T34" fmla="*/ 25 w 111"/>
                <a:gd name="T35" fmla="*/ 11 h 105"/>
                <a:gd name="T36" fmla="*/ 18 w 111"/>
                <a:gd name="T37" fmla="*/ 7 h 105"/>
                <a:gd name="T38" fmla="*/ 12 w 111"/>
                <a:gd name="T39" fmla="*/ 7 h 105"/>
                <a:gd name="T40" fmla="*/ 10 w 111"/>
                <a:gd name="T41" fmla="*/ 79 h 105"/>
                <a:gd name="T42" fmla="*/ 11 w 111"/>
                <a:gd name="T43" fmla="*/ 75 h 105"/>
                <a:gd name="T44" fmla="*/ 13 w 111"/>
                <a:gd name="T45" fmla="*/ 13 h 105"/>
                <a:gd name="T46" fmla="*/ 15 w 111"/>
                <a:gd name="T47" fmla="*/ 10 h 105"/>
                <a:gd name="T48" fmla="*/ 24 w 111"/>
                <a:gd name="T49" fmla="*/ 11 h 105"/>
                <a:gd name="T50" fmla="*/ 32 w 111"/>
                <a:gd name="T51" fmla="*/ 11 h 105"/>
                <a:gd name="T52" fmla="*/ 47 w 111"/>
                <a:gd name="T53" fmla="*/ 16 h 105"/>
                <a:gd name="T54" fmla="*/ 49 w 111"/>
                <a:gd name="T55" fmla="*/ 17 h 105"/>
                <a:gd name="T56" fmla="*/ 49 w 111"/>
                <a:gd name="T57" fmla="*/ 17 h 105"/>
                <a:gd name="T58" fmla="*/ 68 w 111"/>
                <a:gd name="T59" fmla="*/ 30 h 105"/>
                <a:gd name="T60" fmla="*/ 88 w 111"/>
                <a:gd name="T61" fmla="*/ 53 h 105"/>
                <a:gd name="T62" fmla="*/ 98 w 111"/>
                <a:gd name="T63" fmla="*/ 74 h 105"/>
                <a:gd name="T64" fmla="*/ 99 w 111"/>
                <a:gd name="T65" fmla="*/ 93 h 105"/>
                <a:gd name="T66" fmla="*/ 29 w 111"/>
                <a:gd name="T67" fmla="*/ 94 h 105"/>
                <a:gd name="T68" fmla="*/ 12 w 111"/>
                <a:gd name="T69" fmla="*/ 74 h 105"/>
                <a:gd name="T70" fmla="*/ 12 w 111"/>
                <a:gd name="T71" fmla="*/ 74 h 105"/>
                <a:gd name="T72" fmla="*/ 5 w 111"/>
                <a:gd name="T73" fmla="*/ 8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 h="105">
                  <a:moveTo>
                    <a:pt x="5" y="94"/>
                  </a:moveTo>
                  <a:cubicBezTo>
                    <a:pt x="9" y="105"/>
                    <a:pt x="24" y="104"/>
                    <a:pt x="32" y="103"/>
                  </a:cubicBezTo>
                  <a:cubicBezTo>
                    <a:pt x="51" y="101"/>
                    <a:pt x="67" y="101"/>
                    <a:pt x="86" y="99"/>
                  </a:cubicBezTo>
                  <a:cubicBezTo>
                    <a:pt x="90" y="99"/>
                    <a:pt x="111" y="103"/>
                    <a:pt x="107" y="95"/>
                  </a:cubicBezTo>
                  <a:cubicBezTo>
                    <a:pt x="107" y="93"/>
                    <a:pt x="105" y="79"/>
                    <a:pt x="104" y="72"/>
                  </a:cubicBezTo>
                  <a:cubicBezTo>
                    <a:pt x="102" y="63"/>
                    <a:pt x="96" y="54"/>
                    <a:pt x="90" y="47"/>
                  </a:cubicBezTo>
                  <a:cubicBezTo>
                    <a:pt x="85" y="41"/>
                    <a:pt x="80" y="35"/>
                    <a:pt x="75" y="29"/>
                  </a:cubicBezTo>
                  <a:cubicBezTo>
                    <a:pt x="72" y="26"/>
                    <a:pt x="69" y="23"/>
                    <a:pt x="66" y="21"/>
                  </a:cubicBezTo>
                  <a:cubicBezTo>
                    <a:pt x="64" y="19"/>
                    <a:pt x="47" y="13"/>
                    <a:pt x="58" y="14"/>
                  </a:cubicBezTo>
                  <a:cubicBezTo>
                    <a:pt x="56" y="14"/>
                    <a:pt x="43" y="8"/>
                    <a:pt x="42" y="8"/>
                  </a:cubicBezTo>
                  <a:cubicBezTo>
                    <a:pt x="41" y="8"/>
                    <a:pt x="39" y="9"/>
                    <a:pt x="39" y="9"/>
                  </a:cubicBezTo>
                  <a:cubicBezTo>
                    <a:pt x="41" y="7"/>
                    <a:pt x="38" y="6"/>
                    <a:pt x="35" y="5"/>
                  </a:cubicBezTo>
                  <a:cubicBezTo>
                    <a:pt x="35" y="5"/>
                    <a:pt x="36" y="4"/>
                    <a:pt x="36" y="3"/>
                  </a:cubicBezTo>
                  <a:cubicBezTo>
                    <a:pt x="35" y="1"/>
                    <a:pt x="25" y="1"/>
                    <a:pt x="18" y="2"/>
                  </a:cubicBezTo>
                  <a:cubicBezTo>
                    <a:pt x="17" y="2"/>
                    <a:pt x="16" y="2"/>
                    <a:pt x="15" y="2"/>
                  </a:cubicBezTo>
                  <a:cubicBezTo>
                    <a:pt x="13" y="1"/>
                    <a:pt x="12" y="1"/>
                    <a:pt x="12" y="0"/>
                  </a:cubicBezTo>
                  <a:cubicBezTo>
                    <a:pt x="14" y="4"/>
                    <a:pt x="5" y="0"/>
                    <a:pt x="9" y="5"/>
                  </a:cubicBezTo>
                  <a:cubicBezTo>
                    <a:pt x="9" y="5"/>
                    <a:pt x="9" y="5"/>
                    <a:pt x="9" y="5"/>
                  </a:cubicBezTo>
                  <a:cubicBezTo>
                    <a:pt x="8" y="6"/>
                    <a:pt x="7" y="8"/>
                    <a:pt x="7" y="11"/>
                  </a:cubicBezTo>
                  <a:cubicBezTo>
                    <a:pt x="8" y="11"/>
                    <a:pt x="9" y="35"/>
                    <a:pt x="6" y="33"/>
                  </a:cubicBezTo>
                  <a:cubicBezTo>
                    <a:pt x="10" y="33"/>
                    <a:pt x="6" y="41"/>
                    <a:pt x="6" y="39"/>
                  </a:cubicBezTo>
                  <a:cubicBezTo>
                    <a:pt x="6" y="47"/>
                    <a:pt x="10" y="50"/>
                    <a:pt x="8" y="55"/>
                  </a:cubicBezTo>
                  <a:cubicBezTo>
                    <a:pt x="7" y="54"/>
                    <a:pt x="7" y="53"/>
                    <a:pt x="8" y="52"/>
                  </a:cubicBezTo>
                  <a:cubicBezTo>
                    <a:pt x="5" y="53"/>
                    <a:pt x="4" y="68"/>
                    <a:pt x="5" y="67"/>
                  </a:cubicBezTo>
                  <a:cubicBezTo>
                    <a:pt x="1" y="72"/>
                    <a:pt x="3" y="88"/>
                    <a:pt x="5" y="94"/>
                  </a:cubicBezTo>
                  <a:close/>
                  <a:moveTo>
                    <a:pt x="18" y="6"/>
                  </a:moveTo>
                  <a:cubicBezTo>
                    <a:pt x="18" y="6"/>
                    <a:pt x="18" y="6"/>
                    <a:pt x="18" y="6"/>
                  </a:cubicBezTo>
                  <a:cubicBezTo>
                    <a:pt x="18" y="6"/>
                    <a:pt x="18" y="6"/>
                    <a:pt x="18" y="6"/>
                  </a:cubicBezTo>
                  <a:cubicBezTo>
                    <a:pt x="18" y="6"/>
                    <a:pt x="18" y="6"/>
                    <a:pt x="18" y="6"/>
                  </a:cubicBezTo>
                  <a:close/>
                  <a:moveTo>
                    <a:pt x="17" y="7"/>
                  </a:moveTo>
                  <a:cubicBezTo>
                    <a:pt x="17" y="7"/>
                    <a:pt x="17" y="7"/>
                    <a:pt x="17" y="7"/>
                  </a:cubicBezTo>
                  <a:cubicBezTo>
                    <a:pt x="17" y="6"/>
                    <a:pt x="16" y="6"/>
                    <a:pt x="16" y="6"/>
                  </a:cubicBezTo>
                  <a:cubicBezTo>
                    <a:pt x="16" y="6"/>
                    <a:pt x="17" y="6"/>
                    <a:pt x="17" y="7"/>
                  </a:cubicBezTo>
                  <a:close/>
                  <a:moveTo>
                    <a:pt x="18" y="7"/>
                  </a:moveTo>
                  <a:cubicBezTo>
                    <a:pt x="21" y="8"/>
                    <a:pt x="26" y="9"/>
                    <a:pt x="30" y="10"/>
                  </a:cubicBezTo>
                  <a:cubicBezTo>
                    <a:pt x="29" y="11"/>
                    <a:pt x="27" y="11"/>
                    <a:pt x="25" y="11"/>
                  </a:cubicBezTo>
                  <a:cubicBezTo>
                    <a:pt x="25" y="11"/>
                    <a:pt x="17" y="9"/>
                    <a:pt x="14" y="7"/>
                  </a:cubicBezTo>
                  <a:cubicBezTo>
                    <a:pt x="18" y="8"/>
                    <a:pt x="19" y="8"/>
                    <a:pt x="18" y="7"/>
                  </a:cubicBezTo>
                  <a:close/>
                  <a:moveTo>
                    <a:pt x="13" y="9"/>
                  </a:moveTo>
                  <a:cubicBezTo>
                    <a:pt x="13" y="8"/>
                    <a:pt x="13" y="8"/>
                    <a:pt x="12" y="7"/>
                  </a:cubicBezTo>
                  <a:cubicBezTo>
                    <a:pt x="14" y="8"/>
                    <a:pt x="16" y="9"/>
                    <a:pt x="13" y="9"/>
                  </a:cubicBezTo>
                  <a:close/>
                  <a:moveTo>
                    <a:pt x="10" y="79"/>
                  </a:moveTo>
                  <a:cubicBezTo>
                    <a:pt x="10" y="88"/>
                    <a:pt x="14" y="75"/>
                    <a:pt x="11" y="72"/>
                  </a:cubicBezTo>
                  <a:cubicBezTo>
                    <a:pt x="11" y="73"/>
                    <a:pt x="10" y="74"/>
                    <a:pt x="11" y="75"/>
                  </a:cubicBezTo>
                  <a:cubicBezTo>
                    <a:pt x="8" y="71"/>
                    <a:pt x="12" y="51"/>
                    <a:pt x="12" y="46"/>
                  </a:cubicBezTo>
                  <a:cubicBezTo>
                    <a:pt x="12" y="35"/>
                    <a:pt x="12" y="24"/>
                    <a:pt x="13" y="13"/>
                  </a:cubicBezTo>
                  <a:cubicBezTo>
                    <a:pt x="13" y="12"/>
                    <a:pt x="13" y="10"/>
                    <a:pt x="13" y="9"/>
                  </a:cubicBezTo>
                  <a:cubicBezTo>
                    <a:pt x="13" y="9"/>
                    <a:pt x="14" y="9"/>
                    <a:pt x="15" y="10"/>
                  </a:cubicBezTo>
                  <a:cubicBezTo>
                    <a:pt x="15" y="10"/>
                    <a:pt x="15" y="10"/>
                    <a:pt x="15" y="10"/>
                  </a:cubicBezTo>
                  <a:cubicBezTo>
                    <a:pt x="18" y="11"/>
                    <a:pt x="21" y="11"/>
                    <a:pt x="24" y="11"/>
                  </a:cubicBezTo>
                  <a:cubicBezTo>
                    <a:pt x="23" y="11"/>
                    <a:pt x="21" y="12"/>
                    <a:pt x="19" y="13"/>
                  </a:cubicBezTo>
                  <a:cubicBezTo>
                    <a:pt x="21" y="13"/>
                    <a:pt x="28" y="11"/>
                    <a:pt x="32" y="11"/>
                  </a:cubicBezTo>
                  <a:cubicBezTo>
                    <a:pt x="33" y="11"/>
                    <a:pt x="33" y="12"/>
                    <a:pt x="33" y="12"/>
                  </a:cubicBezTo>
                  <a:cubicBezTo>
                    <a:pt x="39" y="12"/>
                    <a:pt x="43" y="14"/>
                    <a:pt x="47" y="16"/>
                  </a:cubicBezTo>
                  <a:cubicBezTo>
                    <a:pt x="46" y="16"/>
                    <a:pt x="46" y="15"/>
                    <a:pt x="47" y="15"/>
                  </a:cubicBezTo>
                  <a:cubicBezTo>
                    <a:pt x="48" y="16"/>
                    <a:pt x="48" y="16"/>
                    <a:pt x="49" y="17"/>
                  </a:cubicBezTo>
                  <a:cubicBezTo>
                    <a:pt x="49" y="17"/>
                    <a:pt x="49" y="17"/>
                    <a:pt x="49" y="17"/>
                  </a:cubicBezTo>
                  <a:cubicBezTo>
                    <a:pt x="49" y="17"/>
                    <a:pt x="49" y="17"/>
                    <a:pt x="49" y="17"/>
                  </a:cubicBezTo>
                  <a:cubicBezTo>
                    <a:pt x="50" y="19"/>
                    <a:pt x="52" y="20"/>
                    <a:pt x="55" y="21"/>
                  </a:cubicBezTo>
                  <a:cubicBezTo>
                    <a:pt x="64" y="24"/>
                    <a:pt x="62" y="27"/>
                    <a:pt x="68" y="30"/>
                  </a:cubicBezTo>
                  <a:cubicBezTo>
                    <a:pt x="75" y="34"/>
                    <a:pt x="90" y="50"/>
                    <a:pt x="88" y="56"/>
                  </a:cubicBezTo>
                  <a:cubicBezTo>
                    <a:pt x="89" y="55"/>
                    <a:pt x="88" y="54"/>
                    <a:pt x="88" y="53"/>
                  </a:cubicBezTo>
                  <a:cubicBezTo>
                    <a:pt x="86" y="56"/>
                    <a:pt x="94" y="64"/>
                    <a:pt x="96" y="66"/>
                  </a:cubicBezTo>
                  <a:cubicBezTo>
                    <a:pt x="89" y="61"/>
                    <a:pt x="97" y="68"/>
                    <a:pt x="98" y="74"/>
                  </a:cubicBezTo>
                  <a:cubicBezTo>
                    <a:pt x="99" y="77"/>
                    <a:pt x="99" y="91"/>
                    <a:pt x="100" y="91"/>
                  </a:cubicBezTo>
                  <a:cubicBezTo>
                    <a:pt x="100" y="91"/>
                    <a:pt x="99" y="92"/>
                    <a:pt x="99" y="93"/>
                  </a:cubicBezTo>
                  <a:cubicBezTo>
                    <a:pt x="93" y="87"/>
                    <a:pt x="59" y="93"/>
                    <a:pt x="52" y="94"/>
                  </a:cubicBezTo>
                  <a:cubicBezTo>
                    <a:pt x="50" y="90"/>
                    <a:pt x="33" y="96"/>
                    <a:pt x="29" y="94"/>
                  </a:cubicBezTo>
                  <a:cubicBezTo>
                    <a:pt x="22" y="95"/>
                    <a:pt x="0" y="94"/>
                    <a:pt x="10" y="79"/>
                  </a:cubicBezTo>
                  <a:close/>
                  <a:moveTo>
                    <a:pt x="12" y="74"/>
                  </a:moveTo>
                  <a:cubicBezTo>
                    <a:pt x="12" y="75"/>
                    <a:pt x="12" y="75"/>
                    <a:pt x="12" y="75"/>
                  </a:cubicBezTo>
                  <a:cubicBezTo>
                    <a:pt x="12" y="75"/>
                    <a:pt x="11" y="73"/>
                    <a:pt x="12" y="74"/>
                  </a:cubicBezTo>
                  <a:close/>
                  <a:moveTo>
                    <a:pt x="5" y="81"/>
                  </a:moveTo>
                  <a:cubicBezTo>
                    <a:pt x="5" y="78"/>
                    <a:pt x="6" y="79"/>
                    <a:pt x="5" y="8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2" name="Freeform 8832"/>
            <p:cNvSpPr>
              <a:spLocks noChangeArrowheads="1"/>
            </p:cNvSpPr>
            <p:nvPr/>
          </p:nvSpPr>
          <p:spPr bwMode="auto">
            <a:xfrm>
              <a:off x="466725" y="565150"/>
              <a:ext cx="277813" cy="176213"/>
            </a:xfrm>
            <a:custGeom>
              <a:avLst/>
              <a:gdLst>
                <a:gd name="T0" fmla="*/ 1 w 74"/>
                <a:gd name="T1" fmla="*/ 47 h 47"/>
                <a:gd name="T2" fmla="*/ 73 w 74"/>
                <a:gd name="T3" fmla="*/ 1 h 47"/>
                <a:gd name="T4" fmla="*/ 72 w 74"/>
                <a:gd name="T5" fmla="*/ 0 h 47"/>
                <a:gd name="T6" fmla="*/ 0 w 74"/>
                <a:gd name="T7" fmla="*/ 47 h 47"/>
                <a:gd name="T8" fmla="*/ 1 w 74"/>
                <a:gd name="T9" fmla="*/ 47 h 47"/>
              </a:gdLst>
              <a:ahLst/>
              <a:cxnLst>
                <a:cxn ang="0">
                  <a:pos x="T0" y="T1"/>
                </a:cxn>
                <a:cxn ang="0">
                  <a:pos x="T2" y="T3"/>
                </a:cxn>
                <a:cxn ang="0">
                  <a:pos x="T4" y="T5"/>
                </a:cxn>
                <a:cxn ang="0">
                  <a:pos x="T6" y="T7"/>
                </a:cxn>
                <a:cxn ang="0">
                  <a:pos x="T8" y="T9"/>
                </a:cxn>
              </a:cxnLst>
              <a:rect l="0" t="0" r="r" b="b"/>
              <a:pathLst>
                <a:path w="74" h="47">
                  <a:moveTo>
                    <a:pt x="1" y="47"/>
                  </a:moveTo>
                  <a:cubicBezTo>
                    <a:pt x="25" y="31"/>
                    <a:pt x="47" y="12"/>
                    <a:pt x="73" y="1"/>
                  </a:cubicBezTo>
                  <a:cubicBezTo>
                    <a:pt x="74" y="0"/>
                    <a:pt x="72" y="0"/>
                    <a:pt x="72" y="0"/>
                  </a:cubicBezTo>
                  <a:cubicBezTo>
                    <a:pt x="46" y="12"/>
                    <a:pt x="24" y="31"/>
                    <a:pt x="0" y="47"/>
                  </a:cubicBezTo>
                  <a:cubicBezTo>
                    <a:pt x="0" y="47"/>
                    <a:pt x="1" y="47"/>
                    <a:pt x="1"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3" name="Freeform 8833"/>
            <p:cNvSpPr>
              <a:spLocks noChangeArrowheads="1"/>
            </p:cNvSpPr>
            <p:nvPr/>
          </p:nvSpPr>
          <p:spPr bwMode="auto">
            <a:xfrm>
              <a:off x="425450" y="493712"/>
              <a:ext cx="352425" cy="250825"/>
            </a:xfrm>
            <a:custGeom>
              <a:avLst/>
              <a:gdLst>
                <a:gd name="T0" fmla="*/ 92 w 94"/>
                <a:gd name="T1" fmla="*/ 0 h 67"/>
                <a:gd name="T2" fmla="*/ 1 w 94"/>
                <a:gd name="T3" fmla="*/ 67 h 67"/>
                <a:gd name="T4" fmla="*/ 2 w 94"/>
                <a:gd name="T5" fmla="*/ 66 h 67"/>
                <a:gd name="T6" fmla="*/ 93 w 94"/>
                <a:gd name="T7" fmla="*/ 0 h 67"/>
                <a:gd name="T8" fmla="*/ 92 w 94"/>
                <a:gd name="T9" fmla="*/ 0 h 67"/>
              </a:gdLst>
              <a:ahLst/>
              <a:cxnLst>
                <a:cxn ang="0">
                  <a:pos x="T0" y="T1"/>
                </a:cxn>
                <a:cxn ang="0">
                  <a:pos x="T2" y="T3"/>
                </a:cxn>
                <a:cxn ang="0">
                  <a:pos x="T4" y="T5"/>
                </a:cxn>
                <a:cxn ang="0">
                  <a:pos x="T6" y="T7"/>
                </a:cxn>
                <a:cxn ang="0">
                  <a:pos x="T8" y="T9"/>
                </a:cxn>
              </a:cxnLst>
              <a:rect l="0" t="0" r="r" b="b"/>
              <a:pathLst>
                <a:path w="94" h="67">
                  <a:moveTo>
                    <a:pt x="92" y="0"/>
                  </a:moveTo>
                  <a:cubicBezTo>
                    <a:pt x="62" y="22"/>
                    <a:pt x="30" y="43"/>
                    <a:pt x="1" y="67"/>
                  </a:cubicBezTo>
                  <a:cubicBezTo>
                    <a:pt x="0" y="67"/>
                    <a:pt x="2" y="67"/>
                    <a:pt x="2" y="66"/>
                  </a:cubicBezTo>
                  <a:cubicBezTo>
                    <a:pt x="31" y="43"/>
                    <a:pt x="63" y="22"/>
                    <a:pt x="93" y="0"/>
                  </a:cubicBezTo>
                  <a:cubicBezTo>
                    <a:pt x="94" y="0"/>
                    <a:pt x="92"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 name="Freeform 8834"/>
            <p:cNvSpPr>
              <a:spLocks noChangeArrowheads="1"/>
            </p:cNvSpPr>
            <p:nvPr/>
          </p:nvSpPr>
          <p:spPr bwMode="auto">
            <a:xfrm>
              <a:off x="319088" y="455612"/>
              <a:ext cx="469900" cy="277813"/>
            </a:xfrm>
            <a:custGeom>
              <a:avLst/>
              <a:gdLst>
                <a:gd name="T0" fmla="*/ 2 w 125"/>
                <a:gd name="T1" fmla="*/ 74 h 74"/>
                <a:gd name="T2" fmla="*/ 124 w 125"/>
                <a:gd name="T3" fmla="*/ 1 h 74"/>
                <a:gd name="T4" fmla="*/ 123 w 125"/>
                <a:gd name="T5" fmla="*/ 0 h 74"/>
                <a:gd name="T6" fmla="*/ 1 w 125"/>
                <a:gd name="T7" fmla="*/ 73 h 74"/>
                <a:gd name="T8" fmla="*/ 2 w 125"/>
                <a:gd name="T9" fmla="*/ 74 h 74"/>
              </a:gdLst>
              <a:ahLst/>
              <a:cxnLst>
                <a:cxn ang="0">
                  <a:pos x="T0" y="T1"/>
                </a:cxn>
                <a:cxn ang="0">
                  <a:pos x="T2" y="T3"/>
                </a:cxn>
                <a:cxn ang="0">
                  <a:pos x="T4" y="T5"/>
                </a:cxn>
                <a:cxn ang="0">
                  <a:pos x="T6" y="T7"/>
                </a:cxn>
                <a:cxn ang="0">
                  <a:pos x="T8" y="T9"/>
                </a:cxn>
              </a:cxnLst>
              <a:rect l="0" t="0" r="r" b="b"/>
              <a:pathLst>
                <a:path w="125" h="74">
                  <a:moveTo>
                    <a:pt x="2" y="74"/>
                  </a:moveTo>
                  <a:cubicBezTo>
                    <a:pt x="43" y="50"/>
                    <a:pt x="79" y="17"/>
                    <a:pt x="124" y="1"/>
                  </a:cubicBezTo>
                  <a:cubicBezTo>
                    <a:pt x="125" y="0"/>
                    <a:pt x="124" y="0"/>
                    <a:pt x="123" y="0"/>
                  </a:cubicBezTo>
                  <a:cubicBezTo>
                    <a:pt x="78" y="17"/>
                    <a:pt x="42" y="49"/>
                    <a:pt x="1" y="73"/>
                  </a:cubicBezTo>
                  <a:cubicBezTo>
                    <a:pt x="0" y="74"/>
                    <a:pt x="1" y="74"/>
                    <a:pt x="2" y="7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 name="Freeform 8835"/>
            <p:cNvSpPr>
              <a:spLocks noChangeArrowheads="1"/>
            </p:cNvSpPr>
            <p:nvPr/>
          </p:nvSpPr>
          <p:spPr bwMode="auto">
            <a:xfrm>
              <a:off x="304800" y="409575"/>
              <a:ext cx="465138" cy="320675"/>
            </a:xfrm>
            <a:custGeom>
              <a:avLst/>
              <a:gdLst>
                <a:gd name="T0" fmla="*/ 122 w 124"/>
                <a:gd name="T1" fmla="*/ 0 h 85"/>
                <a:gd name="T2" fmla="*/ 0 w 124"/>
                <a:gd name="T3" fmla="*/ 85 h 85"/>
                <a:gd name="T4" fmla="*/ 1 w 124"/>
                <a:gd name="T5" fmla="*/ 85 h 85"/>
                <a:gd name="T6" fmla="*/ 123 w 124"/>
                <a:gd name="T7" fmla="*/ 0 h 85"/>
                <a:gd name="T8" fmla="*/ 122 w 124"/>
                <a:gd name="T9" fmla="*/ 0 h 85"/>
              </a:gdLst>
              <a:ahLst/>
              <a:cxnLst>
                <a:cxn ang="0">
                  <a:pos x="T0" y="T1"/>
                </a:cxn>
                <a:cxn ang="0">
                  <a:pos x="T2" y="T3"/>
                </a:cxn>
                <a:cxn ang="0">
                  <a:pos x="T4" y="T5"/>
                </a:cxn>
                <a:cxn ang="0">
                  <a:pos x="T6" y="T7"/>
                </a:cxn>
                <a:cxn ang="0">
                  <a:pos x="T8" y="T9"/>
                </a:cxn>
              </a:cxnLst>
              <a:rect l="0" t="0" r="r" b="b"/>
              <a:pathLst>
                <a:path w="124" h="85">
                  <a:moveTo>
                    <a:pt x="122" y="0"/>
                  </a:moveTo>
                  <a:cubicBezTo>
                    <a:pt x="81" y="28"/>
                    <a:pt x="37" y="52"/>
                    <a:pt x="0" y="85"/>
                  </a:cubicBezTo>
                  <a:cubicBezTo>
                    <a:pt x="0" y="85"/>
                    <a:pt x="1" y="85"/>
                    <a:pt x="1" y="85"/>
                  </a:cubicBezTo>
                  <a:cubicBezTo>
                    <a:pt x="38" y="52"/>
                    <a:pt x="82" y="28"/>
                    <a:pt x="123" y="0"/>
                  </a:cubicBezTo>
                  <a:cubicBezTo>
                    <a:pt x="124" y="0"/>
                    <a:pt x="122" y="0"/>
                    <a:pt x="12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 name="Freeform 8836"/>
            <p:cNvSpPr>
              <a:spLocks noChangeArrowheads="1"/>
            </p:cNvSpPr>
            <p:nvPr/>
          </p:nvSpPr>
          <p:spPr bwMode="auto">
            <a:xfrm>
              <a:off x="241300" y="414337"/>
              <a:ext cx="476250" cy="293688"/>
            </a:xfrm>
            <a:custGeom>
              <a:avLst/>
              <a:gdLst>
                <a:gd name="T0" fmla="*/ 1 w 127"/>
                <a:gd name="T1" fmla="*/ 78 h 78"/>
                <a:gd name="T2" fmla="*/ 126 w 127"/>
                <a:gd name="T3" fmla="*/ 1 h 78"/>
                <a:gd name="T4" fmla="*/ 126 w 127"/>
                <a:gd name="T5" fmla="*/ 0 h 78"/>
                <a:gd name="T6" fmla="*/ 0 w 127"/>
                <a:gd name="T7" fmla="*/ 77 h 78"/>
                <a:gd name="T8" fmla="*/ 1 w 127"/>
                <a:gd name="T9" fmla="*/ 78 h 78"/>
              </a:gdLst>
              <a:ahLst/>
              <a:cxnLst>
                <a:cxn ang="0">
                  <a:pos x="T0" y="T1"/>
                </a:cxn>
                <a:cxn ang="0">
                  <a:pos x="T2" y="T3"/>
                </a:cxn>
                <a:cxn ang="0">
                  <a:pos x="T4" y="T5"/>
                </a:cxn>
                <a:cxn ang="0">
                  <a:pos x="T6" y="T7"/>
                </a:cxn>
                <a:cxn ang="0">
                  <a:pos x="T8" y="T9"/>
                </a:cxn>
              </a:cxnLst>
              <a:rect l="0" t="0" r="r" b="b"/>
              <a:pathLst>
                <a:path w="127" h="78">
                  <a:moveTo>
                    <a:pt x="1" y="78"/>
                  </a:moveTo>
                  <a:cubicBezTo>
                    <a:pt x="43" y="52"/>
                    <a:pt x="82" y="23"/>
                    <a:pt x="126" y="1"/>
                  </a:cubicBezTo>
                  <a:cubicBezTo>
                    <a:pt x="127" y="1"/>
                    <a:pt x="126" y="0"/>
                    <a:pt x="126" y="0"/>
                  </a:cubicBezTo>
                  <a:cubicBezTo>
                    <a:pt x="82" y="22"/>
                    <a:pt x="42" y="51"/>
                    <a:pt x="0" y="77"/>
                  </a:cubicBezTo>
                  <a:cubicBezTo>
                    <a:pt x="0" y="78"/>
                    <a:pt x="1" y="78"/>
                    <a:pt x="1" y="7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 name="Freeform 8837"/>
            <p:cNvSpPr>
              <a:spLocks noChangeArrowheads="1"/>
            </p:cNvSpPr>
            <p:nvPr/>
          </p:nvSpPr>
          <p:spPr bwMode="auto">
            <a:xfrm>
              <a:off x="241300" y="417512"/>
              <a:ext cx="420688" cy="290513"/>
            </a:xfrm>
            <a:custGeom>
              <a:avLst/>
              <a:gdLst>
                <a:gd name="T0" fmla="*/ 111 w 112"/>
                <a:gd name="T1" fmla="*/ 1 h 77"/>
                <a:gd name="T2" fmla="*/ 0 w 112"/>
                <a:gd name="T3" fmla="*/ 76 h 77"/>
                <a:gd name="T4" fmla="*/ 1 w 112"/>
                <a:gd name="T5" fmla="*/ 77 h 77"/>
                <a:gd name="T6" fmla="*/ 112 w 112"/>
                <a:gd name="T7" fmla="*/ 1 h 77"/>
                <a:gd name="T8" fmla="*/ 111 w 112"/>
                <a:gd name="T9" fmla="*/ 1 h 77"/>
              </a:gdLst>
              <a:ahLst/>
              <a:cxnLst>
                <a:cxn ang="0">
                  <a:pos x="T0" y="T1"/>
                </a:cxn>
                <a:cxn ang="0">
                  <a:pos x="T2" y="T3"/>
                </a:cxn>
                <a:cxn ang="0">
                  <a:pos x="T4" y="T5"/>
                </a:cxn>
                <a:cxn ang="0">
                  <a:pos x="T6" y="T7"/>
                </a:cxn>
                <a:cxn ang="0">
                  <a:pos x="T8" y="T9"/>
                </a:cxn>
              </a:cxnLst>
              <a:rect l="0" t="0" r="r" b="b"/>
              <a:pathLst>
                <a:path w="112" h="77">
                  <a:moveTo>
                    <a:pt x="111" y="1"/>
                  </a:moveTo>
                  <a:cubicBezTo>
                    <a:pt x="75" y="28"/>
                    <a:pt x="37" y="51"/>
                    <a:pt x="0" y="76"/>
                  </a:cubicBezTo>
                  <a:cubicBezTo>
                    <a:pt x="0" y="77"/>
                    <a:pt x="1" y="77"/>
                    <a:pt x="1" y="77"/>
                  </a:cubicBezTo>
                  <a:cubicBezTo>
                    <a:pt x="38" y="52"/>
                    <a:pt x="76" y="28"/>
                    <a:pt x="112" y="1"/>
                  </a:cubicBezTo>
                  <a:cubicBezTo>
                    <a:pt x="112" y="1"/>
                    <a:pt x="111" y="0"/>
                    <a:pt x="1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 name="Freeform 8838"/>
            <p:cNvSpPr>
              <a:spLocks noChangeArrowheads="1"/>
            </p:cNvSpPr>
            <p:nvPr/>
          </p:nvSpPr>
          <p:spPr bwMode="auto">
            <a:xfrm>
              <a:off x="173038" y="417512"/>
              <a:ext cx="406400" cy="252413"/>
            </a:xfrm>
            <a:custGeom>
              <a:avLst/>
              <a:gdLst>
                <a:gd name="T0" fmla="*/ 1 w 108"/>
                <a:gd name="T1" fmla="*/ 66 h 67"/>
                <a:gd name="T2" fmla="*/ 107 w 108"/>
                <a:gd name="T3" fmla="*/ 1 h 67"/>
                <a:gd name="T4" fmla="*/ 107 w 108"/>
                <a:gd name="T5" fmla="*/ 0 h 67"/>
                <a:gd name="T6" fmla="*/ 0 w 108"/>
                <a:gd name="T7" fmla="*/ 66 h 67"/>
                <a:gd name="T8" fmla="*/ 1 w 108"/>
                <a:gd name="T9" fmla="*/ 66 h 67"/>
              </a:gdLst>
              <a:ahLst/>
              <a:cxnLst>
                <a:cxn ang="0">
                  <a:pos x="T0" y="T1"/>
                </a:cxn>
                <a:cxn ang="0">
                  <a:pos x="T2" y="T3"/>
                </a:cxn>
                <a:cxn ang="0">
                  <a:pos x="T4" y="T5"/>
                </a:cxn>
                <a:cxn ang="0">
                  <a:pos x="T6" y="T7"/>
                </a:cxn>
                <a:cxn ang="0">
                  <a:pos x="T8" y="T9"/>
                </a:cxn>
              </a:cxnLst>
              <a:rect l="0" t="0" r="r" b="b"/>
              <a:pathLst>
                <a:path w="108" h="67">
                  <a:moveTo>
                    <a:pt x="1" y="66"/>
                  </a:moveTo>
                  <a:cubicBezTo>
                    <a:pt x="37" y="44"/>
                    <a:pt x="70" y="20"/>
                    <a:pt x="107" y="1"/>
                  </a:cubicBezTo>
                  <a:cubicBezTo>
                    <a:pt x="108" y="1"/>
                    <a:pt x="107" y="0"/>
                    <a:pt x="107" y="0"/>
                  </a:cubicBezTo>
                  <a:cubicBezTo>
                    <a:pt x="70" y="20"/>
                    <a:pt x="36" y="44"/>
                    <a:pt x="0" y="66"/>
                  </a:cubicBezTo>
                  <a:cubicBezTo>
                    <a:pt x="0" y="66"/>
                    <a:pt x="1" y="67"/>
                    <a:pt x="1"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 name="Freeform 8839"/>
            <p:cNvSpPr>
              <a:spLocks noChangeArrowheads="1"/>
            </p:cNvSpPr>
            <p:nvPr/>
          </p:nvSpPr>
          <p:spPr bwMode="auto">
            <a:xfrm>
              <a:off x="169863" y="422275"/>
              <a:ext cx="363538" cy="244475"/>
            </a:xfrm>
            <a:custGeom>
              <a:avLst/>
              <a:gdLst>
                <a:gd name="T0" fmla="*/ 95 w 97"/>
                <a:gd name="T1" fmla="*/ 1 h 65"/>
                <a:gd name="T2" fmla="*/ 1 w 97"/>
                <a:gd name="T3" fmla="*/ 65 h 65"/>
                <a:gd name="T4" fmla="*/ 2 w 97"/>
                <a:gd name="T5" fmla="*/ 65 h 65"/>
                <a:gd name="T6" fmla="*/ 96 w 97"/>
                <a:gd name="T7" fmla="*/ 0 h 65"/>
                <a:gd name="T8" fmla="*/ 95 w 97"/>
                <a:gd name="T9" fmla="*/ 1 h 65"/>
              </a:gdLst>
              <a:ahLst/>
              <a:cxnLst>
                <a:cxn ang="0">
                  <a:pos x="T0" y="T1"/>
                </a:cxn>
                <a:cxn ang="0">
                  <a:pos x="T2" y="T3"/>
                </a:cxn>
                <a:cxn ang="0">
                  <a:pos x="T4" y="T5"/>
                </a:cxn>
                <a:cxn ang="0">
                  <a:pos x="T6" y="T7"/>
                </a:cxn>
                <a:cxn ang="0">
                  <a:pos x="T8" y="T9"/>
                </a:cxn>
              </a:cxnLst>
              <a:rect l="0" t="0" r="r" b="b"/>
              <a:pathLst>
                <a:path w="97" h="65">
                  <a:moveTo>
                    <a:pt x="95" y="1"/>
                  </a:moveTo>
                  <a:cubicBezTo>
                    <a:pt x="66" y="26"/>
                    <a:pt x="32" y="43"/>
                    <a:pt x="1" y="65"/>
                  </a:cubicBezTo>
                  <a:cubicBezTo>
                    <a:pt x="0" y="65"/>
                    <a:pt x="2" y="65"/>
                    <a:pt x="2" y="65"/>
                  </a:cubicBezTo>
                  <a:cubicBezTo>
                    <a:pt x="34" y="43"/>
                    <a:pt x="68" y="26"/>
                    <a:pt x="96" y="0"/>
                  </a:cubicBezTo>
                  <a:cubicBezTo>
                    <a:pt x="97" y="0"/>
                    <a:pt x="95" y="0"/>
                    <a:pt x="9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 name="Freeform 8840"/>
            <p:cNvSpPr>
              <a:spLocks noChangeArrowheads="1"/>
            </p:cNvSpPr>
            <p:nvPr/>
          </p:nvSpPr>
          <p:spPr bwMode="auto">
            <a:xfrm>
              <a:off x="139700" y="417512"/>
              <a:ext cx="327025" cy="207963"/>
            </a:xfrm>
            <a:custGeom>
              <a:avLst/>
              <a:gdLst>
                <a:gd name="T0" fmla="*/ 2 w 87"/>
                <a:gd name="T1" fmla="*/ 54 h 55"/>
                <a:gd name="T2" fmla="*/ 86 w 87"/>
                <a:gd name="T3" fmla="*/ 0 h 55"/>
                <a:gd name="T4" fmla="*/ 85 w 87"/>
                <a:gd name="T5" fmla="*/ 0 h 55"/>
                <a:gd name="T6" fmla="*/ 1 w 87"/>
                <a:gd name="T7" fmla="*/ 54 h 55"/>
                <a:gd name="T8" fmla="*/ 2 w 87"/>
                <a:gd name="T9" fmla="*/ 54 h 55"/>
              </a:gdLst>
              <a:ahLst/>
              <a:cxnLst>
                <a:cxn ang="0">
                  <a:pos x="T0" y="T1"/>
                </a:cxn>
                <a:cxn ang="0">
                  <a:pos x="T2" y="T3"/>
                </a:cxn>
                <a:cxn ang="0">
                  <a:pos x="T4" y="T5"/>
                </a:cxn>
                <a:cxn ang="0">
                  <a:pos x="T6" y="T7"/>
                </a:cxn>
                <a:cxn ang="0">
                  <a:pos x="T8" y="T9"/>
                </a:cxn>
              </a:cxnLst>
              <a:rect l="0" t="0" r="r" b="b"/>
              <a:pathLst>
                <a:path w="87" h="55">
                  <a:moveTo>
                    <a:pt x="2" y="54"/>
                  </a:moveTo>
                  <a:cubicBezTo>
                    <a:pt x="30" y="36"/>
                    <a:pt x="57" y="16"/>
                    <a:pt x="86" y="0"/>
                  </a:cubicBezTo>
                  <a:cubicBezTo>
                    <a:pt x="87" y="0"/>
                    <a:pt x="85" y="0"/>
                    <a:pt x="85" y="0"/>
                  </a:cubicBezTo>
                  <a:cubicBezTo>
                    <a:pt x="56" y="16"/>
                    <a:pt x="29" y="36"/>
                    <a:pt x="1" y="54"/>
                  </a:cubicBezTo>
                  <a:cubicBezTo>
                    <a:pt x="0" y="55"/>
                    <a:pt x="2" y="54"/>
                    <a:pt x="2" y="5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 name="Freeform 8841"/>
            <p:cNvSpPr>
              <a:spLocks noChangeArrowheads="1"/>
            </p:cNvSpPr>
            <p:nvPr/>
          </p:nvSpPr>
          <p:spPr bwMode="auto">
            <a:xfrm>
              <a:off x="139700" y="409575"/>
              <a:ext cx="292100" cy="207963"/>
            </a:xfrm>
            <a:custGeom>
              <a:avLst/>
              <a:gdLst>
                <a:gd name="T0" fmla="*/ 76 w 78"/>
                <a:gd name="T1" fmla="*/ 1 h 55"/>
                <a:gd name="T2" fmla="*/ 1 w 78"/>
                <a:gd name="T3" fmla="*/ 54 h 55"/>
                <a:gd name="T4" fmla="*/ 2 w 78"/>
                <a:gd name="T5" fmla="*/ 54 h 55"/>
                <a:gd name="T6" fmla="*/ 77 w 78"/>
                <a:gd name="T7" fmla="*/ 1 h 55"/>
                <a:gd name="T8" fmla="*/ 76 w 78"/>
                <a:gd name="T9" fmla="*/ 1 h 55"/>
              </a:gdLst>
              <a:ahLst/>
              <a:cxnLst>
                <a:cxn ang="0">
                  <a:pos x="T0" y="T1"/>
                </a:cxn>
                <a:cxn ang="0">
                  <a:pos x="T2" y="T3"/>
                </a:cxn>
                <a:cxn ang="0">
                  <a:pos x="T4" y="T5"/>
                </a:cxn>
                <a:cxn ang="0">
                  <a:pos x="T6" y="T7"/>
                </a:cxn>
                <a:cxn ang="0">
                  <a:pos x="T8" y="T9"/>
                </a:cxn>
              </a:cxnLst>
              <a:rect l="0" t="0" r="r" b="b"/>
              <a:pathLst>
                <a:path w="78" h="55">
                  <a:moveTo>
                    <a:pt x="76" y="1"/>
                  </a:moveTo>
                  <a:cubicBezTo>
                    <a:pt x="52" y="20"/>
                    <a:pt x="27" y="37"/>
                    <a:pt x="1" y="54"/>
                  </a:cubicBezTo>
                  <a:cubicBezTo>
                    <a:pt x="0" y="54"/>
                    <a:pt x="1" y="55"/>
                    <a:pt x="2" y="54"/>
                  </a:cubicBezTo>
                  <a:cubicBezTo>
                    <a:pt x="28" y="37"/>
                    <a:pt x="53" y="21"/>
                    <a:pt x="77" y="1"/>
                  </a:cubicBezTo>
                  <a:cubicBezTo>
                    <a:pt x="78" y="1"/>
                    <a:pt x="76" y="0"/>
                    <a:pt x="7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2" name="Freeform 8842"/>
            <p:cNvSpPr>
              <a:spLocks noChangeArrowheads="1"/>
            </p:cNvSpPr>
            <p:nvPr/>
          </p:nvSpPr>
          <p:spPr bwMode="auto">
            <a:xfrm>
              <a:off x="117475" y="395287"/>
              <a:ext cx="296863" cy="187325"/>
            </a:xfrm>
            <a:custGeom>
              <a:avLst/>
              <a:gdLst>
                <a:gd name="T0" fmla="*/ 2 w 79"/>
                <a:gd name="T1" fmla="*/ 50 h 50"/>
                <a:gd name="T2" fmla="*/ 78 w 79"/>
                <a:gd name="T3" fmla="*/ 2 h 50"/>
                <a:gd name="T4" fmla="*/ 78 w 79"/>
                <a:gd name="T5" fmla="*/ 1 h 50"/>
                <a:gd name="T6" fmla="*/ 1 w 79"/>
                <a:gd name="T7" fmla="*/ 49 h 50"/>
                <a:gd name="T8" fmla="*/ 2 w 79"/>
                <a:gd name="T9" fmla="*/ 50 h 50"/>
              </a:gdLst>
              <a:ahLst/>
              <a:cxnLst>
                <a:cxn ang="0">
                  <a:pos x="T0" y="T1"/>
                </a:cxn>
                <a:cxn ang="0">
                  <a:pos x="T2" y="T3"/>
                </a:cxn>
                <a:cxn ang="0">
                  <a:pos x="T4" y="T5"/>
                </a:cxn>
                <a:cxn ang="0">
                  <a:pos x="T6" y="T7"/>
                </a:cxn>
                <a:cxn ang="0">
                  <a:pos x="T8" y="T9"/>
                </a:cxn>
              </a:cxnLst>
              <a:rect l="0" t="0" r="r" b="b"/>
              <a:pathLst>
                <a:path w="79" h="50">
                  <a:moveTo>
                    <a:pt x="2" y="50"/>
                  </a:moveTo>
                  <a:cubicBezTo>
                    <a:pt x="28" y="35"/>
                    <a:pt x="51" y="14"/>
                    <a:pt x="78" y="2"/>
                  </a:cubicBezTo>
                  <a:cubicBezTo>
                    <a:pt x="79" y="1"/>
                    <a:pt x="78" y="0"/>
                    <a:pt x="78" y="1"/>
                  </a:cubicBezTo>
                  <a:cubicBezTo>
                    <a:pt x="50" y="14"/>
                    <a:pt x="27" y="34"/>
                    <a:pt x="1" y="49"/>
                  </a:cubicBezTo>
                  <a:cubicBezTo>
                    <a:pt x="0" y="49"/>
                    <a:pt x="1" y="50"/>
                    <a:pt x="2"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3" name="Freeform 8843"/>
            <p:cNvSpPr>
              <a:spLocks noChangeArrowheads="1"/>
            </p:cNvSpPr>
            <p:nvPr/>
          </p:nvSpPr>
          <p:spPr bwMode="auto">
            <a:xfrm>
              <a:off x="101600" y="373062"/>
              <a:ext cx="288925" cy="192088"/>
            </a:xfrm>
            <a:custGeom>
              <a:avLst/>
              <a:gdLst>
                <a:gd name="T0" fmla="*/ 75 w 77"/>
                <a:gd name="T1" fmla="*/ 0 h 51"/>
                <a:gd name="T2" fmla="*/ 0 w 77"/>
                <a:gd name="T3" fmla="*/ 50 h 51"/>
                <a:gd name="T4" fmla="*/ 1 w 77"/>
                <a:gd name="T5" fmla="*/ 51 h 51"/>
                <a:gd name="T6" fmla="*/ 76 w 77"/>
                <a:gd name="T7" fmla="*/ 1 h 51"/>
                <a:gd name="T8" fmla="*/ 75 w 77"/>
                <a:gd name="T9" fmla="*/ 0 h 51"/>
              </a:gdLst>
              <a:ahLst/>
              <a:cxnLst>
                <a:cxn ang="0">
                  <a:pos x="T0" y="T1"/>
                </a:cxn>
                <a:cxn ang="0">
                  <a:pos x="T2" y="T3"/>
                </a:cxn>
                <a:cxn ang="0">
                  <a:pos x="T4" y="T5"/>
                </a:cxn>
                <a:cxn ang="0">
                  <a:pos x="T6" y="T7"/>
                </a:cxn>
                <a:cxn ang="0">
                  <a:pos x="T8" y="T9"/>
                </a:cxn>
              </a:cxnLst>
              <a:rect l="0" t="0" r="r" b="b"/>
              <a:pathLst>
                <a:path w="77" h="51">
                  <a:moveTo>
                    <a:pt x="75" y="0"/>
                  </a:moveTo>
                  <a:cubicBezTo>
                    <a:pt x="51" y="18"/>
                    <a:pt x="24" y="31"/>
                    <a:pt x="0" y="50"/>
                  </a:cubicBezTo>
                  <a:cubicBezTo>
                    <a:pt x="0" y="51"/>
                    <a:pt x="1" y="51"/>
                    <a:pt x="1" y="51"/>
                  </a:cubicBezTo>
                  <a:cubicBezTo>
                    <a:pt x="25" y="32"/>
                    <a:pt x="52" y="18"/>
                    <a:pt x="76" y="1"/>
                  </a:cubicBezTo>
                  <a:cubicBezTo>
                    <a:pt x="77" y="0"/>
                    <a:pt x="76" y="0"/>
                    <a:pt x="7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4" name="Freeform 8844"/>
            <p:cNvSpPr>
              <a:spLocks noChangeArrowheads="1"/>
            </p:cNvSpPr>
            <p:nvPr/>
          </p:nvSpPr>
          <p:spPr bwMode="auto">
            <a:xfrm>
              <a:off x="79375" y="357187"/>
              <a:ext cx="311150" cy="173038"/>
            </a:xfrm>
            <a:custGeom>
              <a:avLst/>
              <a:gdLst>
                <a:gd name="T0" fmla="*/ 2 w 83"/>
                <a:gd name="T1" fmla="*/ 46 h 46"/>
                <a:gd name="T2" fmla="*/ 82 w 83"/>
                <a:gd name="T3" fmla="*/ 0 h 46"/>
                <a:gd name="T4" fmla="*/ 81 w 83"/>
                <a:gd name="T5" fmla="*/ 0 h 46"/>
                <a:gd name="T6" fmla="*/ 1 w 83"/>
                <a:gd name="T7" fmla="*/ 45 h 46"/>
                <a:gd name="T8" fmla="*/ 2 w 83"/>
                <a:gd name="T9" fmla="*/ 46 h 46"/>
              </a:gdLst>
              <a:ahLst/>
              <a:cxnLst>
                <a:cxn ang="0">
                  <a:pos x="T0" y="T1"/>
                </a:cxn>
                <a:cxn ang="0">
                  <a:pos x="T2" y="T3"/>
                </a:cxn>
                <a:cxn ang="0">
                  <a:pos x="T4" y="T5"/>
                </a:cxn>
                <a:cxn ang="0">
                  <a:pos x="T6" y="T7"/>
                </a:cxn>
                <a:cxn ang="0">
                  <a:pos x="T8" y="T9"/>
                </a:cxn>
              </a:cxnLst>
              <a:rect l="0" t="0" r="r" b="b"/>
              <a:pathLst>
                <a:path w="83" h="46">
                  <a:moveTo>
                    <a:pt x="2" y="46"/>
                  </a:moveTo>
                  <a:cubicBezTo>
                    <a:pt x="29" y="32"/>
                    <a:pt x="54" y="14"/>
                    <a:pt x="82" y="0"/>
                  </a:cubicBezTo>
                  <a:cubicBezTo>
                    <a:pt x="83" y="0"/>
                    <a:pt x="81" y="0"/>
                    <a:pt x="81" y="0"/>
                  </a:cubicBezTo>
                  <a:cubicBezTo>
                    <a:pt x="53" y="14"/>
                    <a:pt x="28" y="32"/>
                    <a:pt x="1" y="45"/>
                  </a:cubicBezTo>
                  <a:cubicBezTo>
                    <a:pt x="0" y="46"/>
                    <a:pt x="1" y="46"/>
                    <a:pt x="2" y="4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5" name="Freeform 8845"/>
            <p:cNvSpPr>
              <a:spLocks noChangeArrowheads="1"/>
            </p:cNvSpPr>
            <p:nvPr/>
          </p:nvSpPr>
          <p:spPr bwMode="auto">
            <a:xfrm>
              <a:off x="71438" y="315912"/>
              <a:ext cx="315913" cy="203200"/>
            </a:xfrm>
            <a:custGeom>
              <a:avLst/>
              <a:gdLst>
                <a:gd name="T0" fmla="*/ 82 w 84"/>
                <a:gd name="T1" fmla="*/ 1 h 54"/>
                <a:gd name="T2" fmla="*/ 1 w 84"/>
                <a:gd name="T3" fmla="*/ 53 h 54"/>
                <a:gd name="T4" fmla="*/ 2 w 84"/>
                <a:gd name="T5" fmla="*/ 54 h 54"/>
                <a:gd name="T6" fmla="*/ 83 w 84"/>
                <a:gd name="T7" fmla="*/ 1 h 54"/>
                <a:gd name="T8" fmla="*/ 82 w 84"/>
                <a:gd name="T9" fmla="*/ 1 h 54"/>
              </a:gdLst>
              <a:ahLst/>
              <a:cxnLst>
                <a:cxn ang="0">
                  <a:pos x="T0" y="T1"/>
                </a:cxn>
                <a:cxn ang="0">
                  <a:pos x="T2" y="T3"/>
                </a:cxn>
                <a:cxn ang="0">
                  <a:pos x="T4" y="T5"/>
                </a:cxn>
                <a:cxn ang="0">
                  <a:pos x="T6" y="T7"/>
                </a:cxn>
                <a:cxn ang="0">
                  <a:pos x="T8" y="T9"/>
                </a:cxn>
              </a:cxnLst>
              <a:rect l="0" t="0" r="r" b="b"/>
              <a:pathLst>
                <a:path w="84" h="54">
                  <a:moveTo>
                    <a:pt x="82" y="1"/>
                  </a:moveTo>
                  <a:cubicBezTo>
                    <a:pt x="57" y="20"/>
                    <a:pt x="28" y="35"/>
                    <a:pt x="1" y="53"/>
                  </a:cubicBezTo>
                  <a:cubicBezTo>
                    <a:pt x="0" y="54"/>
                    <a:pt x="1" y="54"/>
                    <a:pt x="2" y="54"/>
                  </a:cubicBezTo>
                  <a:cubicBezTo>
                    <a:pt x="29" y="36"/>
                    <a:pt x="58" y="21"/>
                    <a:pt x="83" y="1"/>
                  </a:cubicBezTo>
                  <a:cubicBezTo>
                    <a:pt x="84" y="1"/>
                    <a:pt x="83" y="0"/>
                    <a:pt x="8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6" name="Freeform 8846"/>
            <p:cNvSpPr>
              <a:spLocks noChangeArrowheads="1"/>
            </p:cNvSpPr>
            <p:nvPr/>
          </p:nvSpPr>
          <p:spPr bwMode="auto">
            <a:xfrm>
              <a:off x="65088" y="296862"/>
              <a:ext cx="319088" cy="192088"/>
            </a:xfrm>
            <a:custGeom>
              <a:avLst/>
              <a:gdLst>
                <a:gd name="T0" fmla="*/ 1 w 85"/>
                <a:gd name="T1" fmla="*/ 50 h 51"/>
                <a:gd name="T2" fmla="*/ 84 w 85"/>
                <a:gd name="T3" fmla="*/ 0 h 51"/>
                <a:gd name="T4" fmla="*/ 84 w 85"/>
                <a:gd name="T5" fmla="*/ 0 h 51"/>
                <a:gd name="T6" fmla="*/ 1 w 85"/>
                <a:gd name="T7" fmla="*/ 50 h 51"/>
                <a:gd name="T8" fmla="*/ 1 w 85"/>
                <a:gd name="T9" fmla="*/ 50 h 51"/>
              </a:gdLst>
              <a:ahLst/>
              <a:cxnLst>
                <a:cxn ang="0">
                  <a:pos x="T0" y="T1"/>
                </a:cxn>
                <a:cxn ang="0">
                  <a:pos x="T2" y="T3"/>
                </a:cxn>
                <a:cxn ang="0">
                  <a:pos x="T4" y="T5"/>
                </a:cxn>
                <a:cxn ang="0">
                  <a:pos x="T6" y="T7"/>
                </a:cxn>
                <a:cxn ang="0">
                  <a:pos x="T8" y="T9"/>
                </a:cxn>
              </a:cxnLst>
              <a:rect l="0" t="0" r="r" b="b"/>
              <a:pathLst>
                <a:path w="85" h="51">
                  <a:moveTo>
                    <a:pt x="1" y="50"/>
                  </a:moveTo>
                  <a:cubicBezTo>
                    <a:pt x="29" y="33"/>
                    <a:pt x="54" y="13"/>
                    <a:pt x="84" y="0"/>
                  </a:cubicBezTo>
                  <a:cubicBezTo>
                    <a:pt x="85" y="0"/>
                    <a:pt x="84" y="0"/>
                    <a:pt x="84" y="0"/>
                  </a:cubicBezTo>
                  <a:cubicBezTo>
                    <a:pt x="54" y="13"/>
                    <a:pt x="28" y="33"/>
                    <a:pt x="1" y="50"/>
                  </a:cubicBezTo>
                  <a:cubicBezTo>
                    <a:pt x="0" y="50"/>
                    <a:pt x="1" y="51"/>
                    <a:pt x="1"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7" name="Freeform 8847"/>
            <p:cNvSpPr>
              <a:spLocks noChangeArrowheads="1"/>
            </p:cNvSpPr>
            <p:nvPr/>
          </p:nvSpPr>
          <p:spPr bwMode="auto">
            <a:xfrm>
              <a:off x="49213" y="263525"/>
              <a:ext cx="334963" cy="217488"/>
            </a:xfrm>
            <a:custGeom>
              <a:avLst/>
              <a:gdLst>
                <a:gd name="T0" fmla="*/ 2 w 89"/>
                <a:gd name="T1" fmla="*/ 45 h 58"/>
                <a:gd name="T2" fmla="*/ 44 w 89"/>
                <a:gd name="T3" fmla="*/ 22 h 58"/>
                <a:gd name="T4" fmla="*/ 66 w 89"/>
                <a:gd name="T5" fmla="*/ 11 h 58"/>
                <a:gd name="T6" fmla="*/ 83 w 89"/>
                <a:gd name="T7" fmla="*/ 4 h 58"/>
                <a:gd name="T8" fmla="*/ 4 w 89"/>
                <a:gd name="T9" fmla="*/ 57 h 58"/>
                <a:gd name="T10" fmla="*/ 5 w 89"/>
                <a:gd name="T11" fmla="*/ 57 h 58"/>
                <a:gd name="T12" fmla="*/ 88 w 89"/>
                <a:gd name="T13" fmla="*/ 1 h 58"/>
                <a:gd name="T14" fmla="*/ 87 w 89"/>
                <a:gd name="T15" fmla="*/ 0 h 58"/>
                <a:gd name="T16" fmla="*/ 1 w 89"/>
                <a:gd name="T17" fmla="*/ 44 h 58"/>
                <a:gd name="T18" fmla="*/ 2 w 89"/>
                <a:gd name="T19"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58">
                  <a:moveTo>
                    <a:pt x="2" y="45"/>
                  </a:moveTo>
                  <a:cubicBezTo>
                    <a:pt x="16" y="38"/>
                    <a:pt x="30" y="30"/>
                    <a:pt x="44" y="22"/>
                  </a:cubicBezTo>
                  <a:cubicBezTo>
                    <a:pt x="51" y="18"/>
                    <a:pt x="59" y="14"/>
                    <a:pt x="66" y="11"/>
                  </a:cubicBezTo>
                  <a:cubicBezTo>
                    <a:pt x="69" y="9"/>
                    <a:pt x="81" y="5"/>
                    <a:pt x="83" y="4"/>
                  </a:cubicBezTo>
                  <a:cubicBezTo>
                    <a:pt x="59" y="25"/>
                    <a:pt x="30" y="40"/>
                    <a:pt x="4" y="57"/>
                  </a:cubicBezTo>
                  <a:cubicBezTo>
                    <a:pt x="3" y="57"/>
                    <a:pt x="4" y="58"/>
                    <a:pt x="5" y="57"/>
                  </a:cubicBezTo>
                  <a:cubicBezTo>
                    <a:pt x="33" y="39"/>
                    <a:pt x="63" y="23"/>
                    <a:pt x="88" y="1"/>
                  </a:cubicBezTo>
                  <a:cubicBezTo>
                    <a:pt x="89" y="0"/>
                    <a:pt x="88" y="0"/>
                    <a:pt x="87" y="0"/>
                  </a:cubicBezTo>
                  <a:cubicBezTo>
                    <a:pt x="57" y="12"/>
                    <a:pt x="30" y="29"/>
                    <a:pt x="1" y="44"/>
                  </a:cubicBezTo>
                  <a:cubicBezTo>
                    <a:pt x="0" y="45"/>
                    <a:pt x="1" y="45"/>
                    <a:pt x="2" y="4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8" name="Freeform 8848"/>
            <p:cNvSpPr>
              <a:spLocks noChangeArrowheads="1"/>
            </p:cNvSpPr>
            <p:nvPr/>
          </p:nvSpPr>
          <p:spPr bwMode="auto">
            <a:xfrm>
              <a:off x="46038" y="192087"/>
              <a:ext cx="344488" cy="233363"/>
            </a:xfrm>
            <a:custGeom>
              <a:avLst/>
              <a:gdLst>
                <a:gd name="T0" fmla="*/ 2 w 92"/>
                <a:gd name="T1" fmla="*/ 47 h 62"/>
                <a:gd name="T2" fmla="*/ 39 w 92"/>
                <a:gd name="T3" fmla="*/ 26 h 62"/>
                <a:gd name="T4" fmla="*/ 67 w 92"/>
                <a:gd name="T5" fmla="*/ 12 h 62"/>
                <a:gd name="T6" fmla="*/ 81 w 92"/>
                <a:gd name="T7" fmla="*/ 10 h 62"/>
                <a:gd name="T8" fmla="*/ 1 w 92"/>
                <a:gd name="T9" fmla="*/ 61 h 62"/>
                <a:gd name="T10" fmla="*/ 2 w 92"/>
                <a:gd name="T11" fmla="*/ 62 h 62"/>
                <a:gd name="T12" fmla="*/ 90 w 92"/>
                <a:gd name="T13" fmla="*/ 2 h 62"/>
                <a:gd name="T14" fmla="*/ 89 w 92"/>
                <a:gd name="T15" fmla="*/ 2 h 62"/>
                <a:gd name="T16" fmla="*/ 1 w 92"/>
                <a:gd name="T17" fmla="*/ 47 h 62"/>
                <a:gd name="T18" fmla="*/ 2 w 92"/>
                <a:gd name="T19"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2">
                  <a:moveTo>
                    <a:pt x="2" y="47"/>
                  </a:moveTo>
                  <a:cubicBezTo>
                    <a:pt x="14" y="40"/>
                    <a:pt x="27" y="33"/>
                    <a:pt x="39" y="26"/>
                  </a:cubicBezTo>
                  <a:cubicBezTo>
                    <a:pt x="48" y="21"/>
                    <a:pt x="58" y="16"/>
                    <a:pt x="67" y="12"/>
                  </a:cubicBezTo>
                  <a:cubicBezTo>
                    <a:pt x="70" y="10"/>
                    <a:pt x="92" y="0"/>
                    <a:pt x="81" y="10"/>
                  </a:cubicBezTo>
                  <a:cubicBezTo>
                    <a:pt x="58" y="32"/>
                    <a:pt x="28" y="45"/>
                    <a:pt x="1" y="61"/>
                  </a:cubicBezTo>
                  <a:cubicBezTo>
                    <a:pt x="0" y="62"/>
                    <a:pt x="2" y="62"/>
                    <a:pt x="2" y="62"/>
                  </a:cubicBezTo>
                  <a:cubicBezTo>
                    <a:pt x="32" y="43"/>
                    <a:pt x="65" y="29"/>
                    <a:pt x="90" y="2"/>
                  </a:cubicBezTo>
                  <a:cubicBezTo>
                    <a:pt x="91" y="2"/>
                    <a:pt x="90" y="2"/>
                    <a:pt x="89" y="2"/>
                  </a:cubicBezTo>
                  <a:cubicBezTo>
                    <a:pt x="58" y="13"/>
                    <a:pt x="30" y="31"/>
                    <a:pt x="1" y="47"/>
                  </a:cubicBezTo>
                  <a:cubicBezTo>
                    <a:pt x="0" y="47"/>
                    <a:pt x="1" y="48"/>
                    <a:pt x="2"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9" name="Freeform 8849"/>
            <p:cNvSpPr>
              <a:spLocks noChangeArrowheads="1"/>
            </p:cNvSpPr>
            <p:nvPr/>
          </p:nvSpPr>
          <p:spPr bwMode="auto">
            <a:xfrm>
              <a:off x="46038" y="142875"/>
              <a:ext cx="330200" cy="214313"/>
            </a:xfrm>
            <a:custGeom>
              <a:avLst/>
              <a:gdLst>
                <a:gd name="T0" fmla="*/ 3 w 88"/>
                <a:gd name="T1" fmla="*/ 47 h 57"/>
                <a:gd name="T2" fmla="*/ 82 w 88"/>
                <a:gd name="T3" fmla="*/ 3 h 57"/>
                <a:gd name="T4" fmla="*/ 67 w 88"/>
                <a:gd name="T5" fmla="*/ 15 h 57"/>
                <a:gd name="T6" fmla="*/ 41 w 88"/>
                <a:gd name="T7" fmla="*/ 30 h 57"/>
                <a:gd name="T8" fmla="*/ 1 w 88"/>
                <a:gd name="T9" fmla="*/ 56 h 57"/>
                <a:gd name="T10" fmla="*/ 2 w 88"/>
                <a:gd name="T11" fmla="*/ 57 h 57"/>
                <a:gd name="T12" fmla="*/ 87 w 88"/>
                <a:gd name="T13" fmla="*/ 1 h 57"/>
                <a:gd name="T14" fmla="*/ 86 w 88"/>
                <a:gd name="T15" fmla="*/ 0 h 57"/>
                <a:gd name="T16" fmla="*/ 2 w 88"/>
                <a:gd name="T17" fmla="*/ 47 h 57"/>
                <a:gd name="T18" fmla="*/ 3 w 88"/>
                <a:gd name="T1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7">
                  <a:moveTo>
                    <a:pt x="3" y="47"/>
                  </a:moveTo>
                  <a:cubicBezTo>
                    <a:pt x="30" y="34"/>
                    <a:pt x="54" y="16"/>
                    <a:pt x="82" y="3"/>
                  </a:cubicBezTo>
                  <a:cubicBezTo>
                    <a:pt x="77" y="5"/>
                    <a:pt x="71" y="12"/>
                    <a:pt x="67" y="15"/>
                  </a:cubicBezTo>
                  <a:cubicBezTo>
                    <a:pt x="59" y="20"/>
                    <a:pt x="50" y="25"/>
                    <a:pt x="41" y="30"/>
                  </a:cubicBezTo>
                  <a:cubicBezTo>
                    <a:pt x="28" y="39"/>
                    <a:pt x="14" y="47"/>
                    <a:pt x="1" y="56"/>
                  </a:cubicBezTo>
                  <a:cubicBezTo>
                    <a:pt x="0" y="57"/>
                    <a:pt x="1" y="57"/>
                    <a:pt x="2" y="57"/>
                  </a:cubicBezTo>
                  <a:cubicBezTo>
                    <a:pt x="30" y="37"/>
                    <a:pt x="60" y="22"/>
                    <a:pt x="87" y="1"/>
                  </a:cubicBezTo>
                  <a:cubicBezTo>
                    <a:pt x="88" y="0"/>
                    <a:pt x="87" y="0"/>
                    <a:pt x="86" y="0"/>
                  </a:cubicBezTo>
                  <a:cubicBezTo>
                    <a:pt x="56" y="12"/>
                    <a:pt x="31" y="32"/>
                    <a:pt x="2" y="47"/>
                  </a:cubicBezTo>
                  <a:cubicBezTo>
                    <a:pt x="1" y="47"/>
                    <a:pt x="2" y="48"/>
                    <a:pt x="3"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0" name="Freeform 8850"/>
            <p:cNvSpPr>
              <a:spLocks noChangeArrowheads="1"/>
            </p:cNvSpPr>
            <p:nvPr/>
          </p:nvSpPr>
          <p:spPr bwMode="auto">
            <a:xfrm>
              <a:off x="65088" y="76200"/>
              <a:ext cx="330200" cy="217488"/>
            </a:xfrm>
            <a:custGeom>
              <a:avLst/>
              <a:gdLst>
                <a:gd name="T0" fmla="*/ 8 w 88"/>
                <a:gd name="T1" fmla="*/ 43 h 58"/>
                <a:gd name="T2" fmla="*/ 47 w 88"/>
                <a:gd name="T3" fmla="*/ 22 h 58"/>
                <a:gd name="T4" fmla="*/ 69 w 88"/>
                <a:gd name="T5" fmla="*/ 11 h 58"/>
                <a:gd name="T6" fmla="*/ 74 w 88"/>
                <a:gd name="T7" fmla="*/ 9 h 58"/>
                <a:gd name="T8" fmla="*/ 1 w 88"/>
                <a:gd name="T9" fmla="*/ 57 h 58"/>
                <a:gd name="T10" fmla="*/ 2 w 88"/>
                <a:gd name="T11" fmla="*/ 58 h 58"/>
                <a:gd name="T12" fmla="*/ 86 w 88"/>
                <a:gd name="T13" fmla="*/ 3 h 58"/>
                <a:gd name="T14" fmla="*/ 85 w 88"/>
                <a:gd name="T15" fmla="*/ 2 h 58"/>
                <a:gd name="T16" fmla="*/ 7 w 88"/>
                <a:gd name="T17" fmla="*/ 42 h 58"/>
                <a:gd name="T18" fmla="*/ 8 w 88"/>
                <a:gd name="T19"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8">
                  <a:moveTo>
                    <a:pt x="8" y="43"/>
                  </a:moveTo>
                  <a:cubicBezTo>
                    <a:pt x="21" y="36"/>
                    <a:pt x="34" y="29"/>
                    <a:pt x="47" y="22"/>
                  </a:cubicBezTo>
                  <a:cubicBezTo>
                    <a:pt x="54" y="18"/>
                    <a:pt x="61" y="14"/>
                    <a:pt x="69" y="11"/>
                  </a:cubicBezTo>
                  <a:cubicBezTo>
                    <a:pt x="72" y="9"/>
                    <a:pt x="88" y="0"/>
                    <a:pt x="74" y="9"/>
                  </a:cubicBezTo>
                  <a:cubicBezTo>
                    <a:pt x="50" y="25"/>
                    <a:pt x="25" y="41"/>
                    <a:pt x="1" y="57"/>
                  </a:cubicBezTo>
                  <a:cubicBezTo>
                    <a:pt x="0" y="58"/>
                    <a:pt x="1" y="58"/>
                    <a:pt x="2" y="58"/>
                  </a:cubicBezTo>
                  <a:cubicBezTo>
                    <a:pt x="29" y="39"/>
                    <a:pt x="58" y="21"/>
                    <a:pt x="86" y="3"/>
                  </a:cubicBezTo>
                  <a:cubicBezTo>
                    <a:pt x="87" y="2"/>
                    <a:pt x="86" y="2"/>
                    <a:pt x="85" y="2"/>
                  </a:cubicBezTo>
                  <a:cubicBezTo>
                    <a:pt x="58" y="14"/>
                    <a:pt x="33" y="28"/>
                    <a:pt x="7" y="42"/>
                  </a:cubicBezTo>
                  <a:cubicBezTo>
                    <a:pt x="6" y="43"/>
                    <a:pt x="8" y="43"/>
                    <a:pt x="8" y="4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1" name="Freeform 8851"/>
            <p:cNvSpPr>
              <a:spLocks noChangeArrowheads="1"/>
            </p:cNvSpPr>
            <p:nvPr/>
          </p:nvSpPr>
          <p:spPr bwMode="auto">
            <a:xfrm>
              <a:off x="109538" y="38100"/>
              <a:ext cx="285750" cy="165100"/>
            </a:xfrm>
            <a:custGeom>
              <a:avLst/>
              <a:gdLst>
                <a:gd name="T0" fmla="*/ 7 w 76"/>
                <a:gd name="T1" fmla="*/ 34 h 44"/>
                <a:gd name="T2" fmla="*/ 38 w 76"/>
                <a:gd name="T3" fmla="*/ 17 h 44"/>
                <a:gd name="T4" fmla="*/ 69 w 76"/>
                <a:gd name="T5" fmla="*/ 3 h 44"/>
                <a:gd name="T6" fmla="*/ 1 w 76"/>
                <a:gd name="T7" fmla="*/ 43 h 44"/>
                <a:gd name="T8" fmla="*/ 2 w 76"/>
                <a:gd name="T9" fmla="*/ 43 h 44"/>
                <a:gd name="T10" fmla="*/ 75 w 76"/>
                <a:gd name="T11" fmla="*/ 1 h 44"/>
                <a:gd name="T12" fmla="*/ 74 w 76"/>
                <a:gd name="T13" fmla="*/ 0 h 44"/>
                <a:gd name="T14" fmla="*/ 7 w 76"/>
                <a:gd name="T15" fmla="*/ 33 h 44"/>
                <a:gd name="T16" fmla="*/ 7 w 76"/>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44">
                  <a:moveTo>
                    <a:pt x="7" y="34"/>
                  </a:moveTo>
                  <a:cubicBezTo>
                    <a:pt x="17" y="28"/>
                    <a:pt x="28" y="22"/>
                    <a:pt x="38" y="17"/>
                  </a:cubicBezTo>
                  <a:cubicBezTo>
                    <a:pt x="47" y="12"/>
                    <a:pt x="62" y="8"/>
                    <a:pt x="69" y="3"/>
                  </a:cubicBezTo>
                  <a:cubicBezTo>
                    <a:pt x="47" y="17"/>
                    <a:pt x="24" y="29"/>
                    <a:pt x="1" y="43"/>
                  </a:cubicBezTo>
                  <a:cubicBezTo>
                    <a:pt x="0" y="43"/>
                    <a:pt x="1" y="44"/>
                    <a:pt x="2" y="43"/>
                  </a:cubicBezTo>
                  <a:cubicBezTo>
                    <a:pt x="26" y="29"/>
                    <a:pt x="51" y="16"/>
                    <a:pt x="75" y="1"/>
                  </a:cubicBezTo>
                  <a:cubicBezTo>
                    <a:pt x="76" y="1"/>
                    <a:pt x="75" y="0"/>
                    <a:pt x="74" y="0"/>
                  </a:cubicBezTo>
                  <a:cubicBezTo>
                    <a:pt x="50" y="8"/>
                    <a:pt x="28" y="20"/>
                    <a:pt x="7" y="33"/>
                  </a:cubicBezTo>
                  <a:cubicBezTo>
                    <a:pt x="6" y="34"/>
                    <a:pt x="7" y="34"/>
                    <a:pt x="7" y="3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2" name="Freeform 8852"/>
            <p:cNvSpPr>
              <a:spLocks noChangeArrowheads="1"/>
            </p:cNvSpPr>
            <p:nvPr/>
          </p:nvSpPr>
          <p:spPr bwMode="auto">
            <a:xfrm>
              <a:off x="161925" y="11112"/>
              <a:ext cx="203200" cy="117475"/>
            </a:xfrm>
            <a:custGeom>
              <a:avLst/>
              <a:gdLst>
                <a:gd name="T0" fmla="*/ 52 w 54"/>
                <a:gd name="T1" fmla="*/ 1 h 31"/>
                <a:gd name="T2" fmla="*/ 0 w 54"/>
                <a:gd name="T3" fmla="*/ 30 h 31"/>
                <a:gd name="T4" fmla="*/ 1 w 54"/>
                <a:gd name="T5" fmla="*/ 31 h 31"/>
                <a:gd name="T6" fmla="*/ 53 w 54"/>
                <a:gd name="T7" fmla="*/ 1 h 31"/>
                <a:gd name="T8" fmla="*/ 52 w 54"/>
                <a:gd name="T9" fmla="*/ 1 h 31"/>
              </a:gdLst>
              <a:ahLst/>
              <a:cxnLst>
                <a:cxn ang="0">
                  <a:pos x="T0" y="T1"/>
                </a:cxn>
                <a:cxn ang="0">
                  <a:pos x="T2" y="T3"/>
                </a:cxn>
                <a:cxn ang="0">
                  <a:pos x="T4" y="T5"/>
                </a:cxn>
                <a:cxn ang="0">
                  <a:pos x="T6" y="T7"/>
                </a:cxn>
                <a:cxn ang="0">
                  <a:pos x="T8" y="T9"/>
                </a:cxn>
              </a:cxnLst>
              <a:rect l="0" t="0" r="r" b="b"/>
              <a:pathLst>
                <a:path w="54" h="31">
                  <a:moveTo>
                    <a:pt x="52" y="1"/>
                  </a:moveTo>
                  <a:cubicBezTo>
                    <a:pt x="35" y="10"/>
                    <a:pt x="17" y="20"/>
                    <a:pt x="0" y="30"/>
                  </a:cubicBezTo>
                  <a:cubicBezTo>
                    <a:pt x="0" y="31"/>
                    <a:pt x="1" y="31"/>
                    <a:pt x="1" y="31"/>
                  </a:cubicBezTo>
                  <a:cubicBezTo>
                    <a:pt x="18" y="20"/>
                    <a:pt x="35" y="11"/>
                    <a:pt x="53" y="1"/>
                  </a:cubicBezTo>
                  <a:cubicBezTo>
                    <a:pt x="54" y="1"/>
                    <a:pt x="53" y="0"/>
                    <a:pt x="5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3" name="Freeform 8853"/>
            <p:cNvSpPr>
              <a:spLocks noChangeArrowheads="1"/>
            </p:cNvSpPr>
            <p:nvPr/>
          </p:nvSpPr>
          <p:spPr bwMode="auto">
            <a:xfrm>
              <a:off x="720725" y="334962"/>
              <a:ext cx="65088" cy="30163"/>
            </a:xfrm>
            <a:custGeom>
              <a:avLst/>
              <a:gdLst>
                <a:gd name="T0" fmla="*/ 2 w 17"/>
                <a:gd name="T1" fmla="*/ 7 h 8"/>
                <a:gd name="T2" fmla="*/ 16 w 17"/>
                <a:gd name="T3" fmla="*/ 1 h 8"/>
                <a:gd name="T4" fmla="*/ 15 w 17"/>
                <a:gd name="T5" fmla="*/ 1 h 8"/>
                <a:gd name="T6" fmla="*/ 1 w 17"/>
                <a:gd name="T7" fmla="*/ 7 h 8"/>
                <a:gd name="T8" fmla="*/ 2 w 17"/>
                <a:gd name="T9" fmla="*/ 7 h 8"/>
              </a:gdLst>
              <a:ahLst/>
              <a:cxnLst>
                <a:cxn ang="0">
                  <a:pos x="T0" y="T1"/>
                </a:cxn>
                <a:cxn ang="0">
                  <a:pos x="T2" y="T3"/>
                </a:cxn>
                <a:cxn ang="0">
                  <a:pos x="T4" y="T5"/>
                </a:cxn>
                <a:cxn ang="0">
                  <a:pos x="T6" y="T7"/>
                </a:cxn>
                <a:cxn ang="0">
                  <a:pos x="T8" y="T9"/>
                </a:cxn>
              </a:cxnLst>
              <a:rect l="0" t="0" r="r" b="b"/>
              <a:pathLst>
                <a:path w="17" h="8">
                  <a:moveTo>
                    <a:pt x="2" y="7"/>
                  </a:moveTo>
                  <a:cubicBezTo>
                    <a:pt x="6" y="5"/>
                    <a:pt x="11" y="3"/>
                    <a:pt x="16" y="1"/>
                  </a:cubicBezTo>
                  <a:cubicBezTo>
                    <a:pt x="17" y="1"/>
                    <a:pt x="16" y="0"/>
                    <a:pt x="15" y="1"/>
                  </a:cubicBezTo>
                  <a:cubicBezTo>
                    <a:pt x="10" y="3"/>
                    <a:pt x="6" y="5"/>
                    <a:pt x="1" y="7"/>
                  </a:cubicBezTo>
                  <a:cubicBezTo>
                    <a:pt x="0" y="7"/>
                    <a:pt x="1" y="8"/>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4" name="Freeform 8854"/>
            <p:cNvSpPr>
              <a:spLocks noChangeArrowheads="1"/>
            </p:cNvSpPr>
            <p:nvPr/>
          </p:nvSpPr>
          <p:spPr bwMode="auto">
            <a:xfrm>
              <a:off x="665163" y="293687"/>
              <a:ext cx="109538" cy="71438"/>
            </a:xfrm>
            <a:custGeom>
              <a:avLst/>
              <a:gdLst>
                <a:gd name="T0" fmla="*/ 27 w 29"/>
                <a:gd name="T1" fmla="*/ 0 h 19"/>
                <a:gd name="T2" fmla="*/ 0 w 29"/>
                <a:gd name="T3" fmla="*/ 18 h 19"/>
                <a:gd name="T4" fmla="*/ 1 w 29"/>
                <a:gd name="T5" fmla="*/ 18 h 19"/>
                <a:gd name="T6" fmla="*/ 28 w 29"/>
                <a:gd name="T7" fmla="*/ 0 h 19"/>
                <a:gd name="T8" fmla="*/ 27 w 29"/>
                <a:gd name="T9" fmla="*/ 0 h 19"/>
              </a:gdLst>
              <a:ahLst/>
              <a:cxnLst>
                <a:cxn ang="0">
                  <a:pos x="T0" y="T1"/>
                </a:cxn>
                <a:cxn ang="0">
                  <a:pos x="T2" y="T3"/>
                </a:cxn>
                <a:cxn ang="0">
                  <a:pos x="T4" y="T5"/>
                </a:cxn>
                <a:cxn ang="0">
                  <a:pos x="T6" y="T7"/>
                </a:cxn>
                <a:cxn ang="0">
                  <a:pos x="T8" y="T9"/>
                </a:cxn>
              </a:cxnLst>
              <a:rect l="0" t="0" r="r" b="b"/>
              <a:pathLst>
                <a:path w="29" h="19">
                  <a:moveTo>
                    <a:pt x="27" y="0"/>
                  </a:moveTo>
                  <a:cubicBezTo>
                    <a:pt x="18" y="6"/>
                    <a:pt x="8" y="11"/>
                    <a:pt x="0" y="18"/>
                  </a:cubicBezTo>
                  <a:cubicBezTo>
                    <a:pt x="0" y="19"/>
                    <a:pt x="1" y="18"/>
                    <a:pt x="1" y="18"/>
                  </a:cubicBezTo>
                  <a:cubicBezTo>
                    <a:pt x="10" y="11"/>
                    <a:pt x="19" y="6"/>
                    <a:pt x="28" y="0"/>
                  </a:cubicBezTo>
                  <a:cubicBezTo>
                    <a:pt x="29"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5" name="Freeform 8855"/>
            <p:cNvSpPr>
              <a:spLocks noChangeArrowheads="1"/>
            </p:cNvSpPr>
            <p:nvPr/>
          </p:nvSpPr>
          <p:spPr bwMode="auto">
            <a:xfrm>
              <a:off x="596900" y="279400"/>
              <a:ext cx="173038" cy="88900"/>
            </a:xfrm>
            <a:custGeom>
              <a:avLst/>
              <a:gdLst>
                <a:gd name="T0" fmla="*/ 1 w 46"/>
                <a:gd name="T1" fmla="*/ 23 h 24"/>
                <a:gd name="T2" fmla="*/ 45 w 46"/>
                <a:gd name="T3" fmla="*/ 1 h 24"/>
                <a:gd name="T4" fmla="*/ 44 w 46"/>
                <a:gd name="T5" fmla="*/ 1 h 24"/>
                <a:gd name="T6" fmla="*/ 1 w 46"/>
                <a:gd name="T7" fmla="*/ 23 h 24"/>
                <a:gd name="T8" fmla="*/ 1 w 46"/>
                <a:gd name="T9" fmla="*/ 23 h 24"/>
              </a:gdLst>
              <a:ahLst/>
              <a:cxnLst>
                <a:cxn ang="0">
                  <a:pos x="T0" y="T1"/>
                </a:cxn>
                <a:cxn ang="0">
                  <a:pos x="T2" y="T3"/>
                </a:cxn>
                <a:cxn ang="0">
                  <a:pos x="T4" y="T5"/>
                </a:cxn>
                <a:cxn ang="0">
                  <a:pos x="T6" y="T7"/>
                </a:cxn>
                <a:cxn ang="0">
                  <a:pos x="T8" y="T9"/>
                </a:cxn>
              </a:cxnLst>
              <a:rect l="0" t="0" r="r" b="b"/>
              <a:pathLst>
                <a:path w="46" h="24">
                  <a:moveTo>
                    <a:pt x="1" y="23"/>
                  </a:moveTo>
                  <a:cubicBezTo>
                    <a:pt x="17" y="18"/>
                    <a:pt x="31" y="9"/>
                    <a:pt x="45" y="1"/>
                  </a:cubicBezTo>
                  <a:cubicBezTo>
                    <a:pt x="46" y="0"/>
                    <a:pt x="45" y="0"/>
                    <a:pt x="44" y="1"/>
                  </a:cubicBezTo>
                  <a:cubicBezTo>
                    <a:pt x="30" y="8"/>
                    <a:pt x="16" y="18"/>
                    <a:pt x="1" y="23"/>
                  </a:cubicBezTo>
                  <a:cubicBezTo>
                    <a:pt x="0" y="23"/>
                    <a:pt x="0" y="24"/>
                    <a:pt x="1" y="2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6" name="Freeform 8856"/>
            <p:cNvSpPr>
              <a:spLocks noChangeArrowheads="1"/>
            </p:cNvSpPr>
            <p:nvPr/>
          </p:nvSpPr>
          <p:spPr bwMode="auto">
            <a:xfrm>
              <a:off x="579438" y="241300"/>
              <a:ext cx="179388" cy="127000"/>
            </a:xfrm>
            <a:custGeom>
              <a:avLst/>
              <a:gdLst>
                <a:gd name="T0" fmla="*/ 46 w 48"/>
                <a:gd name="T1" fmla="*/ 1 h 34"/>
                <a:gd name="T2" fmla="*/ 1 w 48"/>
                <a:gd name="T3" fmla="*/ 33 h 34"/>
                <a:gd name="T4" fmla="*/ 2 w 48"/>
                <a:gd name="T5" fmla="*/ 33 h 34"/>
                <a:gd name="T6" fmla="*/ 47 w 48"/>
                <a:gd name="T7" fmla="*/ 1 h 34"/>
                <a:gd name="T8" fmla="*/ 46 w 48"/>
                <a:gd name="T9" fmla="*/ 1 h 34"/>
              </a:gdLst>
              <a:ahLst/>
              <a:cxnLst>
                <a:cxn ang="0">
                  <a:pos x="T0" y="T1"/>
                </a:cxn>
                <a:cxn ang="0">
                  <a:pos x="T2" y="T3"/>
                </a:cxn>
                <a:cxn ang="0">
                  <a:pos x="T4" y="T5"/>
                </a:cxn>
                <a:cxn ang="0">
                  <a:pos x="T6" y="T7"/>
                </a:cxn>
                <a:cxn ang="0">
                  <a:pos x="T8" y="T9"/>
                </a:cxn>
              </a:cxnLst>
              <a:rect l="0" t="0" r="r" b="b"/>
              <a:pathLst>
                <a:path w="48" h="34">
                  <a:moveTo>
                    <a:pt x="46" y="1"/>
                  </a:moveTo>
                  <a:cubicBezTo>
                    <a:pt x="30" y="10"/>
                    <a:pt x="14" y="19"/>
                    <a:pt x="1" y="33"/>
                  </a:cubicBezTo>
                  <a:cubicBezTo>
                    <a:pt x="0" y="34"/>
                    <a:pt x="2" y="34"/>
                    <a:pt x="2" y="33"/>
                  </a:cubicBezTo>
                  <a:cubicBezTo>
                    <a:pt x="15" y="20"/>
                    <a:pt x="31" y="11"/>
                    <a:pt x="47" y="1"/>
                  </a:cubicBezTo>
                  <a:cubicBezTo>
                    <a:pt x="48" y="1"/>
                    <a:pt x="46" y="0"/>
                    <a:pt x="4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7" name="Freeform 8857"/>
            <p:cNvSpPr>
              <a:spLocks noChangeArrowheads="1"/>
            </p:cNvSpPr>
            <p:nvPr/>
          </p:nvSpPr>
          <p:spPr bwMode="auto">
            <a:xfrm>
              <a:off x="511175" y="192087"/>
              <a:ext cx="236538" cy="150813"/>
            </a:xfrm>
            <a:custGeom>
              <a:avLst/>
              <a:gdLst>
                <a:gd name="T0" fmla="*/ 57 w 63"/>
                <a:gd name="T1" fmla="*/ 1 h 40"/>
                <a:gd name="T2" fmla="*/ 1 w 63"/>
                <a:gd name="T3" fmla="*/ 40 h 40"/>
                <a:gd name="T4" fmla="*/ 1 w 63"/>
                <a:gd name="T5" fmla="*/ 40 h 40"/>
                <a:gd name="T6" fmla="*/ 62 w 63"/>
                <a:gd name="T7" fmla="*/ 11 h 40"/>
                <a:gd name="T8" fmla="*/ 61 w 63"/>
                <a:gd name="T9" fmla="*/ 10 h 40"/>
                <a:gd name="T10" fmla="*/ 5 w 63"/>
                <a:gd name="T11" fmla="*/ 39 h 40"/>
                <a:gd name="T12" fmla="*/ 12 w 63"/>
                <a:gd name="T13" fmla="*/ 32 h 40"/>
                <a:gd name="T14" fmla="*/ 29 w 63"/>
                <a:gd name="T15" fmla="*/ 19 h 40"/>
                <a:gd name="T16" fmla="*/ 58 w 63"/>
                <a:gd name="T17" fmla="*/ 1 h 40"/>
                <a:gd name="T18" fmla="*/ 57 w 63"/>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0">
                  <a:moveTo>
                    <a:pt x="57" y="1"/>
                  </a:moveTo>
                  <a:cubicBezTo>
                    <a:pt x="38" y="13"/>
                    <a:pt x="18" y="25"/>
                    <a:pt x="1" y="40"/>
                  </a:cubicBezTo>
                  <a:cubicBezTo>
                    <a:pt x="0" y="40"/>
                    <a:pt x="1" y="40"/>
                    <a:pt x="1" y="40"/>
                  </a:cubicBezTo>
                  <a:cubicBezTo>
                    <a:pt x="24" y="35"/>
                    <a:pt x="43" y="22"/>
                    <a:pt x="62" y="11"/>
                  </a:cubicBezTo>
                  <a:cubicBezTo>
                    <a:pt x="63" y="10"/>
                    <a:pt x="62" y="10"/>
                    <a:pt x="61" y="10"/>
                  </a:cubicBezTo>
                  <a:cubicBezTo>
                    <a:pt x="43" y="21"/>
                    <a:pt x="26" y="33"/>
                    <a:pt x="5" y="39"/>
                  </a:cubicBezTo>
                  <a:cubicBezTo>
                    <a:pt x="4" y="39"/>
                    <a:pt x="11" y="32"/>
                    <a:pt x="12" y="32"/>
                  </a:cubicBezTo>
                  <a:cubicBezTo>
                    <a:pt x="17" y="27"/>
                    <a:pt x="23" y="23"/>
                    <a:pt x="29" y="19"/>
                  </a:cubicBezTo>
                  <a:cubicBezTo>
                    <a:pt x="39" y="13"/>
                    <a:pt x="49" y="7"/>
                    <a:pt x="58" y="1"/>
                  </a:cubicBezTo>
                  <a:cubicBezTo>
                    <a:pt x="59" y="0"/>
                    <a:pt x="58" y="0"/>
                    <a:pt x="5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8" name="Freeform 8858"/>
            <p:cNvSpPr>
              <a:spLocks noChangeArrowheads="1"/>
            </p:cNvSpPr>
            <p:nvPr/>
          </p:nvSpPr>
          <p:spPr bwMode="auto">
            <a:xfrm>
              <a:off x="447675" y="139700"/>
              <a:ext cx="266700" cy="168275"/>
            </a:xfrm>
            <a:custGeom>
              <a:avLst/>
              <a:gdLst>
                <a:gd name="T0" fmla="*/ 63 w 71"/>
                <a:gd name="T1" fmla="*/ 0 h 45"/>
                <a:gd name="T2" fmla="*/ 0 w 71"/>
                <a:gd name="T3" fmla="*/ 44 h 45"/>
                <a:gd name="T4" fmla="*/ 1 w 71"/>
                <a:gd name="T5" fmla="*/ 45 h 45"/>
                <a:gd name="T6" fmla="*/ 70 w 71"/>
                <a:gd name="T7" fmla="*/ 10 h 45"/>
                <a:gd name="T8" fmla="*/ 69 w 71"/>
                <a:gd name="T9" fmla="*/ 9 h 45"/>
                <a:gd name="T10" fmla="*/ 39 w 71"/>
                <a:gd name="T11" fmla="*/ 26 h 45"/>
                <a:gd name="T12" fmla="*/ 23 w 71"/>
                <a:gd name="T13" fmla="*/ 35 h 45"/>
                <a:gd name="T14" fmla="*/ 14 w 71"/>
                <a:gd name="T15" fmla="*/ 39 h 45"/>
                <a:gd name="T16" fmla="*/ 5 w 71"/>
                <a:gd name="T17" fmla="*/ 41 h 45"/>
                <a:gd name="T18" fmla="*/ 64 w 71"/>
                <a:gd name="T19" fmla="*/ 1 h 45"/>
                <a:gd name="T20" fmla="*/ 63 w 7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45">
                  <a:moveTo>
                    <a:pt x="63" y="0"/>
                  </a:moveTo>
                  <a:cubicBezTo>
                    <a:pt x="41" y="13"/>
                    <a:pt x="19" y="26"/>
                    <a:pt x="0" y="44"/>
                  </a:cubicBezTo>
                  <a:cubicBezTo>
                    <a:pt x="0" y="44"/>
                    <a:pt x="1" y="45"/>
                    <a:pt x="1" y="45"/>
                  </a:cubicBezTo>
                  <a:cubicBezTo>
                    <a:pt x="26" y="36"/>
                    <a:pt x="47" y="22"/>
                    <a:pt x="70" y="10"/>
                  </a:cubicBezTo>
                  <a:cubicBezTo>
                    <a:pt x="71" y="9"/>
                    <a:pt x="69" y="9"/>
                    <a:pt x="69" y="9"/>
                  </a:cubicBezTo>
                  <a:cubicBezTo>
                    <a:pt x="59" y="14"/>
                    <a:pt x="49" y="20"/>
                    <a:pt x="39" y="26"/>
                  </a:cubicBezTo>
                  <a:cubicBezTo>
                    <a:pt x="34" y="29"/>
                    <a:pt x="28" y="32"/>
                    <a:pt x="23" y="35"/>
                  </a:cubicBezTo>
                  <a:cubicBezTo>
                    <a:pt x="20" y="36"/>
                    <a:pt x="17" y="37"/>
                    <a:pt x="14" y="39"/>
                  </a:cubicBezTo>
                  <a:cubicBezTo>
                    <a:pt x="11" y="40"/>
                    <a:pt x="8" y="41"/>
                    <a:pt x="5" y="41"/>
                  </a:cubicBezTo>
                  <a:cubicBezTo>
                    <a:pt x="22" y="24"/>
                    <a:pt x="43" y="12"/>
                    <a:pt x="64" y="1"/>
                  </a:cubicBezTo>
                  <a:cubicBezTo>
                    <a:pt x="65" y="0"/>
                    <a:pt x="63" y="0"/>
                    <a:pt x="6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9" name="Freeform 8859"/>
            <p:cNvSpPr>
              <a:spLocks noChangeArrowheads="1"/>
            </p:cNvSpPr>
            <p:nvPr/>
          </p:nvSpPr>
          <p:spPr bwMode="auto">
            <a:xfrm>
              <a:off x="439738" y="131762"/>
              <a:ext cx="239713" cy="139700"/>
            </a:xfrm>
            <a:custGeom>
              <a:avLst/>
              <a:gdLst>
                <a:gd name="T0" fmla="*/ 1 w 64"/>
                <a:gd name="T1" fmla="*/ 37 h 37"/>
                <a:gd name="T2" fmla="*/ 63 w 64"/>
                <a:gd name="T3" fmla="*/ 1 h 37"/>
                <a:gd name="T4" fmla="*/ 62 w 64"/>
                <a:gd name="T5" fmla="*/ 0 h 37"/>
                <a:gd name="T6" fmla="*/ 0 w 64"/>
                <a:gd name="T7" fmla="*/ 36 h 37"/>
                <a:gd name="T8" fmla="*/ 1 w 64"/>
                <a:gd name="T9" fmla="*/ 37 h 37"/>
              </a:gdLst>
              <a:ahLst/>
              <a:cxnLst>
                <a:cxn ang="0">
                  <a:pos x="T0" y="T1"/>
                </a:cxn>
                <a:cxn ang="0">
                  <a:pos x="T2" y="T3"/>
                </a:cxn>
                <a:cxn ang="0">
                  <a:pos x="T4" y="T5"/>
                </a:cxn>
                <a:cxn ang="0">
                  <a:pos x="T6" y="T7"/>
                </a:cxn>
                <a:cxn ang="0">
                  <a:pos x="T8" y="T9"/>
                </a:cxn>
              </a:cxnLst>
              <a:rect l="0" t="0" r="r" b="b"/>
              <a:pathLst>
                <a:path w="64" h="37">
                  <a:moveTo>
                    <a:pt x="1" y="37"/>
                  </a:moveTo>
                  <a:cubicBezTo>
                    <a:pt x="23" y="26"/>
                    <a:pt x="41" y="11"/>
                    <a:pt x="63" y="1"/>
                  </a:cubicBezTo>
                  <a:cubicBezTo>
                    <a:pt x="64" y="0"/>
                    <a:pt x="63" y="0"/>
                    <a:pt x="62" y="0"/>
                  </a:cubicBezTo>
                  <a:cubicBezTo>
                    <a:pt x="41" y="11"/>
                    <a:pt x="22" y="26"/>
                    <a:pt x="0" y="36"/>
                  </a:cubicBezTo>
                  <a:cubicBezTo>
                    <a:pt x="0" y="37"/>
                    <a:pt x="1" y="37"/>
                    <a:pt x="1" y="3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0" name="Freeform 8860"/>
            <p:cNvSpPr>
              <a:spLocks noChangeArrowheads="1"/>
            </p:cNvSpPr>
            <p:nvPr/>
          </p:nvSpPr>
          <p:spPr bwMode="auto">
            <a:xfrm>
              <a:off x="436563" y="106362"/>
              <a:ext cx="209550" cy="142875"/>
            </a:xfrm>
            <a:custGeom>
              <a:avLst/>
              <a:gdLst>
                <a:gd name="T0" fmla="*/ 54 w 56"/>
                <a:gd name="T1" fmla="*/ 0 h 38"/>
                <a:gd name="T2" fmla="*/ 1 w 56"/>
                <a:gd name="T3" fmla="*/ 37 h 38"/>
                <a:gd name="T4" fmla="*/ 2 w 56"/>
                <a:gd name="T5" fmla="*/ 38 h 38"/>
                <a:gd name="T6" fmla="*/ 55 w 56"/>
                <a:gd name="T7" fmla="*/ 1 h 38"/>
                <a:gd name="T8" fmla="*/ 54 w 56"/>
                <a:gd name="T9" fmla="*/ 0 h 38"/>
              </a:gdLst>
              <a:ahLst/>
              <a:cxnLst>
                <a:cxn ang="0">
                  <a:pos x="T0" y="T1"/>
                </a:cxn>
                <a:cxn ang="0">
                  <a:pos x="T2" y="T3"/>
                </a:cxn>
                <a:cxn ang="0">
                  <a:pos x="T4" y="T5"/>
                </a:cxn>
                <a:cxn ang="0">
                  <a:pos x="T6" y="T7"/>
                </a:cxn>
                <a:cxn ang="0">
                  <a:pos x="T8" y="T9"/>
                </a:cxn>
              </a:cxnLst>
              <a:rect l="0" t="0" r="r" b="b"/>
              <a:pathLst>
                <a:path w="56" h="38">
                  <a:moveTo>
                    <a:pt x="54" y="0"/>
                  </a:moveTo>
                  <a:cubicBezTo>
                    <a:pt x="35" y="12"/>
                    <a:pt x="17" y="23"/>
                    <a:pt x="1" y="37"/>
                  </a:cubicBezTo>
                  <a:cubicBezTo>
                    <a:pt x="0" y="38"/>
                    <a:pt x="2" y="38"/>
                    <a:pt x="2" y="38"/>
                  </a:cubicBezTo>
                  <a:cubicBezTo>
                    <a:pt x="18" y="23"/>
                    <a:pt x="36" y="12"/>
                    <a:pt x="55" y="1"/>
                  </a:cubicBezTo>
                  <a:cubicBezTo>
                    <a:pt x="56" y="1"/>
                    <a:pt x="54" y="0"/>
                    <a:pt x="5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1" name="Freeform 8861"/>
            <p:cNvSpPr>
              <a:spLocks noChangeArrowheads="1"/>
            </p:cNvSpPr>
            <p:nvPr/>
          </p:nvSpPr>
          <p:spPr bwMode="auto">
            <a:xfrm>
              <a:off x="439738" y="101600"/>
              <a:ext cx="206375" cy="112713"/>
            </a:xfrm>
            <a:custGeom>
              <a:avLst/>
              <a:gdLst>
                <a:gd name="T0" fmla="*/ 2 w 55"/>
                <a:gd name="T1" fmla="*/ 30 h 30"/>
                <a:gd name="T2" fmla="*/ 54 w 55"/>
                <a:gd name="T3" fmla="*/ 1 h 30"/>
                <a:gd name="T4" fmla="*/ 53 w 55"/>
                <a:gd name="T5" fmla="*/ 1 h 30"/>
                <a:gd name="T6" fmla="*/ 1 w 55"/>
                <a:gd name="T7" fmla="*/ 29 h 30"/>
                <a:gd name="T8" fmla="*/ 2 w 55"/>
                <a:gd name="T9" fmla="*/ 30 h 30"/>
              </a:gdLst>
              <a:ahLst/>
              <a:cxnLst>
                <a:cxn ang="0">
                  <a:pos x="T0" y="T1"/>
                </a:cxn>
                <a:cxn ang="0">
                  <a:pos x="T2" y="T3"/>
                </a:cxn>
                <a:cxn ang="0">
                  <a:pos x="T4" y="T5"/>
                </a:cxn>
                <a:cxn ang="0">
                  <a:pos x="T6" y="T7"/>
                </a:cxn>
                <a:cxn ang="0">
                  <a:pos x="T8" y="T9"/>
                </a:cxn>
              </a:cxnLst>
              <a:rect l="0" t="0" r="r" b="b"/>
              <a:pathLst>
                <a:path w="55" h="30">
                  <a:moveTo>
                    <a:pt x="2" y="30"/>
                  </a:moveTo>
                  <a:cubicBezTo>
                    <a:pt x="21" y="23"/>
                    <a:pt x="37" y="11"/>
                    <a:pt x="54" y="1"/>
                  </a:cubicBezTo>
                  <a:cubicBezTo>
                    <a:pt x="55" y="0"/>
                    <a:pt x="54" y="0"/>
                    <a:pt x="53" y="1"/>
                  </a:cubicBezTo>
                  <a:cubicBezTo>
                    <a:pt x="36" y="11"/>
                    <a:pt x="20" y="22"/>
                    <a:pt x="1" y="29"/>
                  </a:cubicBezTo>
                  <a:cubicBezTo>
                    <a:pt x="0" y="29"/>
                    <a:pt x="1" y="30"/>
                    <a:pt x="2" y="3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2" name="Freeform 8862"/>
            <p:cNvSpPr>
              <a:spLocks noChangeArrowheads="1"/>
            </p:cNvSpPr>
            <p:nvPr/>
          </p:nvSpPr>
          <p:spPr bwMode="auto">
            <a:xfrm>
              <a:off x="439738" y="79375"/>
              <a:ext cx="169863" cy="109538"/>
            </a:xfrm>
            <a:custGeom>
              <a:avLst/>
              <a:gdLst>
                <a:gd name="T0" fmla="*/ 43 w 45"/>
                <a:gd name="T1" fmla="*/ 0 h 29"/>
                <a:gd name="T2" fmla="*/ 1 w 45"/>
                <a:gd name="T3" fmla="*/ 27 h 29"/>
                <a:gd name="T4" fmla="*/ 2 w 45"/>
                <a:gd name="T5" fmla="*/ 28 h 29"/>
                <a:gd name="T6" fmla="*/ 44 w 45"/>
                <a:gd name="T7" fmla="*/ 1 h 29"/>
                <a:gd name="T8" fmla="*/ 43 w 45"/>
                <a:gd name="T9" fmla="*/ 0 h 29"/>
              </a:gdLst>
              <a:ahLst/>
              <a:cxnLst>
                <a:cxn ang="0">
                  <a:pos x="T0" y="T1"/>
                </a:cxn>
                <a:cxn ang="0">
                  <a:pos x="T2" y="T3"/>
                </a:cxn>
                <a:cxn ang="0">
                  <a:pos x="T4" y="T5"/>
                </a:cxn>
                <a:cxn ang="0">
                  <a:pos x="T6" y="T7"/>
                </a:cxn>
                <a:cxn ang="0">
                  <a:pos x="T8" y="T9"/>
                </a:cxn>
              </a:cxnLst>
              <a:rect l="0" t="0" r="r" b="b"/>
              <a:pathLst>
                <a:path w="45" h="29">
                  <a:moveTo>
                    <a:pt x="43" y="0"/>
                  </a:moveTo>
                  <a:cubicBezTo>
                    <a:pt x="29" y="9"/>
                    <a:pt x="14" y="17"/>
                    <a:pt x="1" y="27"/>
                  </a:cubicBezTo>
                  <a:cubicBezTo>
                    <a:pt x="0" y="28"/>
                    <a:pt x="2" y="29"/>
                    <a:pt x="2" y="28"/>
                  </a:cubicBezTo>
                  <a:cubicBezTo>
                    <a:pt x="15" y="18"/>
                    <a:pt x="30" y="10"/>
                    <a:pt x="44" y="1"/>
                  </a:cubicBezTo>
                  <a:cubicBezTo>
                    <a:pt x="45" y="0"/>
                    <a:pt x="44" y="0"/>
                    <a:pt x="4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3" name="Freeform 8863"/>
            <p:cNvSpPr>
              <a:spLocks noChangeArrowheads="1"/>
            </p:cNvSpPr>
            <p:nvPr/>
          </p:nvSpPr>
          <p:spPr bwMode="auto">
            <a:xfrm>
              <a:off x="439738" y="76200"/>
              <a:ext cx="150813" cy="74613"/>
            </a:xfrm>
            <a:custGeom>
              <a:avLst/>
              <a:gdLst>
                <a:gd name="T0" fmla="*/ 2 w 40"/>
                <a:gd name="T1" fmla="*/ 19 h 20"/>
                <a:gd name="T2" fmla="*/ 39 w 40"/>
                <a:gd name="T3" fmla="*/ 0 h 20"/>
                <a:gd name="T4" fmla="*/ 38 w 40"/>
                <a:gd name="T5" fmla="*/ 0 h 20"/>
                <a:gd name="T6" fmla="*/ 1 w 40"/>
                <a:gd name="T7" fmla="*/ 19 h 20"/>
                <a:gd name="T8" fmla="*/ 2 w 40"/>
                <a:gd name="T9" fmla="*/ 19 h 20"/>
              </a:gdLst>
              <a:ahLst/>
              <a:cxnLst>
                <a:cxn ang="0">
                  <a:pos x="T0" y="T1"/>
                </a:cxn>
                <a:cxn ang="0">
                  <a:pos x="T2" y="T3"/>
                </a:cxn>
                <a:cxn ang="0">
                  <a:pos x="T4" y="T5"/>
                </a:cxn>
                <a:cxn ang="0">
                  <a:pos x="T6" y="T7"/>
                </a:cxn>
                <a:cxn ang="0">
                  <a:pos x="T8" y="T9"/>
                </a:cxn>
              </a:cxnLst>
              <a:rect l="0" t="0" r="r" b="b"/>
              <a:pathLst>
                <a:path w="40" h="20">
                  <a:moveTo>
                    <a:pt x="2" y="19"/>
                  </a:moveTo>
                  <a:cubicBezTo>
                    <a:pt x="15" y="14"/>
                    <a:pt x="27" y="6"/>
                    <a:pt x="39" y="0"/>
                  </a:cubicBezTo>
                  <a:cubicBezTo>
                    <a:pt x="40" y="0"/>
                    <a:pt x="39" y="0"/>
                    <a:pt x="38" y="0"/>
                  </a:cubicBezTo>
                  <a:cubicBezTo>
                    <a:pt x="26" y="6"/>
                    <a:pt x="14" y="13"/>
                    <a:pt x="1" y="19"/>
                  </a:cubicBezTo>
                  <a:cubicBezTo>
                    <a:pt x="0" y="20"/>
                    <a:pt x="2" y="20"/>
                    <a:pt x="2"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4" name="Freeform 8864"/>
            <p:cNvSpPr>
              <a:spLocks noChangeArrowheads="1"/>
            </p:cNvSpPr>
            <p:nvPr/>
          </p:nvSpPr>
          <p:spPr bwMode="auto">
            <a:xfrm>
              <a:off x="439738" y="57150"/>
              <a:ext cx="120650" cy="71438"/>
            </a:xfrm>
            <a:custGeom>
              <a:avLst/>
              <a:gdLst>
                <a:gd name="T0" fmla="*/ 30 w 32"/>
                <a:gd name="T1" fmla="*/ 0 h 19"/>
                <a:gd name="T2" fmla="*/ 1 w 32"/>
                <a:gd name="T3" fmla="*/ 18 h 19"/>
                <a:gd name="T4" fmla="*/ 2 w 32"/>
                <a:gd name="T5" fmla="*/ 18 h 19"/>
                <a:gd name="T6" fmla="*/ 31 w 32"/>
                <a:gd name="T7" fmla="*/ 0 h 19"/>
                <a:gd name="T8" fmla="*/ 30 w 32"/>
                <a:gd name="T9" fmla="*/ 0 h 19"/>
              </a:gdLst>
              <a:ahLst/>
              <a:cxnLst>
                <a:cxn ang="0">
                  <a:pos x="T0" y="T1"/>
                </a:cxn>
                <a:cxn ang="0">
                  <a:pos x="T2" y="T3"/>
                </a:cxn>
                <a:cxn ang="0">
                  <a:pos x="T4" y="T5"/>
                </a:cxn>
                <a:cxn ang="0">
                  <a:pos x="T6" y="T7"/>
                </a:cxn>
                <a:cxn ang="0">
                  <a:pos x="T8" y="T9"/>
                </a:cxn>
              </a:cxnLst>
              <a:rect l="0" t="0" r="r" b="b"/>
              <a:pathLst>
                <a:path w="32" h="19">
                  <a:moveTo>
                    <a:pt x="30" y="0"/>
                  </a:moveTo>
                  <a:cubicBezTo>
                    <a:pt x="20" y="6"/>
                    <a:pt x="10" y="11"/>
                    <a:pt x="1" y="18"/>
                  </a:cubicBezTo>
                  <a:cubicBezTo>
                    <a:pt x="0" y="18"/>
                    <a:pt x="1" y="19"/>
                    <a:pt x="2" y="18"/>
                  </a:cubicBezTo>
                  <a:cubicBezTo>
                    <a:pt x="11" y="12"/>
                    <a:pt x="21" y="6"/>
                    <a:pt x="31" y="0"/>
                  </a:cubicBezTo>
                  <a:cubicBezTo>
                    <a:pt x="32" y="0"/>
                    <a:pt x="31"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5" name="Freeform 8865"/>
            <p:cNvSpPr>
              <a:spLocks noChangeArrowheads="1"/>
            </p:cNvSpPr>
            <p:nvPr/>
          </p:nvSpPr>
          <p:spPr bwMode="auto">
            <a:xfrm>
              <a:off x="442913" y="49212"/>
              <a:ext cx="101600" cy="57150"/>
            </a:xfrm>
            <a:custGeom>
              <a:avLst/>
              <a:gdLst>
                <a:gd name="T0" fmla="*/ 1 w 27"/>
                <a:gd name="T1" fmla="*/ 14 h 15"/>
                <a:gd name="T2" fmla="*/ 27 w 27"/>
                <a:gd name="T3" fmla="*/ 1 h 15"/>
                <a:gd name="T4" fmla="*/ 26 w 27"/>
                <a:gd name="T5" fmla="*/ 0 h 15"/>
                <a:gd name="T6" fmla="*/ 0 w 27"/>
                <a:gd name="T7" fmla="*/ 14 h 15"/>
                <a:gd name="T8" fmla="*/ 1 w 27"/>
                <a:gd name="T9" fmla="*/ 14 h 15"/>
              </a:gdLst>
              <a:ahLst/>
              <a:cxnLst>
                <a:cxn ang="0">
                  <a:pos x="T0" y="T1"/>
                </a:cxn>
                <a:cxn ang="0">
                  <a:pos x="T2" y="T3"/>
                </a:cxn>
                <a:cxn ang="0">
                  <a:pos x="T4" y="T5"/>
                </a:cxn>
                <a:cxn ang="0">
                  <a:pos x="T6" y="T7"/>
                </a:cxn>
                <a:cxn ang="0">
                  <a:pos x="T8" y="T9"/>
                </a:cxn>
              </a:cxnLst>
              <a:rect l="0" t="0" r="r" b="b"/>
              <a:pathLst>
                <a:path w="27" h="15">
                  <a:moveTo>
                    <a:pt x="1" y="14"/>
                  </a:moveTo>
                  <a:cubicBezTo>
                    <a:pt x="10" y="10"/>
                    <a:pt x="18" y="5"/>
                    <a:pt x="27" y="1"/>
                  </a:cubicBezTo>
                  <a:cubicBezTo>
                    <a:pt x="27" y="0"/>
                    <a:pt x="27" y="0"/>
                    <a:pt x="26" y="0"/>
                  </a:cubicBezTo>
                  <a:cubicBezTo>
                    <a:pt x="17" y="4"/>
                    <a:pt x="9" y="9"/>
                    <a:pt x="0" y="14"/>
                  </a:cubicBezTo>
                  <a:cubicBezTo>
                    <a:pt x="0" y="14"/>
                    <a:pt x="0" y="15"/>
                    <a:pt x="1"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6" name="Freeform 8866"/>
            <p:cNvSpPr>
              <a:spLocks noChangeArrowheads="1"/>
            </p:cNvSpPr>
            <p:nvPr/>
          </p:nvSpPr>
          <p:spPr bwMode="auto">
            <a:xfrm>
              <a:off x="436563" y="34925"/>
              <a:ext cx="96838" cy="52388"/>
            </a:xfrm>
            <a:custGeom>
              <a:avLst/>
              <a:gdLst>
                <a:gd name="T0" fmla="*/ 25 w 26"/>
                <a:gd name="T1" fmla="*/ 0 h 14"/>
                <a:gd name="T2" fmla="*/ 1 w 26"/>
                <a:gd name="T3" fmla="*/ 13 h 14"/>
                <a:gd name="T4" fmla="*/ 1 w 26"/>
                <a:gd name="T5" fmla="*/ 13 h 14"/>
                <a:gd name="T6" fmla="*/ 26 w 26"/>
                <a:gd name="T7" fmla="*/ 1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4"/>
                    <a:pt x="9" y="8"/>
                    <a:pt x="1" y="13"/>
                  </a:cubicBezTo>
                  <a:cubicBezTo>
                    <a:pt x="0" y="13"/>
                    <a:pt x="0" y="14"/>
                    <a:pt x="1" y="13"/>
                  </a:cubicBezTo>
                  <a:cubicBezTo>
                    <a:pt x="9" y="9"/>
                    <a:pt x="17" y="5"/>
                    <a:pt x="26" y="1"/>
                  </a:cubicBezTo>
                  <a:cubicBezTo>
                    <a:pt x="26" y="1"/>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7" name="Freeform 8867"/>
            <p:cNvSpPr>
              <a:spLocks noChangeArrowheads="1"/>
            </p:cNvSpPr>
            <p:nvPr/>
          </p:nvSpPr>
          <p:spPr bwMode="auto">
            <a:xfrm>
              <a:off x="439738" y="38100"/>
              <a:ext cx="93663" cy="49213"/>
            </a:xfrm>
            <a:custGeom>
              <a:avLst/>
              <a:gdLst>
                <a:gd name="T0" fmla="*/ 1 w 25"/>
                <a:gd name="T1" fmla="*/ 13 h 13"/>
                <a:gd name="T2" fmla="*/ 24 w 25"/>
                <a:gd name="T3" fmla="*/ 1 h 13"/>
                <a:gd name="T4" fmla="*/ 23 w 25"/>
                <a:gd name="T5" fmla="*/ 0 h 13"/>
                <a:gd name="T6" fmla="*/ 1 w 25"/>
                <a:gd name="T7" fmla="*/ 12 h 13"/>
                <a:gd name="T8" fmla="*/ 1 w 25"/>
                <a:gd name="T9" fmla="*/ 13 h 13"/>
              </a:gdLst>
              <a:ahLst/>
              <a:cxnLst>
                <a:cxn ang="0">
                  <a:pos x="T0" y="T1"/>
                </a:cxn>
                <a:cxn ang="0">
                  <a:pos x="T2" y="T3"/>
                </a:cxn>
                <a:cxn ang="0">
                  <a:pos x="T4" y="T5"/>
                </a:cxn>
                <a:cxn ang="0">
                  <a:pos x="T6" y="T7"/>
                </a:cxn>
                <a:cxn ang="0">
                  <a:pos x="T8" y="T9"/>
                </a:cxn>
              </a:cxnLst>
              <a:rect l="0" t="0" r="r" b="b"/>
              <a:pathLst>
                <a:path w="25" h="13">
                  <a:moveTo>
                    <a:pt x="1" y="13"/>
                  </a:moveTo>
                  <a:cubicBezTo>
                    <a:pt x="9" y="10"/>
                    <a:pt x="17" y="5"/>
                    <a:pt x="24" y="1"/>
                  </a:cubicBezTo>
                  <a:cubicBezTo>
                    <a:pt x="25" y="0"/>
                    <a:pt x="23" y="0"/>
                    <a:pt x="23" y="0"/>
                  </a:cubicBezTo>
                  <a:cubicBezTo>
                    <a:pt x="16" y="4"/>
                    <a:pt x="9" y="9"/>
                    <a:pt x="1" y="12"/>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15"/>
          <p:cNvSpPr/>
          <p:nvPr/>
        </p:nvSpPr>
        <p:spPr>
          <a:xfrm>
            <a:off x="2066031" y="3551159"/>
            <a:ext cx="1390056" cy="242173"/>
          </a:xfrm>
          <a:prstGeom prst="bevel">
            <a:avLst>
              <a:gd name="adj" fmla="val 5949"/>
            </a:avLst>
          </a:prstGeom>
          <a:solidFill>
            <a:schemeClr val="bg1"/>
          </a:solidFill>
          <a:ln w="9525" cap="flat" cmpd="sng">
            <a:solidFill>
              <a:srgbClr val="000000"/>
            </a:solidFill>
            <a:prstDash val="solid"/>
            <a:miter/>
            <a:headEnd type="none" w="med" len="med"/>
            <a:tailEnd type="none" w="med" len="med"/>
          </a:ln>
        </p:spPr>
        <p:txBody>
          <a:bodyPr wrap="none" anchor="ctr"/>
          <a:lstStyle/>
          <a:p>
            <a:r>
              <a:rPr lang="zh-CN" altLang="en-US" sz="1200" b="1" dirty="0">
                <a:latin typeface="微软雅黑" panose="020B0503020204020204" pitchFamily="34" charset="-122"/>
                <a:ea typeface="微软雅黑" panose="020B0503020204020204" pitchFamily="34" charset="-122"/>
              </a:rPr>
              <a:t>软件配置</a:t>
            </a:r>
            <a:r>
              <a:rPr lang="zh-CN" altLang="en-US" sz="1200" b="1" dirty="0" smtClean="0">
                <a:latin typeface="微软雅黑" panose="020B0503020204020204" pitchFamily="34" charset="-122"/>
                <a:ea typeface="微软雅黑" panose="020B0503020204020204" pitchFamily="34" charset="-122"/>
              </a:rPr>
              <a:t>复查目的</a:t>
            </a:r>
            <a:endParaRPr lang="zh-CN" altLang="en-US" sz="1200" b="1" dirty="0">
              <a:latin typeface="微软雅黑" panose="020B0503020204020204" pitchFamily="34" charset="-122"/>
              <a:ea typeface="微软雅黑" panose="020B0503020204020204" pitchFamily="34" charset="-122"/>
            </a:endParaRPr>
          </a:p>
        </p:txBody>
      </p:sp>
      <p:sp>
        <p:nvSpPr>
          <p:cNvPr id="24578" name="Text Box 16"/>
          <p:cNvSpPr txBox="1"/>
          <p:nvPr/>
        </p:nvSpPr>
        <p:spPr>
          <a:xfrm>
            <a:off x="3822501" y="2602394"/>
            <a:ext cx="1498997" cy="253916"/>
          </a:xfrm>
          <a:prstGeom prst="rect">
            <a:avLst/>
          </a:prstGeom>
          <a:noFill/>
          <a:ln w="9525">
            <a:noFill/>
          </a:ln>
        </p:spPr>
        <p:txBody>
          <a:bodyPr anchor="t">
            <a:spAutoFit/>
          </a:bodyPr>
          <a:lstStyle/>
          <a:p>
            <a:r>
              <a:rPr lang="zh-CN" altLang="en-US" sz="1050" dirty="0">
                <a:solidFill>
                  <a:schemeClr val="bg1">
                    <a:lumMod val="75000"/>
                  </a:schemeClr>
                </a:solidFill>
                <a:latin typeface="微软雅黑" panose="020B0503020204020204" pitchFamily="34" charset="-122"/>
                <a:ea typeface="微软雅黑" panose="020B0503020204020204" pitchFamily="34" charset="-122"/>
              </a:rPr>
              <a:t>软件测试的七大原则</a:t>
            </a:r>
          </a:p>
        </p:txBody>
      </p:sp>
      <p:sp>
        <p:nvSpPr>
          <p:cNvPr id="24579" name="Text Box 16"/>
          <p:cNvSpPr txBox="1"/>
          <p:nvPr/>
        </p:nvSpPr>
        <p:spPr>
          <a:xfrm>
            <a:off x="5726907" y="2486978"/>
            <a:ext cx="1498997" cy="738664"/>
          </a:xfrm>
          <a:prstGeom prst="rect">
            <a:avLst/>
          </a:prstGeom>
          <a:noFill/>
          <a:ln w="9525">
            <a:noFill/>
          </a:ln>
        </p:spPr>
        <p:txBody>
          <a:bodyPr anchor="t">
            <a:spAutoFit/>
          </a:bodyPr>
          <a:lstStyle/>
          <a:p>
            <a:r>
              <a:rPr lang="zh-CN" altLang="en-US" sz="1050" dirty="0">
                <a:solidFill>
                  <a:schemeClr val="bg1">
                    <a:lumMod val="75000"/>
                  </a:schemeClr>
                </a:solidFill>
              </a:rPr>
              <a:t>检验使用手册的正确性和完整性</a:t>
            </a:r>
            <a:br>
              <a:rPr lang="zh-CN" altLang="en-US" sz="1050" dirty="0">
                <a:solidFill>
                  <a:schemeClr val="bg1">
                    <a:lumMod val="75000"/>
                  </a:schemeClr>
                </a:solidFill>
              </a:rPr>
            </a:br>
            <a:r>
              <a:rPr lang="zh-CN" altLang="en-US" sz="1050" dirty="0">
                <a:solidFill>
                  <a:schemeClr val="bg1">
                    <a:lumMod val="75000"/>
                  </a:schemeClr>
                </a:solidFill>
              </a:rPr>
              <a:t>根据记录修改和补充</a:t>
            </a:r>
          </a:p>
          <a:p>
            <a:endParaRPr lang="zh-CN" altLang="en-US" sz="1050" b="1" dirty="0">
              <a:solidFill>
                <a:schemeClr val="bg1">
                  <a:lumMod val="75000"/>
                </a:schemeClr>
              </a:solidFill>
            </a:endParaRPr>
          </a:p>
        </p:txBody>
      </p:sp>
      <p:sp>
        <p:nvSpPr>
          <p:cNvPr id="24580" name="Text Box 16"/>
          <p:cNvSpPr txBox="1"/>
          <p:nvPr/>
        </p:nvSpPr>
        <p:spPr>
          <a:xfrm>
            <a:off x="2204740" y="2448222"/>
            <a:ext cx="1498997" cy="1223412"/>
          </a:xfrm>
          <a:prstGeom prst="rect">
            <a:avLst/>
          </a:prstGeom>
          <a:noFill/>
          <a:ln w="9525">
            <a:noFill/>
          </a:ln>
        </p:spPr>
        <p:txBody>
          <a:bodyPr anchor="t">
            <a:spAutoFit/>
          </a:bodyPr>
          <a:lstStyle/>
          <a:p>
            <a:pPr lvl="0"/>
            <a:r>
              <a:rPr lang="zh-CN" altLang="en-US" sz="1050" dirty="0">
                <a:solidFill>
                  <a:schemeClr val="bg1">
                    <a:lumMod val="75000"/>
                  </a:schemeClr>
                </a:solidFill>
                <a:latin typeface="微软雅黑" panose="020B0503020204020204" pitchFamily="34" charset="-122"/>
                <a:ea typeface="微软雅黑" panose="020B0503020204020204" pitchFamily="34" charset="-122"/>
              </a:rPr>
              <a:t>保证软件配置的所有成分齐全</a:t>
            </a:r>
          </a:p>
          <a:p>
            <a:pPr lvl="0"/>
            <a:r>
              <a:rPr lang="zh-CN" altLang="en-US" sz="1050" dirty="0">
                <a:solidFill>
                  <a:schemeClr val="bg1">
                    <a:lumMod val="75000"/>
                  </a:schemeClr>
                </a:solidFill>
                <a:latin typeface="微软雅黑" panose="020B0503020204020204" pitchFamily="34" charset="-122"/>
                <a:ea typeface="微软雅黑" panose="020B0503020204020204" pitchFamily="34" charset="-122"/>
              </a:rPr>
              <a:t>质量符合要求</a:t>
            </a:r>
          </a:p>
          <a:p>
            <a:pPr lvl="0"/>
            <a:r>
              <a:rPr lang="zh-CN" altLang="en-US" sz="1050" dirty="0">
                <a:solidFill>
                  <a:schemeClr val="bg1">
                    <a:lumMod val="75000"/>
                  </a:schemeClr>
                </a:solidFill>
                <a:latin typeface="微软雅黑" panose="020B0503020204020204" pitchFamily="34" charset="-122"/>
                <a:ea typeface="微软雅黑" panose="020B0503020204020204" pitchFamily="34" charset="-122"/>
              </a:rPr>
              <a:t>文档与程序相匹配，目录更新</a:t>
            </a:r>
          </a:p>
          <a:p>
            <a:pPr lvl="0"/>
            <a:r>
              <a:rPr lang="zh-CN" altLang="en-US" sz="1050" dirty="0">
                <a:solidFill>
                  <a:schemeClr val="bg1">
                    <a:lumMod val="75000"/>
                  </a:schemeClr>
                </a:solidFill>
                <a:latin typeface="微软雅黑" panose="020B0503020204020204" pitchFamily="34" charset="-122"/>
                <a:ea typeface="微软雅黑" panose="020B0503020204020204" pitchFamily="34" charset="-122"/>
              </a:rPr>
              <a:t>软件维护</a:t>
            </a:r>
            <a:br>
              <a:rPr lang="zh-CN" altLang="en-US" sz="1050" dirty="0">
                <a:solidFill>
                  <a:schemeClr val="bg1">
                    <a:lumMod val="75000"/>
                  </a:schemeClr>
                </a:solidFill>
                <a:latin typeface="微软雅黑" panose="020B0503020204020204" pitchFamily="34" charset="-122"/>
                <a:ea typeface="微软雅黑" panose="020B0503020204020204" pitchFamily="34" charset="-122"/>
              </a:rPr>
            </a:b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581" name="AutoShape 15"/>
          <p:cNvSpPr/>
          <p:nvPr/>
        </p:nvSpPr>
        <p:spPr>
          <a:xfrm>
            <a:off x="3958829" y="3569494"/>
            <a:ext cx="1335881" cy="235744"/>
          </a:xfrm>
          <a:prstGeom prst="bevel">
            <a:avLst>
              <a:gd name="adj" fmla="val 5949"/>
            </a:avLst>
          </a:prstGeom>
          <a:solidFill>
            <a:srgbClr val="00B0F0"/>
          </a:solidFill>
          <a:ln w="9525" cap="flat" cmpd="sng">
            <a:solidFill>
              <a:srgbClr val="000000"/>
            </a:solidFill>
            <a:prstDash val="solid"/>
            <a:miter/>
            <a:headEnd type="none" w="med" len="med"/>
            <a:tailEnd type="none" w="med" len="med"/>
          </a:ln>
        </p:spPr>
        <p:txBody>
          <a:bodyPr wrap="none" anchor="ctr"/>
          <a:lstStyle/>
          <a:p>
            <a:pPr algn="ctr" eaLnBrk="0" hangingPunct="0"/>
            <a:r>
              <a:rPr lang="zh-CN" altLang="en-US" sz="1200" dirty="0">
                <a:latin typeface="微软雅黑" panose="020B0503020204020204" pitchFamily="34" charset="-122"/>
                <a:ea typeface="微软雅黑" panose="020B0503020204020204" pitchFamily="34" charset="-122"/>
              </a:rPr>
              <a:t>测试过程原则</a:t>
            </a:r>
          </a:p>
        </p:txBody>
      </p:sp>
      <p:sp>
        <p:nvSpPr>
          <p:cNvPr id="24582" name="AutoShape 15"/>
          <p:cNvSpPr/>
          <p:nvPr/>
        </p:nvSpPr>
        <p:spPr>
          <a:xfrm>
            <a:off x="5726907" y="3569494"/>
            <a:ext cx="1335881" cy="235744"/>
          </a:xfrm>
          <a:prstGeom prst="bevel">
            <a:avLst>
              <a:gd name="adj" fmla="val 5949"/>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eaLnBrk="0" hangingPunct="0"/>
            <a:r>
              <a:rPr lang="zh-CN" altLang="en-US" sz="1200" dirty="0">
                <a:latin typeface="微软雅黑" panose="020B0503020204020204" pitchFamily="34" charset="-122"/>
                <a:ea typeface="微软雅黑" panose="020B0503020204020204" pitchFamily="34" charset="-122"/>
              </a:rPr>
              <a:t>优化</a:t>
            </a:r>
          </a:p>
        </p:txBody>
      </p:sp>
      <p:sp>
        <p:nvSpPr>
          <p:cNvPr id="24583" name="椭圆 1"/>
          <p:cNvSpPr/>
          <p:nvPr/>
        </p:nvSpPr>
        <p:spPr>
          <a:xfrm>
            <a:off x="2514600" y="1896666"/>
            <a:ext cx="492919" cy="492919"/>
          </a:xfrm>
          <a:prstGeom prst="ellipse">
            <a:avLst/>
          </a:prstGeom>
          <a:solidFill>
            <a:schemeClr val="bg1"/>
          </a:solidFill>
          <a:ln w="9525">
            <a:noFill/>
          </a:ln>
        </p:spPr>
        <p:txBody>
          <a:bodyPr anchor="ctr"/>
          <a:lstStyle/>
          <a:p>
            <a:pPr algn="ctr" eaLnBrk="0" hangingPunct="0"/>
            <a:r>
              <a:rPr lang="en-US" altLang="zh-CN" sz="2700" dirty="0">
                <a:latin typeface="Calibri" panose="020F0502020204030204" pitchFamily="34" charset="0"/>
                <a:ea typeface="宋体" panose="02010600030101010101" pitchFamily="2" charset="-122"/>
              </a:rPr>
              <a:t>1</a:t>
            </a:r>
            <a:endParaRPr lang="zh-CN" altLang="en-US" sz="2700" dirty="0">
              <a:latin typeface="Calibri" panose="020F0502020204030204" pitchFamily="34" charset="0"/>
              <a:ea typeface="宋体" panose="02010600030101010101" pitchFamily="2" charset="-122"/>
            </a:endParaRPr>
          </a:p>
        </p:txBody>
      </p:sp>
      <p:sp>
        <p:nvSpPr>
          <p:cNvPr id="24584" name="椭圆 31"/>
          <p:cNvSpPr/>
          <p:nvPr/>
        </p:nvSpPr>
        <p:spPr>
          <a:xfrm>
            <a:off x="4325541" y="1650207"/>
            <a:ext cx="492919" cy="492919"/>
          </a:xfrm>
          <a:prstGeom prst="ellipse">
            <a:avLst/>
          </a:prstGeom>
          <a:solidFill>
            <a:srgbClr val="00B0F0"/>
          </a:solidFill>
          <a:ln w="9525">
            <a:noFill/>
          </a:ln>
        </p:spPr>
        <p:txBody>
          <a:bodyPr anchor="ctr"/>
          <a:lstStyle/>
          <a:p>
            <a:pPr algn="ctr" eaLnBrk="0" hangingPunct="0"/>
            <a:r>
              <a:rPr lang="en-US" altLang="zh-CN" sz="2700" dirty="0">
                <a:latin typeface="Calibri" panose="020F0502020204030204" pitchFamily="34" charset="0"/>
                <a:ea typeface="宋体" panose="02010600030101010101" pitchFamily="2" charset="-122"/>
              </a:rPr>
              <a:t>2</a:t>
            </a:r>
            <a:endParaRPr lang="zh-CN" altLang="en-US" sz="2700" dirty="0">
              <a:latin typeface="Calibri" panose="020F0502020204030204" pitchFamily="34" charset="0"/>
              <a:ea typeface="宋体" panose="02010600030101010101" pitchFamily="2" charset="-122"/>
            </a:endParaRPr>
          </a:p>
        </p:txBody>
      </p:sp>
      <p:sp>
        <p:nvSpPr>
          <p:cNvPr id="24585" name="椭圆 32"/>
          <p:cNvSpPr/>
          <p:nvPr/>
        </p:nvSpPr>
        <p:spPr>
          <a:xfrm>
            <a:off x="6155532" y="1422798"/>
            <a:ext cx="492919" cy="492919"/>
          </a:xfrm>
          <a:prstGeom prst="ellipse">
            <a:avLst/>
          </a:prstGeom>
          <a:solidFill>
            <a:schemeClr val="bg1"/>
          </a:solidFill>
          <a:ln w="9525">
            <a:noFill/>
          </a:ln>
        </p:spPr>
        <p:txBody>
          <a:bodyPr anchor="ctr"/>
          <a:lstStyle/>
          <a:p>
            <a:pPr algn="ctr" eaLnBrk="0" hangingPunct="0"/>
            <a:r>
              <a:rPr lang="en-US" altLang="zh-CN" sz="2700" dirty="0">
                <a:latin typeface="Calibri" panose="020F0502020204030204" pitchFamily="34" charset="0"/>
                <a:ea typeface="宋体" panose="02010600030101010101" pitchFamily="2" charset="-122"/>
              </a:rPr>
              <a:t>3</a:t>
            </a:r>
            <a:endParaRPr lang="zh-CN" altLang="en-US" sz="2700" dirty="0">
              <a:latin typeface="Calibri" panose="020F0502020204030204" pitchFamily="34" charset="0"/>
              <a:ea typeface="宋体" panose="02010600030101010101" pitchFamily="2" charset="-122"/>
            </a:endParaRPr>
          </a:p>
        </p:txBody>
      </p:sp>
      <p:grpSp>
        <p:nvGrpSpPr>
          <p:cNvPr id="24586" name="Group 11"/>
          <p:cNvGrpSpPr/>
          <p:nvPr/>
        </p:nvGrpSpPr>
        <p:grpSpPr>
          <a:xfrm rot="1389768">
            <a:off x="3144441" y="1666875"/>
            <a:ext cx="908447" cy="883444"/>
            <a:chOff x="0" y="0"/>
            <a:chExt cx="1539875" cy="1497013"/>
          </a:xfrm>
        </p:grpSpPr>
        <p:sp>
          <p:nvSpPr>
            <p:cNvPr id="24587" name="Freeform 585"/>
            <p:cNvSpPr/>
            <p:nvPr/>
          </p:nvSpPr>
          <p:spPr>
            <a:xfrm>
              <a:off x="0" y="0"/>
              <a:ext cx="1531938" cy="1497013"/>
            </a:xfrm>
            <a:custGeom>
              <a:avLst/>
              <a:gdLst/>
              <a:ahLst/>
              <a:cxnLst>
                <a:cxn ang="0">
                  <a:pos x="2147483647" y="168922347"/>
                </a:cxn>
                <a:cxn ang="0">
                  <a:pos x="2147483647" y="563071987"/>
                </a:cxn>
                <a:cxn ang="0">
                  <a:pos x="2147483647" y="1604760417"/>
                </a:cxn>
                <a:cxn ang="0">
                  <a:pos x="2147483647" y="2147483647"/>
                </a:cxn>
                <a:cxn ang="0">
                  <a:pos x="253768534" y="2147483647"/>
                </a:cxn>
                <a:cxn ang="0">
                  <a:pos x="98686094" y="2147483647"/>
                </a:cxn>
                <a:cxn ang="0">
                  <a:pos x="28198173" y="2147483647"/>
                </a:cxn>
                <a:cxn ang="0">
                  <a:pos x="2147483647" y="2147483647"/>
                </a:cxn>
                <a:cxn ang="0">
                  <a:pos x="2147483647" y="1295070073"/>
                </a:cxn>
                <a:cxn ang="0">
                  <a:pos x="2147483647" y="436381165"/>
                </a:cxn>
                <a:cxn ang="0">
                  <a:pos x="2147483647" y="112613647"/>
                </a:cxn>
                <a:cxn ang="0">
                  <a:pos x="2147483647" y="168922347"/>
                </a:cxn>
              </a:cxnLst>
              <a:rect l="0" t="0" r="0" b="0"/>
              <a:pathLst>
                <a:path w="408" h="399">
                  <a:moveTo>
                    <a:pt x="400" y="12"/>
                  </a:moveTo>
                  <a:cubicBezTo>
                    <a:pt x="393" y="24"/>
                    <a:pt x="390" y="30"/>
                    <a:pt x="383" y="40"/>
                  </a:cubicBezTo>
                  <a:cubicBezTo>
                    <a:pt x="367" y="65"/>
                    <a:pt x="351" y="90"/>
                    <a:pt x="333" y="114"/>
                  </a:cubicBezTo>
                  <a:cubicBezTo>
                    <a:pt x="283" y="182"/>
                    <a:pt x="227" y="246"/>
                    <a:pt x="159" y="297"/>
                  </a:cubicBezTo>
                  <a:cubicBezTo>
                    <a:pt x="118" y="329"/>
                    <a:pt x="70" y="356"/>
                    <a:pt x="18" y="365"/>
                  </a:cubicBezTo>
                  <a:cubicBezTo>
                    <a:pt x="13" y="366"/>
                    <a:pt x="9" y="377"/>
                    <a:pt x="7" y="381"/>
                  </a:cubicBezTo>
                  <a:cubicBezTo>
                    <a:pt x="7" y="381"/>
                    <a:pt x="0" y="399"/>
                    <a:pt x="2" y="399"/>
                  </a:cubicBezTo>
                  <a:cubicBezTo>
                    <a:pt x="84" y="385"/>
                    <a:pt x="154" y="330"/>
                    <a:pt x="213" y="272"/>
                  </a:cubicBezTo>
                  <a:cubicBezTo>
                    <a:pt x="268" y="218"/>
                    <a:pt x="316" y="156"/>
                    <a:pt x="359" y="92"/>
                  </a:cubicBezTo>
                  <a:cubicBezTo>
                    <a:pt x="372" y="72"/>
                    <a:pt x="385" y="52"/>
                    <a:pt x="397" y="31"/>
                  </a:cubicBezTo>
                  <a:cubicBezTo>
                    <a:pt x="401" y="24"/>
                    <a:pt x="405" y="16"/>
                    <a:pt x="407" y="8"/>
                  </a:cubicBezTo>
                  <a:cubicBezTo>
                    <a:pt x="408" y="0"/>
                    <a:pt x="401" y="11"/>
                    <a:pt x="400" y="12"/>
                  </a:cubicBezTo>
                  <a:close/>
                </a:path>
              </a:pathLst>
            </a:custGeom>
            <a:solidFill>
              <a:srgbClr val="FFFFFF"/>
            </a:solidFill>
            <a:ln w="9525">
              <a:noFill/>
            </a:ln>
          </p:spPr>
          <p:txBody>
            <a:bodyPr/>
            <a:lstStyle/>
            <a:p>
              <a:endParaRPr lang="zh-CN" altLang="en-US" sz="1350"/>
            </a:p>
          </p:txBody>
        </p:sp>
        <p:sp>
          <p:nvSpPr>
            <p:cNvPr id="24588" name="Freeform 586"/>
            <p:cNvSpPr/>
            <p:nvPr/>
          </p:nvSpPr>
          <p:spPr>
            <a:xfrm>
              <a:off x="1223962" y="11113"/>
              <a:ext cx="315913" cy="382588"/>
            </a:xfrm>
            <a:custGeom>
              <a:avLst/>
              <a:gdLst/>
              <a:ahLst/>
              <a:cxnLst>
                <a:cxn ang="0">
                  <a:pos x="113153267" y="1153656605"/>
                </a:cxn>
                <a:cxn ang="0">
                  <a:pos x="1173962795" y="84413166"/>
                </a:cxn>
                <a:cxn ang="0">
                  <a:pos x="1074954156" y="28138972"/>
                </a:cxn>
                <a:cxn ang="0">
                  <a:pos x="480902325" y="1364691396"/>
                </a:cxn>
                <a:cxn ang="0">
                  <a:pos x="579910964" y="1406896104"/>
                </a:cxn>
                <a:cxn ang="0">
                  <a:pos x="1173962795" y="84413166"/>
                </a:cxn>
                <a:cxn ang="0">
                  <a:pos x="1074954156" y="28138972"/>
                </a:cxn>
                <a:cxn ang="0">
                  <a:pos x="14144628" y="1097378661"/>
                </a:cxn>
                <a:cxn ang="0">
                  <a:pos x="113153267" y="1153656605"/>
                </a:cxn>
              </a:cxnLst>
              <a:rect l="0" t="0" r="0" b="0"/>
              <a:pathLst>
                <a:path w="84" h="102">
                  <a:moveTo>
                    <a:pt x="8" y="82"/>
                  </a:moveTo>
                  <a:cubicBezTo>
                    <a:pt x="36" y="61"/>
                    <a:pt x="66" y="36"/>
                    <a:pt x="83" y="6"/>
                  </a:cubicBezTo>
                  <a:cubicBezTo>
                    <a:pt x="81" y="5"/>
                    <a:pt x="78" y="4"/>
                    <a:pt x="76" y="2"/>
                  </a:cubicBezTo>
                  <a:cubicBezTo>
                    <a:pt x="60" y="33"/>
                    <a:pt x="43" y="64"/>
                    <a:pt x="34" y="97"/>
                  </a:cubicBezTo>
                  <a:cubicBezTo>
                    <a:pt x="33" y="99"/>
                    <a:pt x="41" y="102"/>
                    <a:pt x="41" y="100"/>
                  </a:cubicBezTo>
                  <a:cubicBezTo>
                    <a:pt x="51" y="67"/>
                    <a:pt x="68" y="36"/>
                    <a:pt x="83" y="6"/>
                  </a:cubicBezTo>
                  <a:cubicBezTo>
                    <a:pt x="84" y="4"/>
                    <a:pt x="77" y="0"/>
                    <a:pt x="76" y="2"/>
                  </a:cubicBezTo>
                  <a:cubicBezTo>
                    <a:pt x="59" y="33"/>
                    <a:pt x="29" y="58"/>
                    <a:pt x="1" y="78"/>
                  </a:cubicBezTo>
                  <a:cubicBezTo>
                    <a:pt x="0" y="80"/>
                    <a:pt x="6" y="83"/>
                    <a:pt x="8" y="82"/>
                  </a:cubicBezTo>
                  <a:close/>
                </a:path>
              </a:pathLst>
            </a:custGeom>
            <a:solidFill>
              <a:srgbClr val="FFFFFF"/>
            </a:solidFill>
            <a:ln w="9525">
              <a:noFill/>
            </a:ln>
          </p:spPr>
          <p:txBody>
            <a:bodyPr/>
            <a:lstStyle/>
            <a:p>
              <a:endParaRPr lang="zh-CN" altLang="en-US" sz="1350"/>
            </a:p>
          </p:txBody>
        </p:sp>
      </p:grpSp>
      <p:grpSp>
        <p:nvGrpSpPr>
          <p:cNvPr id="24589" name="Group 14"/>
          <p:cNvGrpSpPr/>
          <p:nvPr/>
        </p:nvGrpSpPr>
        <p:grpSpPr>
          <a:xfrm rot="1389768">
            <a:off x="4963716" y="1425179"/>
            <a:ext cx="908447" cy="882253"/>
            <a:chOff x="0" y="0"/>
            <a:chExt cx="1539875" cy="1497013"/>
          </a:xfrm>
        </p:grpSpPr>
        <p:sp>
          <p:nvSpPr>
            <p:cNvPr id="24590" name="Freeform 585"/>
            <p:cNvSpPr/>
            <p:nvPr/>
          </p:nvSpPr>
          <p:spPr>
            <a:xfrm>
              <a:off x="0" y="0"/>
              <a:ext cx="1531938" cy="1497013"/>
            </a:xfrm>
            <a:custGeom>
              <a:avLst/>
              <a:gdLst/>
              <a:ahLst/>
              <a:cxnLst>
                <a:cxn ang="0">
                  <a:pos x="2147483647" y="168922347"/>
                </a:cxn>
                <a:cxn ang="0">
                  <a:pos x="2147483647" y="563071987"/>
                </a:cxn>
                <a:cxn ang="0">
                  <a:pos x="2147483647" y="1604760417"/>
                </a:cxn>
                <a:cxn ang="0">
                  <a:pos x="2147483647" y="2147483647"/>
                </a:cxn>
                <a:cxn ang="0">
                  <a:pos x="253768534" y="2147483647"/>
                </a:cxn>
                <a:cxn ang="0">
                  <a:pos x="98686094" y="2147483647"/>
                </a:cxn>
                <a:cxn ang="0">
                  <a:pos x="28198173" y="2147483647"/>
                </a:cxn>
                <a:cxn ang="0">
                  <a:pos x="2147483647" y="2147483647"/>
                </a:cxn>
                <a:cxn ang="0">
                  <a:pos x="2147483647" y="1295070073"/>
                </a:cxn>
                <a:cxn ang="0">
                  <a:pos x="2147483647" y="436381165"/>
                </a:cxn>
                <a:cxn ang="0">
                  <a:pos x="2147483647" y="112613647"/>
                </a:cxn>
                <a:cxn ang="0">
                  <a:pos x="2147483647" y="168922347"/>
                </a:cxn>
              </a:cxnLst>
              <a:rect l="0" t="0" r="0" b="0"/>
              <a:pathLst>
                <a:path w="408" h="399">
                  <a:moveTo>
                    <a:pt x="400" y="12"/>
                  </a:moveTo>
                  <a:cubicBezTo>
                    <a:pt x="393" y="24"/>
                    <a:pt x="390" y="30"/>
                    <a:pt x="383" y="40"/>
                  </a:cubicBezTo>
                  <a:cubicBezTo>
                    <a:pt x="367" y="65"/>
                    <a:pt x="351" y="90"/>
                    <a:pt x="333" y="114"/>
                  </a:cubicBezTo>
                  <a:cubicBezTo>
                    <a:pt x="283" y="182"/>
                    <a:pt x="227" y="246"/>
                    <a:pt x="159" y="297"/>
                  </a:cubicBezTo>
                  <a:cubicBezTo>
                    <a:pt x="118" y="329"/>
                    <a:pt x="70" y="356"/>
                    <a:pt x="18" y="365"/>
                  </a:cubicBezTo>
                  <a:cubicBezTo>
                    <a:pt x="13" y="366"/>
                    <a:pt x="9" y="377"/>
                    <a:pt x="7" y="381"/>
                  </a:cubicBezTo>
                  <a:cubicBezTo>
                    <a:pt x="7" y="381"/>
                    <a:pt x="0" y="399"/>
                    <a:pt x="2" y="399"/>
                  </a:cubicBezTo>
                  <a:cubicBezTo>
                    <a:pt x="84" y="385"/>
                    <a:pt x="154" y="330"/>
                    <a:pt x="213" y="272"/>
                  </a:cubicBezTo>
                  <a:cubicBezTo>
                    <a:pt x="268" y="218"/>
                    <a:pt x="316" y="156"/>
                    <a:pt x="359" y="92"/>
                  </a:cubicBezTo>
                  <a:cubicBezTo>
                    <a:pt x="372" y="72"/>
                    <a:pt x="385" y="52"/>
                    <a:pt x="397" y="31"/>
                  </a:cubicBezTo>
                  <a:cubicBezTo>
                    <a:pt x="401" y="24"/>
                    <a:pt x="405" y="16"/>
                    <a:pt x="407" y="8"/>
                  </a:cubicBezTo>
                  <a:cubicBezTo>
                    <a:pt x="408" y="0"/>
                    <a:pt x="401" y="11"/>
                    <a:pt x="400" y="12"/>
                  </a:cubicBezTo>
                  <a:close/>
                </a:path>
              </a:pathLst>
            </a:custGeom>
            <a:solidFill>
              <a:srgbClr val="FFFFFF"/>
            </a:solidFill>
            <a:ln w="9525">
              <a:noFill/>
            </a:ln>
          </p:spPr>
          <p:txBody>
            <a:bodyPr/>
            <a:lstStyle/>
            <a:p>
              <a:endParaRPr lang="zh-CN" altLang="en-US" sz="1350"/>
            </a:p>
          </p:txBody>
        </p:sp>
        <p:sp>
          <p:nvSpPr>
            <p:cNvPr id="24591" name="Freeform 586"/>
            <p:cNvSpPr/>
            <p:nvPr/>
          </p:nvSpPr>
          <p:spPr>
            <a:xfrm>
              <a:off x="1223962" y="11113"/>
              <a:ext cx="315913" cy="382588"/>
            </a:xfrm>
            <a:custGeom>
              <a:avLst/>
              <a:gdLst/>
              <a:ahLst/>
              <a:cxnLst>
                <a:cxn ang="0">
                  <a:pos x="113153267" y="1153656605"/>
                </a:cxn>
                <a:cxn ang="0">
                  <a:pos x="1173962795" y="84413166"/>
                </a:cxn>
                <a:cxn ang="0">
                  <a:pos x="1074954156" y="28138972"/>
                </a:cxn>
                <a:cxn ang="0">
                  <a:pos x="480902325" y="1364691396"/>
                </a:cxn>
                <a:cxn ang="0">
                  <a:pos x="579910964" y="1406896104"/>
                </a:cxn>
                <a:cxn ang="0">
                  <a:pos x="1173962795" y="84413166"/>
                </a:cxn>
                <a:cxn ang="0">
                  <a:pos x="1074954156" y="28138972"/>
                </a:cxn>
                <a:cxn ang="0">
                  <a:pos x="14144628" y="1097378661"/>
                </a:cxn>
                <a:cxn ang="0">
                  <a:pos x="113153267" y="1153656605"/>
                </a:cxn>
              </a:cxnLst>
              <a:rect l="0" t="0" r="0" b="0"/>
              <a:pathLst>
                <a:path w="84" h="102">
                  <a:moveTo>
                    <a:pt x="8" y="82"/>
                  </a:moveTo>
                  <a:cubicBezTo>
                    <a:pt x="36" y="61"/>
                    <a:pt x="66" y="36"/>
                    <a:pt x="83" y="6"/>
                  </a:cubicBezTo>
                  <a:cubicBezTo>
                    <a:pt x="81" y="5"/>
                    <a:pt x="78" y="4"/>
                    <a:pt x="76" y="2"/>
                  </a:cubicBezTo>
                  <a:cubicBezTo>
                    <a:pt x="60" y="33"/>
                    <a:pt x="43" y="64"/>
                    <a:pt x="34" y="97"/>
                  </a:cubicBezTo>
                  <a:cubicBezTo>
                    <a:pt x="33" y="99"/>
                    <a:pt x="41" y="102"/>
                    <a:pt x="41" y="100"/>
                  </a:cubicBezTo>
                  <a:cubicBezTo>
                    <a:pt x="51" y="67"/>
                    <a:pt x="68" y="36"/>
                    <a:pt x="83" y="6"/>
                  </a:cubicBezTo>
                  <a:cubicBezTo>
                    <a:pt x="84" y="4"/>
                    <a:pt x="77" y="0"/>
                    <a:pt x="76" y="2"/>
                  </a:cubicBezTo>
                  <a:cubicBezTo>
                    <a:pt x="59" y="33"/>
                    <a:pt x="29" y="58"/>
                    <a:pt x="1" y="78"/>
                  </a:cubicBezTo>
                  <a:cubicBezTo>
                    <a:pt x="0" y="80"/>
                    <a:pt x="6" y="83"/>
                    <a:pt x="8" y="82"/>
                  </a:cubicBezTo>
                  <a:close/>
                </a:path>
              </a:pathLst>
            </a:custGeom>
            <a:solidFill>
              <a:srgbClr val="FFFFFF"/>
            </a:solidFill>
            <a:ln w="9525">
              <a:noFill/>
            </a:ln>
          </p:spPr>
          <p:txBody>
            <a:bodyPr/>
            <a:lstStyle/>
            <a:p>
              <a:endParaRPr lang="zh-CN" altLang="en-US" sz="1350"/>
            </a:p>
          </p:txBody>
        </p:sp>
      </p:gr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AutoShape 1"/>
          <p:cNvSpPr>
            <a:spLocks noChangeArrowheads="1"/>
          </p:cNvSpPr>
          <p:nvPr/>
        </p:nvSpPr>
        <p:spPr bwMode="auto">
          <a:xfrm>
            <a:off x="4721448" y="1113238"/>
            <a:ext cx="2586856"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pPr fontAlgn="base" hangingPunct="0">
              <a:spcBef>
                <a:spcPct val="0"/>
              </a:spcBef>
              <a:spcAft>
                <a:spcPct val="0"/>
              </a:spcAft>
            </a:pPr>
            <a:r>
              <a:rPr lang="zh-CN" altLang="en-US" sz="2400" dirty="0">
                <a:solidFill>
                  <a:schemeClr val="bg1">
                    <a:lumMod val="75000"/>
                  </a:schemeClr>
                </a:solidFill>
                <a:latin typeface="微软雅黑" panose="020B0503020204020204" pitchFamily="34" charset="-122"/>
                <a:ea typeface="微软雅黑" panose="020B0503020204020204" pitchFamily="34" charset="-122"/>
                <a:sym typeface="Calibri" panose="020F0502020204030204" pitchFamily="34" charset="0"/>
              </a:rPr>
              <a:t>简介</a:t>
            </a:r>
          </a:p>
        </p:txBody>
      </p:sp>
      <p:sp>
        <p:nvSpPr>
          <p:cNvPr id="15364" name="AutoShape 1"/>
          <p:cNvSpPr>
            <a:spLocks noChangeArrowheads="1"/>
          </p:cNvSpPr>
          <p:nvPr/>
        </p:nvSpPr>
        <p:spPr bwMode="auto">
          <a:xfrm>
            <a:off x="4793456" y="1995505"/>
            <a:ext cx="2442840"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pPr fontAlgn="base" hangingPunct="0">
              <a:spcBef>
                <a:spcPct val="0"/>
              </a:spcBef>
              <a:spcAft>
                <a:spcPct val="0"/>
              </a:spcAft>
              <a:buFont typeface="Arial" panose="020B0604020202020204" pitchFamily="34" charset="0"/>
              <a:buNone/>
            </a:pPr>
            <a:endParaRPr lang="zh-CN" altLang="en-US" sz="1000" dirty="0" smtClean="0">
              <a:solidFill>
                <a:srgbClr val="F2F2F2"/>
              </a:solidFill>
              <a:ea typeface="宋体" panose="02010600030101010101" pitchFamily="2" charset="-122"/>
              <a:sym typeface="Calibri" panose="020F0502020204030204" pitchFamily="34" charset="0"/>
            </a:endParaRPr>
          </a:p>
        </p:txBody>
      </p:sp>
      <p:sp>
        <p:nvSpPr>
          <p:cNvPr id="15365" name="AutoShape 1"/>
          <p:cNvSpPr>
            <a:spLocks noChangeArrowheads="1"/>
          </p:cNvSpPr>
          <p:nvPr/>
        </p:nvSpPr>
        <p:spPr bwMode="auto">
          <a:xfrm>
            <a:off x="4793456" y="2878938"/>
            <a:ext cx="2068116"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r>
              <a:rPr lang="zh-CN" altLang="en-US" sz="2400" dirty="0" smtClean="0">
                <a:solidFill>
                  <a:schemeClr val="bg1">
                    <a:lumMod val="75000"/>
                  </a:schemeClr>
                </a:solidFill>
              </a:rPr>
              <a:t>软件配置</a:t>
            </a:r>
            <a:r>
              <a:rPr lang="zh-CN" altLang="en-US" sz="2400" dirty="0">
                <a:solidFill>
                  <a:schemeClr val="bg1">
                    <a:lumMod val="75000"/>
                  </a:schemeClr>
                </a:solidFill>
              </a:rPr>
              <a:t>复查</a:t>
            </a:r>
          </a:p>
        </p:txBody>
      </p:sp>
      <p:sp>
        <p:nvSpPr>
          <p:cNvPr id="15366" name="AutoShape 1"/>
          <p:cNvSpPr>
            <a:spLocks noChangeArrowheads="1"/>
          </p:cNvSpPr>
          <p:nvPr/>
        </p:nvSpPr>
        <p:spPr bwMode="auto">
          <a:xfrm>
            <a:off x="4793456" y="3761202"/>
            <a:ext cx="2068116"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r>
              <a:rPr lang="zh-CN" altLang="en-US" sz="2400" dirty="0">
                <a:solidFill>
                  <a:schemeClr val="bg1">
                    <a:lumMod val="75000"/>
                  </a:schemeClr>
                </a:solidFill>
              </a:rPr>
              <a:t>验收测试</a:t>
            </a:r>
          </a:p>
        </p:txBody>
      </p:sp>
      <p:sp>
        <p:nvSpPr>
          <p:cNvPr id="12294" name="矩形 27"/>
          <p:cNvSpPr>
            <a:spLocks noChangeArrowheads="1"/>
          </p:cNvSpPr>
          <p:nvPr/>
        </p:nvSpPr>
        <p:spPr bwMode="auto">
          <a:xfrm>
            <a:off x="1197607" y="1597819"/>
            <a:ext cx="1200329"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eaLnBrk="0" fontAlgn="base" hangingPunct="0">
              <a:spcBef>
                <a:spcPct val="0"/>
              </a:spcBef>
              <a:spcAft>
                <a:spcPct val="0"/>
              </a:spcAft>
              <a:buFont typeface="Arial" panose="020B0604020202020204" pitchFamily="34" charset="0"/>
              <a:buNone/>
            </a:pPr>
            <a:r>
              <a:rPr lang="zh-CN" altLang="en-US" sz="4800" b="1" dirty="0" smtClean="0">
                <a:solidFill>
                  <a:schemeClr val="bg1">
                    <a:lumMod val="75000"/>
                  </a:schemeClr>
                </a:solidFill>
                <a:latin typeface="微软雅黑" panose="020B0503020204020204" pitchFamily="34" charset="-122"/>
                <a:ea typeface="微软雅黑" panose="020B0503020204020204" pitchFamily="34" charset="-122"/>
              </a:rPr>
              <a:t>目录</a:t>
            </a:r>
            <a:endParaRPr lang="en-US" altLang="zh-CN" sz="4800" b="1" dirty="0" smtClean="0">
              <a:solidFill>
                <a:schemeClr val="bg1">
                  <a:lumMod val="75000"/>
                </a:schemeClr>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buFont typeface="Arial" panose="020B0604020202020204" pitchFamily="34" charset="0"/>
              <a:buNone/>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CONTENTS</a:t>
            </a:r>
          </a:p>
        </p:txBody>
      </p:sp>
      <p:grpSp>
        <p:nvGrpSpPr>
          <p:cNvPr id="12295" name="Group 8"/>
          <p:cNvGrpSpPr/>
          <p:nvPr/>
        </p:nvGrpSpPr>
        <p:grpSpPr bwMode="auto">
          <a:xfrm>
            <a:off x="3925492" y="3754041"/>
            <a:ext cx="604838" cy="594122"/>
            <a:chOff x="0" y="0"/>
            <a:chExt cx="252413" cy="247650"/>
          </a:xfrm>
        </p:grpSpPr>
        <p:sp>
          <p:nvSpPr>
            <p:cNvPr id="12296" name="Freeform 2950"/>
            <p:cNvSpPr>
              <a:spLocks noEditPoints="1" noChangeArrowheads="1"/>
            </p:cNvSpPr>
            <p:nvPr/>
          </p:nvSpPr>
          <p:spPr bwMode="auto">
            <a:xfrm>
              <a:off x="76200" y="71438"/>
              <a:ext cx="106363" cy="106362"/>
            </a:xfrm>
            <a:custGeom>
              <a:avLst/>
              <a:gdLst>
                <a:gd name="T0" fmla="*/ 17 w 18"/>
                <a:gd name="T1" fmla="*/ 13 h 18"/>
                <a:gd name="T2" fmla="*/ 18 w 18"/>
                <a:gd name="T3" fmla="*/ 9 h 18"/>
                <a:gd name="T4" fmla="*/ 17 w 18"/>
                <a:gd name="T5" fmla="*/ 4 h 18"/>
                <a:gd name="T6" fmla="*/ 14 w 18"/>
                <a:gd name="T7" fmla="*/ 1 h 18"/>
                <a:gd name="T8" fmla="*/ 8 w 18"/>
                <a:gd name="T9" fmla="*/ 0 h 18"/>
                <a:gd name="T10" fmla="*/ 8 w 18"/>
                <a:gd name="T11" fmla="*/ 0 h 18"/>
                <a:gd name="T12" fmla="*/ 8 w 18"/>
                <a:gd name="T13" fmla="*/ 0 h 18"/>
                <a:gd name="T14" fmla="*/ 7 w 18"/>
                <a:gd name="T15" fmla="*/ 0 h 18"/>
                <a:gd name="T16" fmla="*/ 7 w 18"/>
                <a:gd name="T17" fmla="*/ 0 h 18"/>
                <a:gd name="T18" fmla="*/ 7 w 18"/>
                <a:gd name="T19" fmla="*/ 0 h 18"/>
                <a:gd name="T20" fmla="*/ 7 w 18"/>
                <a:gd name="T21" fmla="*/ 0 h 18"/>
                <a:gd name="T22" fmla="*/ 4 w 18"/>
                <a:gd name="T23" fmla="*/ 2 h 18"/>
                <a:gd name="T24" fmla="*/ 2 w 18"/>
                <a:gd name="T25" fmla="*/ 3 h 18"/>
                <a:gd name="T26" fmla="*/ 1 w 18"/>
                <a:gd name="T27" fmla="*/ 6 h 18"/>
                <a:gd name="T28" fmla="*/ 1 w 18"/>
                <a:gd name="T29" fmla="*/ 5 h 18"/>
                <a:gd name="T30" fmla="*/ 1 w 18"/>
                <a:gd name="T31" fmla="*/ 5 h 18"/>
                <a:gd name="T32" fmla="*/ 0 w 18"/>
                <a:gd name="T33" fmla="*/ 5 h 18"/>
                <a:gd name="T34" fmla="*/ 1 w 18"/>
                <a:gd name="T35" fmla="*/ 5 h 18"/>
                <a:gd name="T36" fmla="*/ 0 w 18"/>
                <a:gd name="T37" fmla="*/ 6 h 18"/>
                <a:gd name="T38" fmla="*/ 0 w 18"/>
                <a:gd name="T39" fmla="*/ 7 h 18"/>
                <a:gd name="T40" fmla="*/ 0 w 18"/>
                <a:gd name="T41" fmla="*/ 9 h 18"/>
                <a:gd name="T42" fmla="*/ 0 w 18"/>
                <a:gd name="T43" fmla="*/ 9 h 18"/>
                <a:gd name="T44" fmla="*/ 0 w 18"/>
                <a:gd name="T45" fmla="*/ 9 h 18"/>
                <a:gd name="T46" fmla="*/ 0 w 18"/>
                <a:gd name="T47" fmla="*/ 10 h 18"/>
                <a:gd name="T48" fmla="*/ 1 w 18"/>
                <a:gd name="T49" fmla="*/ 12 h 18"/>
                <a:gd name="T50" fmla="*/ 1 w 18"/>
                <a:gd name="T51" fmla="*/ 13 h 18"/>
                <a:gd name="T52" fmla="*/ 3 w 18"/>
                <a:gd name="T53" fmla="*/ 14 h 18"/>
                <a:gd name="T54" fmla="*/ 3 w 18"/>
                <a:gd name="T55" fmla="*/ 14 h 18"/>
                <a:gd name="T56" fmla="*/ 3 w 18"/>
                <a:gd name="T57" fmla="*/ 15 h 18"/>
                <a:gd name="T58" fmla="*/ 3 w 18"/>
                <a:gd name="T59" fmla="*/ 15 h 18"/>
                <a:gd name="T60" fmla="*/ 3 w 18"/>
                <a:gd name="T61" fmla="*/ 15 h 18"/>
                <a:gd name="T62" fmla="*/ 8 w 18"/>
                <a:gd name="T63" fmla="*/ 17 h 18"/>
                <a:gd name="T64" fmla="*/ 10 w 18"/>
                <a:gd name="T65" fmla="*/ 17 h 18"/>
                <a:gd name="T66" fmla="*/ 11 w 18"/>
                <a:gd name="T67" fmla="*/ 17 h 18"/>
                <a:gd name="T68" fmla="*/ 13 w 18"/>
                <a:gd name="T69" fmla="*/ 16 h 18"/>
                <a:gd name="T70" fmla="*/ 13 w 18"/>
                <a:gd name="T71" fmla="*/ 16 h 18"/>
                <a:gd name="T72" fmla="*/ 17 w 18"/>
                <a:gd name="T73" fmla="*/ 13 h 18"/>
                <a:gd name="T74" fmla="*/ 8 w 18"/>
                <a:gd name="T75" fmla="*/ 1 h 18"/>
                <a:gd name="T76" fmla="*/ 8 w 18"/>
                <a:gd name="T77" fmla="*/ 1 h 18"/>
                <a:gd name="T78" fmla="*/ 4 w 18"/>
                <a:gd name="T79" fmla="*/ 14 h 18"/>
                <a:gd name="T80" fmla="*/ 4 w 18"/>
                <a:gd name="T81" fmla="*/ 14 h 18"/>
                <a:gd name="T82" fmla="*/ 2 w 18"/>
                <a:gd name="T83" fmla="*/ 13 h 18"/>
                <a:gd name="T84" fmla="*/ 1 w 18"/>
                <a:gd name="T85" fmla="*/ 9 h 18"/>
                <a:gd name="T86" fmla="*/ 1 w 18"/>
                <a:gd name="T87" fmla="*/ 8 h 18"/>
                <a:gd name="T88" fmla="*/ 1 w 18"/>
                <a:gd name="T89" fmla="*/ 8 h 18"/>
                <a:gd name="T90" fmla="*/ 1 w 18"/>
                <a:gd name="T91" fmla="*/ 7 h 18"/>
                <a:gd name="T92" fmla="*/ 2 w 18"/>
                <a:gd name="T93" fmla="*/ 4 h 18"/>
                <a:gd name="T94" fmla="*/ 3 w 18"/>
                <a:gd name="T95" fmla="*/ 4 h 18"/>
                <a:gd name="T96" fmla="*/ 5 w 18"/>
                <a:gd name="T97" fmla="*/ 2 h 18"/>
                <a:gd name="T98" fmla="*/ 4 w 18"/>
                <a:gd name="T99" fmla="*/ 2 h 18"/>
                <a:gd name="T100" fmla="*/ 6 w 18"/>
                <a:gd name="T101" fmla="*/ 2 h 18"/>
                <a:gd name="T102" fmla="*/ 10 w 18"/>
                <a:gd name="T103" fmla="*/ 1 h 18"/>
                <a:gd name="T104" fmla="*/ 14 w 18"/>
                <a:gd name="T105" fmla="*/ 3 h 18"/>
                <a:gd name="T106" fmla="*/ 16 w 18"/>
                <a:gd name="T107" fmla="*/ 7 h 18"/>
                <a:gd name="T108" fmla="*/ 14 w 18"/>
                <a:gd name="T109" fmla="*/ 14 h 18"/>
                <a:gd name="T110" fmla="*/ 4 w 18"/>
                <a:gd name="T11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 h="18">
                  <a:moveTo>
                    <a:pt x="17" y="13"/>
                  </a:moveTo>
                  <a:cubicBezTo>
                    <a:pt x="17" y="13"/>
                    <a:pt x="18" y="10"/>
                    <a:pt x="18" y="9"/>
                  </a:cubicBezTo>
                  <a:cubicBezTo>
                    <a:pt x="17" y="8"/>
                    <a:pt x="18" y="5"/>
                    <a:pt x="17" y="4"/>
                  </a:cubicBezTo>
                  <a:cubicBezTo>
                    <a:pt x="16" y="3"/>
                    <a:pt x="15" y="2"/>
                    <a:pt x="14" y="1"/>
                  </a:cubicBezTo>
                  <a:cubicBezTo>
                    <a:pt x="12" y="0"/>
                    <a:pt x="10" y="1"/>
                    <a:pt x="8" y="0"/>
                  </a:cubicBezTo>
                  <a:cubicBezTo>
                    <a:pt x="8" y="0"/>
                    <a:pt x="8" y="0"/>
                    <a:pt x="8" y="0"/>
                  </a:cubicBezTo>
                  <a:cubicBezTo>
                    <a:pt x="8" y="0"/>
                    <a:pt x="8" y="0"/>
                    <a:pt x="8" y="0"/>
                  </a:cubicBezTo>
                  <a:cubicBezTo>
                    <a:pt x="8" y="0"/>
                    <a:pt x="7" y="0"/>
                    <a:pt x="7" y="0"/>
                  </a:cubicBezTo>
                  <a:cubicBezTo>
                    <a:pt x="7" y="0"/>
                    <a:pt x="7" y="0"/>
                    <a:pt x="7" y="0"/>
                  </a:cubicBezTo>
                  <a:cubicBezTo>
                    <a:pt x="7" y="0"/>
                    <a:pt x="7" y="0"/>
                    <a:pt x="7" y="0"/>
                  </a:cubicBezTo>
                  <a:cubicBezTo>
                    <a:pt x="7" y="0"/>
                    <a:pt x="7" y="1"/>
                    <a:pt x="7" y="0"/>
                  </a:cubicBezTo>
                  <a:cubicBezTo>
                    <a:pt x="7" y="1"/>
                    <a:pt x="5" y="1"/>
                    <a:pt x="4" y="2"/>
                  </a:cubicBezTo>
                  <a:cubicBezTo>
                    <a:pt x="3" y="2"/>
                    <a:pt x="3" y="3"/>
                    <a:pt x="2" y="3"/>
                  </a:cubicBezTo>
                  <a:cubicBezTo>
                    <a:pt x="1" y="4"/>
                    <a:pt x="1" y="5"/>
                    <a:pt x="1" y="6"/>
                  </a:cubicBezTo>
                  <a:cubicBezTo>
                    <a:pt x="1" y="6"/>
                    <a:pt x="1" y="5"/>
                    <a:pt x="1" y="5"/>
                  </a:cubicBezTo>
                  <a:cubicBezTo>
                    <a:pt x="1" y="5"/>
                    <a:pt x="1" y="5"/>
                    <a:pt x="1" y="5"/>
                  </a:cubicBezTo>
                  <a:cubicBezTo>
                    <a:pt x="1" y="5"/>
                    <a:pt x="1" y="5"/>
                    <a:pt x="0" y="5"/>
                  </a:cubicBezTo>
                  <a:cubicBezTo>
                    <a:pt x="0" y="5"/>
                    <a:pt x="1" y="5"/>
                    <a:pt x="1" y="5"/>
                  </a:cubicBezTo>
                  <a:cubicBezTo>
                    <a:pt x="0" y="5"/>
                    <a:pt x="0" y="6"/>
                    <a:pt x="0" y="6"/>
                  </a:cubicBezTo>
                  <a:cubicBezTo>
                    <a:pt x="0" y="7"/>
                    <a:pt x="0" y="7"/>
                    <a:pt x="0" y="7"/>
                  </a:cubicBezTo>
                  <a:cubicBezTo>
                    <a:pt x="0" y="8"/>
                    <a:pt x="0" y="8"/>
                    <a:pt x="0" y="9"/>
                  </a:cubicBezTo>
                  <a:cubicBezTo>
                    <a:pt x="0" y="9"/>
                    <a:pt x="0" y="9"/>
                    <a:pt x="0" y="9"/>
                  </a:cubicBezTo>
                  <a:cubicBezTo>
                    <a:pt x="0" y="9"/>
                    <a:pt x="0" y="9"/>
                    <a:pt x="0" y="9"/>
                  </a:cubicBezTo>
                  <a:cubicBezTo>
                    <a:pt x="0" y="9"/>
                    <a:pt x="0" y="9"/>
                    <a:pt x="0" y="10"/>
                  </a:cubicBezTo>
                  <a:cubicBezTo>
                    <a:pt x="0" y="10"/>
                    <a:pt x="1" y="12"/>
                    <a:pt x="1" y="12"/>
                  </a:cubicBezTo>
                  <a:cubicBezTo>
                    <a:pt x="1" y="12"/>
                    <a:pt x="1" y="13"/>
                    <a:pt x="1" y="13"/>
                  </a:cubicBezTo>
                  <a:cubicBezTo>
                    <a:pt x="2" y="14"/>
                    <a:pt x="2" y="14"/>
                    <a:pt x="3" y="14"/>
                  </a:cubicBezTo>
                  <a:cubicBezTo>
                    <a:pt x="2" y="14"/>
                    <a:pt x="2" y="14"/>
                    <a:pt x="3" y="14"/>
                  </a:cubicBezTo>
                  <a:cubicBezTo>
                    <a:pt x="3" y="14"/>
                    <a:pt x="3" y="14"/>
                    <a:pt x="3" y="15"/>
                  </a:cubicBezTo>
                  <a:cubicBezTo>
                    <a:pt x="3" y="15"/>
                    <a:pt x="3" y="15"/>
                    <a:pt x="3" y="15"/>
                  </a:cubicBezTo>
                  <a:cubicBezTo>
                    <a:pt x="3" y="15"/>
                    <a:pt x="3" y="15"/>
                    <a:pt x="3" y="15"/>
                  </a:cubicBezTo>
                  <a:cubicBezTo>
                    <a:pt x="3" y="16"/>
                    <a:pt x="7" y="16"/>
                    <a:pt x="8" y="17"/>
                  </a:cubicBezTo>
                  <a:cubicBezTo>
                    <a:pt x="9" y="17"/>
                    <a:pt x="9" y="17"/>
                    <a:pt x="10" y="17"/>
                  </a:cubicBezTo>
                  <a:cubicBezTo>
                    <a:pt x="11" y="16"/>
                    <a:pt x="12" y="17"/>
                    <a:pt x="11" y="17"/>
                  </a:cubicBezTo>
                  <a:cubicBezTo>
                    <a:pt x="12" y="18"/>
                    <a:pt x="13" y="14"/>
                    <a:pt x="13" y="16"/>
                  </a:cubicBezTo>
                  <a:cubicBezTo>
                    <a:pt x="13" y="16"/>
                    <a:pt x="13" y="16"/>
                    <a:pt x="13" y="16"/>
                  </a:cubicBezTo>
                  <a:cubicBezTo>
                    <a:pt x="13" y="15"/>
                    <a:pt x="16" y="14"/>
                    <a:pt x="17" y="13"/>
                  </a:cubicBezTo>
                  <a:close/>
                  <a:moveTo>
                    <a:pt x="8" y="1"/>
                  </a:moveTo>
                  <a:cubicBezTo>
                    <a:pt x="8" y="1"/>
                    <a:pt x="8" y="1"/>
                    <a:pt x="8" y="1"/>
                  </a:cubicBezTo>
                  <a:close/>
                  <a:moveTo>
                    <a:pt x="4" y="14"/>
                  </a:moveTo>
                  <a:cubicBezTo>
                    <a:pt x="4" y="14"/>
                    <a:pt x="4" y="14"/>
                    <a:pt x="4" y="14"/>
                  </a:cubicBezTo>
                  <a:cubicBezTo>
                    <a:pt x="4" y="14"/>
                    <a:pt x="3" y="12"/>
                    <a:pt x="2" y="13"/>
                  </a:cubicBezTo>
                  <a:cubicBezTo>
                    <a:pt x="2" y="13"/>
                    <a:pt x="2" y="11"/>
                    <a:pt x="1" y="9"/>
                  </a:cubicBezTo>
                  <a:cubicBezTo>
                    <a:pt x="1" y="9"/>
                    <a:pt x="1" y="8"/>
                    <a:pt x="1" y="8"/>
                  </a:cubicBezTo>
                  <a:cubicBezTo>
                    <a:pt x="1" y="8"/>
                    <a:pt x="2" y="8"/>
                    <a:pt x="1" y="8"/>
                  </a:cubicBezTo>
                  <a:cubicBezTo>
                    <a:pt x="1" y="7"/>
                    <a:pt x="1" y="7"/>
                    <a:pt x="1" y="7"/>
                  </a:cubicBezTo>
                  <a:cubicBezTo>
                    <a:pt x="2" y="7"/>
                    <a:pt x="2" y="5"/>
                    <a:pt x="2" y="4"/>
                  </a:cubicBezTo>
                  <a:cubicBezTo>
                    <a:pt x="3" y="5"/>
                    <a:pt x="3" y="4"/>
                    <a:pt x="3" y="4"/>
                  </a:cubicBezTo>
                  <a:cubicBezTo>
                    <a:pt x="4" y="3"/>
                    <a:pt x="4" y="2"/>
                    <a:pt x="5" y="2"/>
                  </a:cubicBezTo>
                  <a:cubicBezTo>
                    <a:pt x="5" y="2"/>
                    <a:pt x="4" y="2"/>
                    <a:pt x="4" y="2"/>
                  </a:cubicBezTo>
                  <a:cubicBezTo>
                    <a:pt x="5" y="3"/>
                    <a:pt x="6" y="2"/>
                    <a:pt x="6" y="2"/>
                  </a:cubicBezTo>
                  <a:cubicBezTo>
                    <a:pt x="6" y="2"/>
                    <a:pt x="9" y="1"/>
                    <a:pt x="10" y="1"/>
                  </a:cubicBezTo>
                  <a:cubicBezTo>
                    <a:pt x="11" y="1"/>
                    <a:pt x="13" y="2"/>
                    <a:pt x="14" y="3"/>
                  </a:cubicBezTo>
                  <a:cubicBezTo>
                    <a:pt x="16" y="5"/>
                    <a:pt x="16" y="5"/>
                    <a:pt x="16" y="7"/>
                  </a:cubicBezTo>
                  <a:cubicBezTo>
                    <a:pt x="16" y="11"/>
                    <a:pt x="16" y="12"/>
                    <a:pt x="14" y="14"/>
                  </a:cubicBezTo>
                  <a:cubicBezTo>
                    <a:pt x="11" y="17"/>
                    <a:pt x="6" y="16"/>
                    <a:pt x="4"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97" name="Freeform 2951"/>
            <p:cNvSpPr>
              <a:spLocks noEditPoints="1" noChangeArrowheads="1"/>
            </p:cNvSpPr>
            <p:nvPr/>
          </p:nvSpPr>
          <p:spPr bwMode="auto">
            <a:xfrm>
              <a:off x="0" y="0"/>
              <a:ext cx="234950" cy="247650"/>
            </a:xfrm>
            <a:custGeom>
              <a:avLst/>
              <a:gdLst>
                <a:gd name="T0" fmla="*/ 34 w 40"/>
                <a:gd name="T1" fmla="*/ 36 h 42"/>
                <a:gd name="T2" fmla="*/ 30 w 40"/>
                <a:gd name="T3" fmla="*/ 35 h 42"/>
                <a:gd name="T4" fmla="*/ 27 w 40"/>
                <a:gd name="T5" fmla="*/ 32 h 42"/>
                <a:gd name="T6" fmla="*/ 27 w 40"/>
                <a:gd name="T7" fmla="*/ 33 h 42"/>
                <a:gd name="T8" fmla="*/ 27 w 40"/>
                <a:gd name="T9" fmla="*/ 36 h 42"/>
                <a:gd name="T10" fmla="*/ 26 w 40"/>
                <a:gd name="T11" fmla="*/ 39 h 42"/>
                <a:gd name="T12" fmla="*/ 25 w 40"/>
                <a:gd name="T13" fmla="*/ 40 h 42"/>
                <a:gd name="T14" fmla="*/ 22 w 40"/>
                <a:gd name="T15" fmla="*/ 40 h 42"/>
                <a:gd name="T16" fmla="*/ 18 w 40"/>
                <a:gd name="T17" fmla="*/ 40 h 42"/>
                <a:gd name="T18" fmla="*/ 19 w 40"/>
                <a:gd name="T19" fmla="*/ 40 h 42"/>
                <a:gd name="T20" fmla="*/ 16 w 40"/>
                <a:gd name="T21" fmla="*/ 33 h 42"/>
                <a:gd name="T22" fmla="*/ 9 w 40"/>
                <a:gd name="T23" fmla="*/ 36 h 42"/>
                <a:gd name="T24" fmla="*/ 5 w 40"/>
                <a:gd name="T25" fmla="*/ 31 h 42"/>
                <a:gd name="T26" fmla="*/ 9 w 40"/>
                <a:gd name="T27" fmla="*/ 26 h 42"/>
                <a:gd name="T28" fmla="*/ 2 w 40"/>
                <a:gd name="T29" fmla="*/ 21 h 42"/>
                <a:gd name="T30" fmla="*/ 3 w 40"/>
                <a:gd name="T31" fmla="*/ 19 h 42"/>
                <a:gd name="T32" fmla="*/ 6 w 40"/>
                <a:gd name="T33" fmla="*/ 9 h 42"/>
                <a:gd name="T34" fmla="*/ 12 w 40"/>
                <a:gd name="T35" fmla="*/ 5 h 42"/>
                <a:gd name="T36" fmla="*/ 17 w 40"/>
                <a:gd name="T37" fmla="*/ 8 h 42"/>
                <a:gd name="T38" fmla="*/ 27 w 40"/>
                <a:gd name="T39" fmla="*/ 2 h 42"/>
                <a:gd name="T40" fmla="*/ 27 w 40"/>
                <a:gd name="T41" fmla="*/ 4 h 42"/>
                <a:gd name="T42" fmla="*/ 27 w 40"/>
                <a:gd name="T43" fmla="*/ 9 h 42"/>
                <a:gd name="T44" fmla="*/ 29 w 40"/>
                <a:gd name="T45" fmla="*/ 7 h 42"/>
                <a:gd name="T46" fmla="*/ 37 w 40"/>
                <a:gd name="T47" fmla="*/ 7 h 42"/>
                <a:gd name="T48" fmla="*/ 34 w 40"/>
                <a:gd name="T49" fmla="*/ 15 h 42"/>
                <a:gd name="T50" fmla="*/ 38 w 40"/>
                <a:gd name="T51" fmla="*/ 14 h 42"/>
                <a:gd name="T52" fmla="*/ 37 w 40"/>
                <a:gd name="T53" fmla="*/ 14 h 42"/>
                <a:gd name="T54" fmla="*/ 40 w 40"/>
                <a:gd name="T55" fmla="*/ 10 h 42"/>
                <a:gd name="T56" fmla="*/ 39 w 40"/>
                <a:gd name="T57" fmla="*/ 8 h 42"/>
                <a:gd name="T58" fmla="*/ 37 w 40"/>
                <a:gd name="T59" fmla="*/ 5 h 42"/>
                <a:gd name="T60" fmla="*/ 32 w 40"/>
                <a:gd name="T61" fmla="*/ 3 h 42"/>
                <a:gd name="T62" fmla="*/ 31 w 40"/>
                <a:gd name="T63" fmla="*/ 4 h 42"/>
                <a:gd name="T64" fmla="*/ 28 w 40"/>
                <a:gd name="T65" fmla="*/ 6 h 42"/>
                <a:gd name="T66" fmla="*/ 28 w 40"/>
                <a:gd name="T67" fmla="*/ 2 h 42"/>
                <a:gd name="T68" fmla="*/ 28 w 40"/>
                <a:gd name="T69" fmla="*/ 2 h 42"/>
                <a:gd name="T70" fmla="*/ 28 w 40"/>
                <a:gd name="T71" fmla="*/ 1 h 42"/>
                <a:gd name="T72" fmla="*/ 27 w 40"/>
                <a:gd name="T73" fmla="*/ 1 h 42"/>
                <a:gd name="T74" fmla="*/ 27 w 40"/>
                <a:gd name="T75" fmla="*/ 1 h 42"/>
                <a:gd name="T76" fmla="*/ 17 w 40"/>
                <a:gd name="T77" fmla="*/ 0 h 42"/>
                <a:gd name="T78" fmla="*/ 14 w 40"/>
                <a:gd name="T79" fmla="*/ 5 h 42"/>
                <a:gd name="T80" fmla="*/ 11 w 40"/>
                <a:gd name="T81" fmla="*/ 3 h 42"/>
                <a:gd name="T82" fmla="*/ 5 w 40"/>
                <a:gd name="T83" fmla="*/ 7 h 42"/>
                <a:gd name="T84" fmla="*/ 5 w 40"/>
                <a:gd name="T85" fmla="*/ 14 h 42"/>
                <a:gd name="T86" fmla="*/ 2 w 40"/>
                <a:gd name="T87" fmla="*/ 26 h 42"/>
                <a:gd name="T88" fmla="*/ 5 w 40"/>
                <a:gd name="T89" fmla="*/ 29 h 42"/>
                <a:gd name="T90" fmla="*/ 15 w 40"/>
                <a:gd name="T91" fmla="*/ 36 h 42"/>
                <a:gd name="T92" fmla="*/ 17 w 40"/>
                <a:gd name="T93" fmla="*/ 40 h 42"/>
                <a:gd name="T94" fmla="*/ 18 w 40"/>
                <a:gd name="T95" fmla="*/ 41 h 42"/>
                <a:gd name="T96" fmla="*/ 22 w 40"/>
                <a:gd name="T97" fmla="*/ 41 h 42"/>
                <a:gd name="T98" fmla="*/ 28 w 40"/>
                <a:gd name="T99" fmla="*/ 36 h 42"/>
                <a:gd name="T100" fmla="*/ 31 w 40"/>
                <a:gd name="T101" fmla="*/ 37 h 42"/>
                <a:gd name="T102" fmla="*/ 33 w 40"/>
                <a:gd name="T103" fmla="*/ 38 h 42"/>
                <a:gd name="T104" fmla="*/ 36 w 40"/>
                <a:gd name="T105" fmla="*/ 35 h 42"/>
                <a:gd name="T106" fmla="*/ 27 w 40"/>
                <a:gd name="T107" fmla="*/ 3 h 42"/>
                <a:gd name="T108" fmla="*/ 27 w 40"/>
                <a:gd name="T109" fmla="*/ 3 h 42"/>
                <a:gd name="T110" fmla="*/ 19 w 40"/>
                <a:gd name="T111" fmla="*/ 40 h 42"/>
                <a:gd name="T112" fmla="*/ 19 w 40"/>
                <a:gd name="T11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 h="42">
                  <a:moveTo>
                    <a:pt x="34" y="37"/>
                  </a:moveTo>
                  <a:cubicBezTo>
                    <a:pt x="34" y="36"/>
                    <a:pt x="34" y="36"/>
                    <a:pt x="34" y="36"/>
                  </a:cubicBezTo>
                  <a:cubicBezTo>
                    <a:pt x="34" y="36"/>
                    <a:pt x="35" y="36"/>
                    <a:pt x="35" y="36"/>
                  </a:cubicBezTo>
                  <a:cubicBezTo>
                    <a:pt x="33" y="37"/>
                    <a:pt x="31" y="37"/>
                    <a:pt x="30" y="35"/>
                  </a:cubicBezTo>
                  <a:cubicBezTo>
                    <a:pt x="30" y="35"/>
                    <a:pt x="30" y="36"/>
                    <a:pt x="30" y="36"/>
                  </a:cubicBezTo>
                  <a:cubicBezTo>
                    <a:pt x="29" y="35"/>
                    <a:pt x="28" y="33"/>
                    <a:pt x="27" y="32"/>
                  </a:cubicBezTo>
                  <a:cubicBezTo>
                    <a:pt x="27" y="33"/>
                    <a:pt x="27" y="34"/>
                    <a:pt x="28" y="34"/>
                  </a:cubicBezTo>
                  <a:cubicBezTo>
                    <a:pt x="27" y="34"/>
                    <a:pt x="27" y="33"/>
                    <a:pt x="27" y="33"/>
                  </a:cubicBezTo>
                  <a:cubicBezTo>
                    <a:pt x="27" y="34"/>
                    <a:pt x="27" y="34"/>
                    <a:pt x="27" y="35"/>
                  </a:cubicBezTo>
                  <a:cubicBezTo>
                    <a:pt x="28" y="34"/>
                    <a:pt x="27" y="36"/>
                    <a:pt x="27" y="36"/>
                  </a:cubicBezTo>
                  <a:cubicBezTo>
                    <a:pt x="27" y="37"/>
                    <a:pt x="28" y="38"/>
                    <a:pt x="28" y="38"/>
                  </a:cubicBezTo>
                  <a:cubicBezTo>
                    <a:pt x="27" y="39"/>
                    <a:pt x="26" y="39"/>
                    <a:pt x="26" y="39"/>
                  </a:cubicBezTo>
                  <a:cubicBezTo>
                    <a:pt x="26" y="40"/>
                    <a:pt x="25" y="41"/>
                    <a:pt x="25" y="40"/>
                  </a:cubicBezTo>
                  <a:cubicBezTo>
                    <a:pt x="26" y="40"/>
                    <a:pt x="25" y="40"/>
                    <a:pt x="25" y="40"/>
                  </a:cubicBezTo>
                  <a:cubicBezTo>
                    <a:pt x="24" y="40"/>
                    <a:pt x="23" y="40"/>
                    <a:pt x="22" y="40"/>
                  </a:cubicBezTo>
                  <a:cubicBezTo>
                    <a:pt x="22" y="40"/>
                    <a:pt x="22" y="40"/>
                    <a:pt x="22" y="40"/>
                  </a:cubicBezTo>
                  <a:cubicBezTo>
                    <a:pt x="22" y="40"/>
                    <a:pt x="22" y="40"/>
                    <a:pt x="21" y="40"/>
                  </a:cubicBezTo>
                  <a:cubicBezTo>
                    <a:pt x="21" y="40"/>
                    <a:pt x="19" y="40"/>
                    <a:pt x="18" y="40"/>
                  </a:cubicBezTo>
                  <a:cubicBezTo>
                    <a:pt x="18" y="40"/>
                    <a:pt x="19" y="40"/>
                    <a:pt x="19" y="40"/>
                  </a:cubicBezTo>
                  <a:cubicBezTo>
                    <a:pt x="19" y="40"/>
                    <a:pt x="19" y="40"/>
                    <a:pt x="19" y="40"/>
                  </a:cubicBezTo>
                  <a:cubicBezTo>
                    <a:pt x="17" y="39"/>
                    <a:pt x="16" y="38"/>
                    <a:pt x="16" y="36"/>
                  </a:cubicBezTo>
                  <a:cubicBezTo>
                    <a:pt x="16" y="36"/>
                    <a:pt x="16" y="33"/>
                    <a:pt x="16" y="33"/>
                  </a:cubicBezTo>
                  <a:cubicBezTo>
                    <a:pt x="16" y="34"/>
                    <a:pt x="15" y="35"/>
                    <a:pt x="14" y="35"/>
                  </a:cubicBezTo>
                  <a:cubicBezTo>
                    <a:pt x="13" y="38"/>
                    <a:pt x="11" y="37"/>
                    <a:pt x="9" y="36"/>
                  </a:cubicBezTo>
                  <a:cubicBezTo>
                    <a:pt x="9" y="36"/>
                    <a:pt x="4" y="30"/>
                    <a:pt x="6" y="30"/>
                  </a:cubicBezTo>
                  <a:cubicBezTo>
                    <a:pt x="5" y="31"/>
                    <a:pt x="5" y="31"/>
                    <a:pt x="5" y="31"/>
                  </a:cubicBezTo>
                  <a:cubicBezTo>
                    <a:pt x="6" y="30"/>
                    <a:pt x="7" y="29"/>
                    <a:pt x="8" y="28"/>
                  </a:cubicBezTo>
                  <a:cubicBezTo>
                    <a:pt x="8" y="28"/>
                    <a:pt x="9" y="27"/>
                    <a:pt x="9" y="26"/>
                  </a:cubicBezTo>
                  <a:cubicBezTo>
                    <a:pt x="8" y="27"/>
                    <a:pt x="6" y="26"/>
                    <a:pt x="5" y="26"/>
                  </a:cubicBezTo>
                  <a:cubicBezTo>
                    <a:pt x="3" y="26"/>
                    <a:pt x="2" y="24"/>
                    <a:pt x="2" y="21"/>
                  </a:cubicBezTo>
                  <a:cubicBezTo>
                    <a:pt x="3" y="22"/>
                    <a:pt x="3" y="21"/>
                    <a:pt x="3" y="20"/>
                  </a:cubicBezTo>
                  <a:cubicBezTo>
                    <a:pt x="2" y="22"/>
                    <a:pt x="2" y="18"/>
                    <a:pt x="3" y="19"/>
                  </a:cubicBezTo>
                  <a:cubicBezTo>
                    <a:pt x="2" y="14"/>
                    <a:pt x="7" y="16"/>
                    <a:pt x="11" y="15"/>
                  </a:cubicBezTo>
                  <a:cubicBezTo>
                    <a:pt x="9" y="14"/>
                    <a:pt x="5" y="11"/>
                    <a:pt x="6" y="9"/>
                  </a:cubicBezTo>
                  <a:cubicBezTo>
                    <a:pt x="6" y="8"/>
                    <a:pt x="8" y="7"/>
                    <a:pt x="9" y="6"/>
                  </a:cubicBezTo>
                  <a:cubicBezTo>
                    <a:pt x="10" y="5"/>
                    <a:pt x="11" y="4"/>
                    <a:pt x="12" y="5"/>
                  </a:cubicBezTo>
                  <a:cubicBezTo>
                    <a:pt x="14" y="6"/>
                    <a:pt x="15" y="8"/>
                    <a:pt x="17" y="9"/>
                  </a:cubicBezTo>
                  <a:cubicBezTo>
                    <a:pt x="17" y="9"/>
                    <a:pt x="16" y="6"/>
                    <a:pt x="17" y="8"/>
                  </a:cubicBezTo>
                  <a:cubicBezTo>
                    <a:pt x="17" y="4"/>
                    <a:pt x="16" y="1"/>
                    <a:pt x="20" y="1"/>
                  </a:cubicBezTo>
                  <a:cubicBezTo>
                    <a:pt x="22" y="1"/>
                    <a:pt x="26" y="0"/>
                    <a:pt x="27" y="2"/>
                  </a:cubicBezTo>
                  <a:cubicBezTo>
                    <a:pt x="26" y="1"/>
                    <a:pt x="26" y="1"/>
                    <a:pt x="27" y="2"/>
                  </a:cubicBezTo>
                  <a:cubicBezTo>
                    <a:pt x="28" y="2"/>
                    <a:pt x="27" y="4"/>
                    <a:pt x="27" y="4"/>
                  </a:cubicBezTo>
                  <a:cubicBezTo>
                    <a:pt x="27" y="4"/>
                    <a:pt x="28" y="3"/>
                    <a:pt x="27" y="3"/>
                  </a:cubicBezTo>
                  <a:cubicBezTo>
                    <a:pt x="28" y="5"/>
                    <a:pt x="27" y="7"/>
                    <a:pt x="27" y="9"/>
                  </a:cubicBezTo>
                  <a:cubicBezTo>
                    <a:pt x="28" y="8"/>
                    <a:pt x="28" y="7"/>
                    <a:pt x="29" y="7"/>
                  </a:cubicBezTo>
                  <a:cubicBezTo>
                    <a:pt x="29" y="7"/>
                    <a:pt x="29" y="7"/>
                    <a:pt x="29" y="7"/>
                  </a:cubicBezTo>
                  <a:cubicBezTo>
                    <a:pt x="30" y="6"/>
                    <a:pt x="31" y="4"/>
                    <a:pt x="32" y="4"/>
                  </a:cubicBezTo>
                  <a:cubicBezTo>
                    <a:pt x="34" y="3"/>
                    <a:pt x="36" y="6"/>
                    <a:pt x="37" y="7"/>
                  </a:cubicBezTo>
                  <a:cubicBezTo>
                    <a:pt x="38" y="8"/>
                    <a:pt x="39" y="10"/>
                    <a:pt x="38" y="12"/>
                  </a:cubicBezTo>
                  <a:cubicBezTo>
                    <a:pt x="36" y="13"/>
                    <a:pt x="35" y="14"/>
                    <a:pt x="34" y="15"/>
                  </a:cubicBezTo>
                  <a:cubicBezTo>
                    <a:pt x="36" y="15"/>
                    <a:pt x="38" y="14"/>
                    <a:pt x="39" y="15"/>
                  </a:cubicBezTo>
                  <a:cubicBezTo>
                    <a:pt x="39" y="15"/>
                    <a:pt x="39" y="14"/>
                    <a:pt x="38" y="14"/>
                  </a:cubicBezTo>
                  <a:cubicBezTo>
                    <a:pt x="39" y="14"/>
                    <a:pt x="37" y="14"/>
                    <a:pt x="37" y="14"/>
                  </a:cubicBezTo>
                  <a:cubicBezTo>
                    <a:pt x="37" y="14"/>
                    <a:pt x="37" y="14"/>
                    <a:pt x="37" y="14"/>
                  </a:cubicBezTo>
                  <a:cubicBezTo>
                    <a:pt x="37" y="14"/>
                    <a:pt x="38" y="13"/>
                    <a:pt x="39" y="12"/>
                  </a:cubicBezTo>
                  <a:cubicBezTo>
                    <a:pt x="39" y="12"/>
                    <a:pt x="39" y="11"/>
                    <a:pt x="40" y="10"/>
                  </a:cubicBezTo>
                  <a:cubicBezTo>
                    <a:pt x="40" y="10"/>
                    <a:pt x="40" y="9"/>
                    <a:pt x="39" y="9"/>
                  </a:cubicBezTo>
                  <a:cubicBezTo>
                    <a:pt x="39" y="8"/>
                    <a:pt x="39" y="8"/>
                    <a:pt x="39" y="8"/>
                  </a:cubicBezTo>
                  <a:cubicBezTo>
                    <a:pt x="38" y="8"/>
                    <a:pt x="37" y="5"/>
                    <a:pt x="37" y="5"/>
                  </a:cubicBezTo>
                  <a:cubicBezTo>
                    <a:pt x="37" y="5"/>
                    <a:pt x="37" y="5"/>
                    <a:pt x="37" y="5"/>
                  </a:cubicBezTo>
                  <a:cubicBezTo>
                    <a:pt x="36" y="4"/>
                    <a:pt x="34" y="4"/>
                    <a:pt x="32" y="3"/>
                  </a:cubicBezTo>
                  <a:cubicBezTo>
                    <a:pt x="33" y="3"/>
                    <a:pt x="32" y="4"/>
                    <a:pt x="32" y="3"/>
                  </a:cubicBezTo>
                  <a:cubicBezTo>
                    <a:pt x="32" y="3"/>
                    <a:pt x="32" y="3"/>
                    <a:pt x="32" y="3"/>
                  </a:cubicBezTo>
                  <a:cubicBezTo>
                    <a:pt x="32" y="3"/>
                    <a:pt x="31" y="3"/>
                    <a:pt x="31" y="4"/>
                  </a:cubicBezTo>
                  <a:cubicBezTo>
                    <a:pt x="31" y="3"/>
                    <a:pt x="31" y="3"/>
                    <a:pt x="31" y="3"/>
                  </a:cubicBezTo>
                  <a:cubicBezTo>
                    <a:pt x="31" y="3"/>
                    <a:pt x="29" y="6"/>
                    <a:pt x="28" y="6"/>
                  </a:cubicBezTo>
                  <a:cubicBezTo>
                    <a:pt x="28" y="6"/>
                    <a:pt x="29" y="6"/>
                    <a:pt x="29" y="5"/>
                  </a:cubicBezTo>
                  <a:cubicBezTo>
                    <a:pt x="29" y="4"/>
                    <a:pt x="29" y="3"/>
                    <a:pt x="28" y="2"/>
                  </a:cubicBezTo>
                  <a:cubicBezTo>
                    <a:pt x="28" y="2"/>
                    <a:pt x="28" y="2"/>
                    <a:pt x="28" y="2"/>
                  </a:cubicBezTo>
                  <a:cubicBezTo>
                    <a:pt x="28" y="2"/>
                    <a:pt x="28" y="2"/>
                    <a:pt x="28" y="2"/>
                  </a:cubicBezTo>
                  <a:cubicBezTo>
                    <a:pt x="28" y="1"/>
                    <a:pt x="28" y="1"/>
                    <a:pt x="27" y="1"/>
                  </a:cubicBezTo>
                  <a:cubicBezTo>
                    <a:pt x="27" y="1"/>
                    <a:pt x="28" y="1"/>
                    <a:pt x="28" y="1"/>
                  </a:cubicBezTo>
                  <a:cubicBezTo>
                    <a:pt x="28" y="1"/>
                    <a:pt x="27" y="0"/>
                    <a:pt x="27" y="1"/>
                  </a:cubicBezTo>
                  <a:cubicBezTo>
                    <a:pt x="27" y="1"/>
                    <a:pt x="27" y="1"/>
                    <a:pt x="27" y="1"/>
                  </a:cubicBezTo>
                  <a:cubicBezTo>
                    <a:pt x="27" y="1"/>
                    <a:pt x="27" y="1"/>
                    <a:pt x="27" y="1"/>
                  </a:cubicBezTo>
                  <a:cubicBezTo>
                    <a:pt x="27" y="1"/>
                    <a:pt x="27" y="1"/>
                    <a:pt x="27" y="1"/>
                  </a:cubicBezTo>
                  <a:cubicBezTo>
                    <a:pt x="26" y="0"/>
                    <a:pt x="25" y="0"/>
                    <a:pt x="24" y="0"/>
                  </a:cubicBezTo>
                  <a:cubicBezTo>
                    <a:pt x="22" y="0"/>
                    <a:pt x="19" y="0"/>
                    <a:pt x="17" y="0"/>
                  </a:cubicBezTo>
                  <a:cubicBezTo>
                    <a:pt x="15" y="1"/>
                    <a:pt x="15" y="4"/>
                    <a:pt x="15" y="5"/>
                  </a:cubicBezTo>
                  <a:cubicBezTo>
                    <a:pt x="15" y="5"/>
                    <a:pt x="14" y="5"/>
                    <a:pt x="14" y="5"/>
                  </a:cubicBezTo>
                  <a:cubicBezTo>
                    <a:pt x="14" y="4"/>
                    <a:pt x="13" y="3"/>
                    <a:pt x="12" y="3"/>
                  </a:cubicBezTo>
                  <a:cubicBezTo>
                    <a:pt x="12" y="3"/>
                    <a:pt x="11" y="3"/>
                    <a:pt x="11" y="3"/>
                  </a:cubicBezTo>
                  <a:cubicBezTo>
                    <a:pt x="8" y="3"/>
                    <a:pt x="7" y="5"/>
                    <a:pt x="5" y="7"/>
                  </a:cubicBezTo>
                  <a:cubicBezTo>
                    <a:pt x="6" y="6"/>
                    <a:pt x="5" y="8"/>
                    <a:pt x="5" y="7"/>
                  </a:cubicBezTo>
                  <a:cubicBezTo>
                    <a:pt x="3" y="10"/>
                    <a:pt x="5" y="12"/>
                    <a:pt x="7" y="14"/>
                  </a:cubicBezTo>
                  <a:cubicBezTo>
                    <a:pt x="7" y="14"/>
                    <a:pt x="5" y="13"/>
                    <a:pt x="5" y="14"/>
                  </a:cubicBezTo>
                  <a:cubicBezTo>
                    <a:pt x="0" y="14"/>
                    <a:pt x="2" y="17"/>
                    <a:pt x="2" y="21"/>
                  </a:cubicBezTo>
                  <a:cubicBezTo>
                    <a:pt x="2" y="23"/>
                    <a:pt x="1" y="24"/>
                    <a:pt x="2" y="26"/>
                  </a:cubicBezTo>
                  <a:cubicBezTo>
                    <a:pt x="3" y="28"/>
                    <a:pt x="5" y="26"/>
                    <a:pt x="7" y="27"/>
                  </a:cubicBezTo>
                  <a:cubicBezTo>
                    <a:pt x="6" y="28"/>
                    <a:pt x="6" y="28"/>
                    <a:pt x="5" y="29"/>
                  </a:cubicBezTo>
                  <a:cubicBezTo>
                    <a:pt x="5" y="29"/>
                    <a:pt x="4" y="31"/>
                    <a:pt x="4" y="30"/>
                  </a:cubicBezTo>
                  <a:cubicBezTo>
                    <a:pt x="3" y="34"/>
                    <a:pt x="12" y="42"/>
                    <a:pt x="15" y="36"/>
                  </a:cubicBezTo>
                  <a:cubicBezTo>
                    <a:pt x="15" y="37"/>
                    <a:pt x="15" y="35"/>
                    <a:pt x="15" y="35"/>
                  </a:cubicBezTo>
                  <a:cubicBezTo>
                    <a:pt x="15" y="37"/>
                    <a:pt x="15" y="39"/>
                    <a:pt x="17" y="40"/>
                  </a:cubicBezTo>
                  <a:cubicBezTo>
                    <a:pt x="17" y="40"/>
                    <a:pt x="17" y="40"/>
                    <a:pt x="16" y="40"/>
                  </a:cubicBezTo>
                  <a:cubicBezTo>
                    <a:pt x="17" y="41"/>
                    <a:pt x="17" y="41"/>
                    <a:pt x="18" y="41"/>
                  </a:cubicBezTo>
                  <a:cubicBezTo>
                    <a:pt x="18" y="41"/>
                    <a:pt x="20" y="41"/>
                    <a:pt x="18" y="41"/>
                  </a:cubicBezTo>
                  <a:cubicBezTo>
                    <a:pt x="19" y="41"/>
                    <a:pt x="22" y="41"/>
                    <a:pt x="22" y="41"/>
                  </a:cubicBezTo>
                  <a:cubicBezTo>
                    <a:pt x="24" y="41"/>
                    <a:pt x="26" y="41"/>
                    <a:pt x="27" y="40"/>
                  </a:cubicBezTo>
                  <a:cubicBezTo>
                    <a:pt x="28" y="40"/>
                    <a:pt x="29" y="36"/>
                    <a:pt x="28" y="36"/>
                  </a:cubicBezTo>
                  <a:cubicBezTo>
                    <a:pt x="28" y="35"/>
                    <a:pt x="28" y="35"/>
                    <a:pt x="28" y="34"/>
                  </a:cubicBezTo>
                  <a:cubicBezTo>
                    <a:pt x="29" y="35"/>
                    <a:pt x="30" y="37"/>
                    <a:pt x="31" y="37"/>
                  </a:cubicBezTo>
                  <a:cubicBezTo>
                    <a:pt x="31" y="38"/>
                    <a:pt x="32" y="38"/>
                    <a:pt x="33" y="38"/>
                  </a:cubicBezTo>
                  <a:cubicBezTo>
                    <a:pt x="33" y="38"/>
                    <a:pt x="33" y="38"/>
                    <a:pt x="33" y="38"/>
                  </a:cubicBezTo>
                  <a:cubicBezTo>
                    <a:pt x="34" y="38"/>
                    <a:pt x="35" y="36"/>
                    <a:pt x="36" y="36"/>
                  </a:cubicBezTo>
                  <a:cubicBezTo>
                    <a:pt x="36" y="35"/>
                    <a:pt x="36" y="35"/>
                    <a:pt x="36" y="35"/>
                  </a:cubicBezTo>
                  <a:cubicBezTo>
                    <a:pt x="36" y="36"/>
                    <a:pt x="35" y="36"/>
                    <a:pt x="34" y="37"/>
                  </a:cubicBezTo>
                  <a:close/>
                  <a:moveTo>
                    <a:pt x="27" y="3"/>
                  </a:moveTo>
                  <a:cubicBezTo>
                    <a:pt x="27" y="3"/>
                    <a:pt x="27" y="4"/>
                    <a:pt x="27" y="4"/>
                  </a:cubicBezTo>
                  <a:cubicBezTo>
                    <a:pt x="27" y="3"/>
                    <a:pt x="27" y="3"/>
                    <a:pt x="27" y="3"/>
                  </a:cubicBezTo>
                  <a:close/>
                  <a:moveTo>
                    <a:pt x="19" y="40"/>
                  </a:moveTo>
                  <a:cubicBezTo>
                    <a:pt x="19" y="40"/>
                    <a:pt x="19" y="40"/>
                    <a:pt x="19" y="40"/>
                  </a:cubicBezTo>
                  <a:cubicBezTo>
                    <a:pt x="19" y="40"/>
                    <a:pt x="19" y="40"/>
                    <a:pt x="19" y="40"/>
                  </a:cubicBezTo>
                  <a:cubicBezTo>
                    <a:pt x="19" y="40"/>
                    <a:pt x="19" y="40"/>
                    <a:pt x="19"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98" name="Freeform 2952"/>
            <p:cNvSpPr>
              <a:spLocks noChangeArrowheads="1"/>
            </p:cNvSpPr>
            <p:nvPr/>
          </p:nvSpPr>
          <p:spPr bwMode="auto">
            <a:xfrm>
              <a:off x="200025" y="95250"/>
              <a:ext cx="52388" cy="100012"/>
            </a:xfrm>
            <a:custGeom>
              <a:avLst/>
              <a:gdLst>
                <a:gd name="T0" fmla="*/ 8 w 9"/>
                <a:gd name="T1" fmla="*/ 1 h 17"/>
                <a:gd name="T2" fmla="*/ 8 w 9"/>
                <a:gd name="T3" fmla="*/ 0 h 17"/>
                <a:gd name="T4" fmla="*/ 8 w 9"/>
                <a:gd name="T5" fmla="*/ 3 h 17"/>
                <a:gd name="T6" fmla="*/ 8 w 9"/>
                <a:gd name="T7" fmla="*/ 7 h 17"/>
                <a:gd name="T8" fmla="*/ 6 w 9"/>
                <a:gd name="T9" fmla="*/ 10 h 17"/>
                <a:gd name="T10" fmla="*/ 0 w 9"/>
                <a:gd name="T11" fmla="*/ 10 h 17"/>
                <a:gd name="T12" fmla="*/ 3 w 9"/>
                <a:gd name="T13" fmla="*/ 12 h 17"/>
                <a:gd name="T14" fmla="*/ 2 w 9"/>
                <a:gd name="T15" fmla="*/ 12 h 17"/>
                <a:gd name="T16" fmla="*/ 3 w 9"/>
                <a:gd name="T17" fmla="*/ 12 h 17"/>
                <a:gd name="T18" fmla="*/ 3 w 9"/>
                <a:gd name="T19" fmla="*/ 12 h 17"/>
                <a:gd name="T20" fmla="*/ 5 w 9"/>
                <a:gd name="T21" fmla="*/ 15 h 17"/>
                <a:gd name="T22" fmla="*/ 4 w 9"/>
                <a:gd name="T23" fmla="*/ 17 h 17"/>
                <a:gd name="T24" fmla="*/ 5 w 9"/>
                <a:gd name="T25" fmla="*/ 15 h 17"/>
                <a:gd name="T26" fmla="*/ 2 w 9"/>
                <a:gd name="T27" fmla="*/ 11 h 17"/>
                <a:gd name="T28" fmla="*/ 5 w 9"/>
                <a:gd name="T29" fmla="*/ 10 h 17"/>
                <a:gd name="T30" fmla="*/ 6 w 9"/>
                <a:gd name="T31" fmla="*/ 11 h 17"/>
                <a:gd name="T32" fmla="*/ 8 w 9"/>
                <a:gd name="T33" fmla="*/ 9 h 17"/>
                <a:gd name="T34" fmla="*/ 9 w 9"/>
                <a:gd name="T35" fmla="*/ 7 h 17"/>
                <a:gd name="T36" fmla="*/ 8 w 9"/>
                <a:gd name="T3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7">
                  <a:moveTo>
                    <a:pt x="8" y="1"/>
                  </a:moveTo>
                  <a:cubicBezTo>
                    <a:pt x="8" y="1"/>
                    <a:pt x="8" y="1"/>
                    <a:pt x="8" y="0"/>
                  </a:cubicBezTo>
                  <a:cubicBezTo>
                    <a:pt x="8" y="0"/>
                    <a:pt x="8" y="2"/>
                    <a:pt x="8" y="3"/>
                  </a:cubicBezTo>
                  <a:cubicBezTo>
                    <a:pt x="8" y="4"/>
                    <a:pt x="9" y="7"/>
                    <a:pt x="8" y="7"/>
                  </a:cubicBezTo>
                  <a:cubicBezTo>
                    <a:pt x="9" y="7"/>
                    <a:pt x="6" y="10"/>
                    <a:pt x="6" y="10"/>
                  </a:cubicBezTo>
                  <a:cubicBezTo>
                    <a:pt x="4" y="11"/>
                    <a:pt x="2" y="10"/>
                    <a:pt x="0" y="10"/>
                  </a:cubicBezTo>
                  <a:cubicBezTo>
                    <a:pt x="0" y="10"/>
                    <a:pt x="2" y="12"/>
                    <a:pt x="3" y="12"/>
                  </a:cubicBezTo>
                  <a:cubicBezTo>
                    <a:pt x="3" y="12"/>
                    <a:pt x="3" y="12"/>
                    <a:pt x="2" y="12"/>
                  </a:cubicBezTo>
                  <a:cubicBezTo>
                    <a:pt x="3" y="12"/>
                    <a:pt x="3" y="12"/>
                    <a:pt x="3" y="12"/>
                  </a:cubicBezTo>
                  <a:cubicBezTo>
                    <a:pt x="3" y="12"/>
                    <a:pt x="3" y="12"/>
                    <a:pt x="3" y="12"/>
                  </a:cubicBezTo>
                  <a:cubicBezTo>
                    <a:pt x="4" y="13"/>
                    <a:pt x="4" y="14"/>
                    <a:pt x="5" y="15"/>
                  </a:cubicBezTo>
                  <a:cubicBezTo>
                    <a:pt x="5" y="16"/>
                    <a:pt x="4" y="17"/>
                    <a:pt x="4" y="17"/>
                  </a:cubicBezTo>
                  <a:cubicBezTo>
                    <a:pt x="5" y="17"/>
                    <a:pt x="5" y="16"/>
                    <a:pt x="5" y="15"/>
                  </a:cubicBezTo>
                  <a:cubicBezTo>
                    <a:pt x="5" y="14"/>
                    <a:pt x="3" y="12"/>
                    <a:pt x="2" y="11"/>
                  </a:cubicBezTo>
                  <a:cubicBezTo>
                    <a:pt x="3" y="11"/>
                    <a:pt x="5" y="10"/>
                    <a:pt x="5" y="10"/>
                  </a:cubicBezTo>
                  <a:cubicBezTo>
                    <a:pt x="4" y="11"/>
                    <a:pt x="5" y="10"/>
                    <a:pt x="6" y="11"/>
                  </a:cubicBezTo>
                  <a:cubicBezTo>
                    <a:pt x="6" y="11"/>
                    <a:pt x="8" y="10"/>
                    <a:pt x="8" y="9"/>
                  </a:cubicBezTo>
                  <a:cubicBezTo>
                    <a:pt x="7" y="10"/>
                    <a:pt x="8" y="7"/>
                    <a:pt x="9" y="7"/>
                  </a:cubicBezTo>
                  <a:cubicBezTo>
                    <a:pt x="9" y="7"/>
                    <a:pt x="8" y="3"/>
                    <a:pt x="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99" name="Freeform 2953"/>
            <p:cNvSpPr>
              <a:spLocks noChangeArrowheads="1"/>
            </p:cNvSpPr>
            <p:nvPr/>
          </p:nvSpPr>
          <p:spPr bwMode="auto">
            <a:xfrm>
              <a:off x="187325" y="182563"/>
              <a:ext cx="41275" cy="36512"/>
            </a:xfrm>
            <a:custGeom>
              <a:avLst/>
              <a:gdLst>
                <a:gd name="T0" fmla="*/ 7 w 7"/>
                <a:gd name="T1" fmla="*/ 0 h 6"/>
                <a:gd name="T2" fmla="*/ 0 w 7"/>
                <a:gd name="T3" fmla="*/ 6 h 6"/>
                <a:gd name="T4" fmla="*/ 0 w 7"/>
                <a:gd name="T5" fmla="*/ 6 h 6"/>
                <a:gd name="T6" fmla="*/ 7 w 7"/>
                <a:gd name="T7" fmla="*/ 0 h 6"/>
                <a:gd name="T8" fmla="*/ 7 w 7"/>
                <a:gd name="T9" fmla="*/ 0 h 6"/>
              </a:gdLst>
              <a:ahLst/>
              <a:cxnLst>
                <a:cxn ang="0">
                  <a:pos x="T0" y="T1"/>
                </a:cxn>
                <a:cxn ang="0">
                  <a:pos x="T2" y="T3"/>
                </a:cxn>
                <a:cxn ang="0">
                  <a:pos x="T4" y="T5"/>
                </a:cxn>
                <a:cxn ang="0">
                  <a:pos x="T6" y="T7"/>
                </a:cxn>
                <a:cxn ang="0">
                  <a:pos x="T8" y="T9"/>
                </a:cxn>
              </a:cxnLst>
              <a:rect l="0" t="0" r="r" b="b"/>
              <a:pathLst>
                <a:path w="7" h="6">
                  <a:moveTo>
                    <a:pt x="7" y="0"/>
                  </a:moveTo>
                  <a:cubicBezTo>
                    <a:pt x="5" y="3"/>
                    <a:pt x="3" y="5"/>
                    <a:pt x="0" y="6"/>
                  </a:cubicBezTo>
                  <a:cubicBezTo>
                    <a:pt x="0" y="6"/>
                    <a:pt x="0" y="6"/>
                    <a:pt x="0" y="6"/>
                  </a:cubicBezTo>
                  <a:cubicBezTo>
                    <a:pt x="3" y="5"/>
                    <a:pt x="6" y="3"/>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0" name="Freeform 2954"/>
            <p:cNvSpPr>
              <a:spLocks noChangeArrowheads="1"/>
            </p:cNvSpPr>
            <p:nvPr/>
          </p:nvSpPr>
          <p:spPr bwMode="auto">
            <a:xfrm>
              <a:off x="217488" y="177800"/>
              <a:ext cx="11113" cy="11112"/>
            </a:xfrm>
            <a:custGeom>
              <a:avLst/>
              <a:gdLst>
                <a:gd name="T0" fmla="*/ 2 w 2"/>
                <a:gd name="T1" fmla="*/ 1 h 2"/>
                <a:gd name="T2" fmla="*/ 2 w 2"/>
                <a:gd name="T3" fmla="*/ 1 h 2"/>
                <a:gd name="T4" fmla="*/ 2 w 2"/>
                <a:gd name="T5" fmla="*/ 0 h 2"/>
                <a:gd name="T6" fmla="*/ 2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1"/>
                    <a:pt x="2" y="1"/>
                  </a:cubicBezTo>
                  <a:cubicBezTo>
                    <a:pt x="2" y="1"/>
                    <a:pt x="2" y="0"/>
                    <a:pt x="2" y="0"/>
                  </a:cubicBezTo>
                  <a:cubicBezTo>
                    <a:pt x="0" y="1"/>
                    <a:pt x="1" y="2"/>
                    <a:pt x="2" y="1"/>
                  </a:cubicBezTo>
                  <a:cubicBezTo>
                    <a:pt x="2" y="1"/>
                    <a:pt x="2" y="1"/>
                    <a:pt x="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1" name="Freeform 2955"/>
            <p:cNvSpPr>
              <a:spLocks noChangeArrowheads="1"/>
            </p:cNvSpPr>
            <p:nvPr/>
          </p:nvSpPr>
          <p:spPr bwMode="auto">
            <a:xfrm>
              <a:off x="169863" y="182563"/>
              <a:ext cx="58738" cy="23812"/>
            </a:xfrm>
            <a:custGeom>
              <a:avLst/>
              <a:gdLst>
                <a:gd name="T0" fmla="*/ 1 w 10"/>
                <a:gd name="T1" fmla="*/ 4 h 4"/>
                <a:gd name="T2" fmla="*/ 10 w 10"/>
                <a:gd name="T3" fmla="*/ 0 h 4"/>
                <a:gd name="T4" fmla="*/ 10 w 10"/>
                <a:gd name="T5" fmla="*/ 0 h 4"/>
                <a:gd name="T6" fmla="*/ 1 w 10"/>
                <a:gd name="T7" fmla="*/ 4 h 4"/>
                <a:gd name="T8" fmla="*/ 1 w 10"/>
                <a:gd name="T9" fmla="*/ 4 h 4"/>
              </a:gdLst>
              <a:ahLst/>
              <a:cxnLst>
                <a:cxn ang="0">
                  <a:pos x="T0" y="T1"/>
                </a:cxn>
                <a:cxn ang="0">
                  <a:pos x="T2" y="T3"/>
                </a:cxn>
                <a:cxn ang="0">
                  <a:pos x="T4" y="T5"/>
                </a:cxn>
                <a:cxn ang="0">
                  <a:pos x="T6" y="T7"/>
                </a:cxn>
                <a:cxn ang="0">
                  <a:pos x="T8" y="T9"/>
                </a:cxn>
              </a:cxnLst>
              <a:rect l="0" t="0" r="r" b="b"/>
              <a:pathLst>
                <a:path w="10" h="4">
                  <a:moveTo>
                    <a:pt x="1" y="4"/>
                  </a:moveTo>
                  <a:cubicBezTo>
                    <a:pt x="4" y="2"/>
                    <a:pt x="6" y="0"/>
                    <a:pt x="10" y="0"/>
                  </a:cubicBezTo>
                  <a:cubicBezTo>
                    <a:pt x="10" y="0"/>
                    <a:pt x="10" y="0"/>
                    <a:pt x="10" y="0"/>
                  </a:cubicBezTo>
                  <a:cubicBezTo>
                    <a:pt x="6" y="0"/>
                    <a:pt x="3" y="2"/>
                    <a:pt x="1" y="4"/>
                  </a:cubicBezTo>
                  <a:cubicBezTo>
                    <a:pt x="0" y="4"/>
                    <a:pt x="1"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2" name="Freeform 2956"/>
            <p:cNvSpPr>
              <a:spLocks noChangeArrowheads="1"/>
            </p:cNvSpPr>
            <p:nvPr/>
          </p:nvSpPr>
          <p:spPr bwMode="auto">
            <a:xfrm>
              <a:off x="123825" y="219075"/>
              <a:ext cx="39688" cy="22225"/>
            </a:xfrm>
            <a:custGeom>
              <a:avLst/>
              <a:gdLst>
                <a:gd name="T0" fmla="*/ 0 w 7"/>
                <a:gd name="T1" fmla="*/ 4 h 4"/>
                <a:gd name="T2" fmla="*/ 7 w 7"/>
                <a:gd name="T3" fmla="*/ 0 h 4"/>
                <a:gd name="T4" fmla="*/ 6 w 7"/>
                <a:gd name="T5" fmla="*/ 0 h 4"/>
                <a:gd name="T6" fmla="*/ 0 w 7"/>
                <a:gd name="T7" fmla="*/ 3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cubicBezTo>
                    <a:pt x="3" y="2"/>
                    <a:pt x="5" y="1"/>
                    <a:pt x="7" y="0"/>
                  </a:cubicBezTo>
                  <a:cubicBezTo>
                    <a:pt x="7" y="0"/>
                    <a:pt x="6" y="0"/>
                    <a:pt x="6" y="0"/>
                  </a:cubicBezTo>
                  <a:cubicBezTo>
                    <a:pt x="4"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3" name="Freeform 2957"/>
            <p:cNvSpPr>
              <a:spLocks noChangeArrowheads="1"/>
            </p:cNvSpPr>
            <p:nvPr/>
          </p:nvSpPr>
          <p:spPr bwMode="auto">
            <a:xfrm>
              <a:off x="123825" y="212725"/>
              <a:ext cx="34925" cy="23812"/>
            </a:xfrm>
            <a:custGeom>
              <a:avLst/>
              <a:gdLst>
                <a:gd name="T0" fmla="*/ 6 w 6"/>
                <a:gd name="T1" fmla="*/ 0 h 4"/>
                <a:gd name="T2" fmla="*/ 0 w 6"/>
                <a:gd name="T3" fmla="*/ 4 h 4"/>
                <a:gd name="T4" fmla="*/ 0 w 6"/>
                <a:gd name="T5" fmla="*/ 4 h 4"/>
                <a:gd name="T6" fmla="*/ 6 w 6"/>
                <a:gd name="T7" fmla="*/ 0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4" y="2"/>
                    <a:pt x="2" y="3"/>
                    <a:pt x="0" y="4"/>
                  </a:cubicBezTo>
                  <a:cubicBezTo>
                    <a:pt x="0" y="4"/>
                    <a:pt x="0" y="4"/>
                    <a:pt x="0" y="4"/>
                  </a:cubicBezTo>
                  <a:cubicBezTo>
                    <a:pt x="2" y="3"/>
                    <a:pt x="4" y="2"/>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4" name="Freeform 2958"/>
            <p:cNvSpPr>
              <a:spLocks noChangeArrowheads="1"/>
            </p:cNvSpPr>
            <p:nvPr/>
          </p:nvSpPr>
          <p:spPr bwMode="auto">
            <a:xfrm>
              <a:off x="176213" y="171450"/>
              <a:ext cx="46038" cy="34925"/>
            </a:xfrm>
            <a:custGeom>
              <a:avLst/>
              <a:gdLst>
                <a:gd name="T0" fmla="*/ 8 w 8"/>
                <a:gd name="T1" fmla="*/ 0 h 6"/>
                <a:gd name="T2" fmla="*/ 0 w 8"/>
                <a:gd name="T3" fmla="*/ 6 h 6"/>
                <a:gd name="T4" fmla="*/ 0 w 8"/>
                <a:gd name="T5" fmla="*/ 6 h 6"/>
                <a:gd name="T6" fmla="*/ 8 w 8"/>
                <a:gd name="T7" fmla="*/ 1 h 6"/>
                <a:gd name="T8" fmla="*/ 8 w 8"/>
                <a:gd name="T9" fmla="*/ 0 h 6"/>
              </a:gdLst>
              <a:ahLst/>
              <a:cxnLst>
                <a:cxn ang="0">
                  <a:pos x="T0" y="T1"/>
                </a:cxn>
                <a:cxn ang="0">
                  <a:pos x="T2" y="T3"/>
                </a:cxn>
                <a:cxn ang="0">
                  <a:pos x="T4" y="T5"/>
                </a:cxn>
                <a:cxn ang="0">
                  <a:pos x="T6" y="T7"/>
                </a:cxn>
                <a:cxn ang="0">
                  <a:pos x="T8" y="T9"/>
                </a:cxn>
              </a:cxnLst>
              <a:rect l="0" t="0" r="r" b="b"/>
              <a:pathLst>
                <a:path w="8" h="6">
                  <a:moveTo>
                    <a:pt x="8" y="0"/>
                  </a:moveTo>
                  <a:cubicBezTo>
                    <a:pt x="5" y="2"/>
                    <a:pt x="2" y="4"/>
                    <a:pt x="0" y="6"/>
                  </a:cubicBezTo>
                  <a:cubicBezTo>
                    <a:pt x="0" y="6"/>
                    <a:pt x="0" y="6"/>
                    <a:pt x="0" y="6"/>
                  </a:cubicBezTo>
                  <a:cubicBezTo>
                    <a:pt x="3" y="4"/>
                    <a:pt x="5" y="2"/>
                    <a:pt x="8" y="1"/>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5" name="Freeform 2959"/>
            <p:cNvSpPr>
              <a:spLocks noChangeArrowheads="1"/>
            </p:cNvSpPr>
            <p:nvPr/>
          </p:nvSpPr>
          <p:spPr bwMode="auto">
            <a:xfrm>
              <a:off x="163513" y="171450"/>
              <a:ext cx="58738" cy="28575"/>
            </a:xfrm>
            <a:custGeom>
              <a:avLst/>
              <a:gdLst>
                <a:gd name="T0" fmla="*/ 1 w 10"/>
                <a:gd name="T1" fmla="*/ 5 h 5"/>
                <a:gd name="T2" fmla="*/ 9 w 10"/>
                <a:gd name="T3" fmla="*/ 0 h 5"/>
                <a:gd name="T4" fmla="*/ 9 w 10"/>
                <a:gd name="T5" fmla="*/ 0 h 5"/>
                <a:gd name="T6" fmla="*/ 1 w 10"/>
                <a:gd name="T7" fmla="*/ 5 h 5"/>
                <a:gd name="T8" fmla="*/ 1 w 10"/>
                <a:gd name="T9" fmla="*/ 5 h 5"/>
              </a:gdLst>
              <a:ahLst/>
              <a:cxnLst>
                <a:cxn ang="0">
                  <a:pos x="T0" y="T1"/>
                </a:cxn>
                <a:cxn ang="0">
                  <a:pos x="T2" y="T3"/>
                </a:cxn>
                <a:cxn ang="0">
                  <a:pos x="T4" y="T5"/>
                </a:cxn>
                <a:cxn ang="0">
                  <a:pos x="T6" y="T7"/>
                </a:cxn>
                <a:cxn ang="0">
                  <a:pos x="T8" y="T9"/>
                </a:cxn>
              </a:cxnLst>
              <a:rect l="0" t="0" r="r" b="b"/>
              <a:pathLst>
                <a:path w="10" h="5">
                  <a:moveTo>
                    <a:pt x="1" y="5"/>
                  </a:moveTo>
                  <a:cubicBezTo>
                    <a:pt x="4" y="3"/>
                    <a:pt x="6" y="1"/>
                    <a:pt x="9" y="0"/>
                  </a:cubicBezTo>
                  <a:cubicBezTo>
                    <a:pt x="10" y="0"/>
                    <a:pt x="9" y="0"/>
                    <a:pt x="9" y="0"/>
                  </a:cubicBezTo>
                  <a:cubicBezTo>
                    <a:pt x="6" y="1"/>
                    <a:pt x="3" y="3"/>
                    <a:pt x="1" y="5"/>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6" name="Freeform 2960"/>
            <p:cNvSpPr>
              <a:spLocks noChangeArrowheads="1"/>
            </p:cNvSpPr>
            <p:nvPr/>
          </p:nvSpPr>
          <p:spPr bwMode="auto">
            <a:xfrm>
              <a:off x="111125" y="206375"/>
              <a:ext cx="47625" cy="30162"/>
            </a:xfrm>
            <a:custGeom>
              <a:avLst/>
              <a:gdLst>
                <a:gd name="T0" fmla="*/ 1 w 8"/>
                <a:gd name="T1" fmla="*/ 5 h 5"/>
                <a:gd name="T2" fmla="*/ 8 w 8"/>
                <a:gd name="T3" fmla="*/ 0 h 5"/>
                <a:gd name="T4" fmla="*/ 8 w 8"/>
                <a:gd name="T5" fmla="*/ 0 h 5"/>
                <a:gd name="T6" fmla="*/ 0 w 8"/>
                <a:gd name="T7" fmla="*/ 5 h 5"/>
                <a:gd name="T8" fmla="*/ 1 w 8"/>
                <a:gd name="T9" fmla="*/ 5 h 5"/>
              </a:gdLst>
              <a:ahLst/>
              <a:cxnLst>
                <a:cxn ang="0">
                  <a:pos x="T0" y="T1"/>
                </a:cxn>
                <a:cxn ang="0">
                  <a:pos x="T2" y="T3"/>
                </a:cxn>
                <a:cxn ang="0">
                  <a:pos x="T4" y="T5"/>
                </a:cxn>
                <a:cxn ang="0">
                  <a:pos x="T6" y="T7"/>
                </a:cxn>
                <a:cxn ang="0">
                  <a:pos x="T8" y="T9"/>
                </a:cxn>
              </a:cxnLst>
              <a:rect l="0" t="0" r="r" b="b"/>
              <a:pathLst>
                <a:path w="8" h="5">
                  <a:moveTo>
                    <a:pt x="1" y="5"/>
                  </a:moveTo>
                  <a:cubicBezTo>
                    <a:pt x="3" y="4"/>
                    <a:pt x="6" y="2"/>
                    <a:pt x="8" y="0"/>
                  </a:cubicBezTo>
                  <a:cubicBezTo>
                    <a:pt x="8" y="0"/>
                    <a:pt x="8" y="0"/>
                    <a:pt x="8" y="0"/>
                  </a:cubicBezTo>
                  <a:cubicBezTo>
                    <a:pt x="6" y="2"/>
                    <a:pt x="3" y="4"/>
                    <a:pt x="0" y="5"/>
                  </a:cubicBezTo>
                  <a:cubicBezTo>
                    <a:pt x="0" y="5"/>
                    <a:pt x="0"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7" name="Freeform 2961"/>
            <p:cNvSpPr>
              <a:spLocks noChangeArrowheads="1"/>
            </p:cNvSpPr>
            <p:nvPr/>
          </p:nvSpPr>
          <p:spPr bwMode="auto">
            <a:xfrm>
              <a:off x="106363" y="158750"/>
              <a:ext cx="104775" cy="77787"/>
            </a:xfrm>
            <a:custGeom>
              <a:avLst/>
              <a:gdLst>
                <a:gd name="T0" fmla="*/ 18 w 18"/>
                <a:gd name="T1" fmla="*/ 1 h 13"/>
                <a:gd name="T2" fmla="*/ 0 w 18"/>
                <a:gd name="T3" fmla="*/ 13 h 13"/>
                <a:gd name="T4" fmla="*/ 1 w 18"/>
                <a:gd name="T5" fmla="*/ 13 h 13"/>
                <a:gd name="T6" fmla="*/ 18 w 18"/>
                <a:gd name="T7" fmla="*/ 1 h 13"/>
                <a:gd name="T8" fmla="*/ 18 w 18"/>
                <a:gd name="T9" fmla="*/ 1 h 13"/>
              </a:gdLst>
              <a:ahLst/>
              <a:cxnLst>
                <a:cxn ang="0">
                  <a:pos x="T0" y="T1"/>
                </a:cxn>
                <a:cxn ang="0">
                  <a:pos x="T2" y="T3"/>
                </a:cxn>
                <a:cxn ang="0">
                  <a:pos x="T4" y="T5"/>
                </a:cxn>
                <a:cxn ang="0">
                  <a:pos x="T6" y="T7"/>
                </a:cxn>
                <a:cxn ang="0">
                  <a:pos x="T8" y="T9"/>
                </a:cxn>
              </a:cxnLst>
              <a:rect l="0" t="0" r="r" b="b"/>
              <a:pathLst>
                <a:path w="18" h="13">
                  <a:moveTo>
                    <a:pt x="18" y="1"/>
                  </a:moveTo>
                  <a:cubicBezTo>
                    <a:pt x="12" y="5"/>
                    <a:pt x="6" y="9"/>
                    <a:pt x="0" y="13"/>
                  </a:cubicBezTo>
                  <a:cubicBezTo>
                    <a:pt x="0" y="13"/>
                    <a:pt x="1" y="13"/>
                    <a:pt x="1" y="13"/>
                  </a:cubicBezTo>
                  <a:cubicBezTo>
                    <a:pt x="6" y="9"/>
                    <a:pt x="12" y="5"/>
                    <a:pt x="18" y="1"/>
                  </a:cubicBezTo>
                  <a:cubicBezTo>
                    <a:pt x="18" y="1"/>
                    <a:pt x="18" y="0"/>
                    <a:pt x="1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8" name="Freeform 2962"/>
            <p:cNvSpPr>
              <a:spLocks noChangeArrowheads="1"/>
            </p:cNvSpPr>
            <p:nvPr/>
          </p:nvSpPr>
          <p:spPr bwMode="auto">
            <a:xfrm>
              <a:off x="222250" y="136525"/>
              <a:ext cx="23813" cy="17462"/>
            </a:xfrm>
            <a:custGeom>
              <a:avLst/>
              <a:gdLst>
                <a:gd name="T0" fmla="*/ 4 w 4"/>
                <a:gd name="T1" fmla="*/ 0 h 3"/>
                <a:gd name="T2" fmla="*/ 0 w 4"/>
                <a:gd name="T3" fmla="*/ 3 h 3"/>
                <a:gd name="T4" fmla="*/ 0 w 4"/>
                <a:gd name="T5" fmla="*/ 3 h 3"/>
                <a:gd name="T6" fmla="*/ 4 w 4"/>
                <a:gd name="T7" fmla="*/ 0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2" y="1"/>
                    <a:pt x="1" y="2"/>
                    <a:pt x="0" y="3"/>
                  </a:cubicBezTo>
                  <a:cubicBezTo>
                    <a:pt x="0" y="3"/>
                    <a:pt x="0" y="3"/>
                    <a:pt x="0" y="3"/>
                  </a:cubicBezTo>
                  <a:cubicBezTo>
                    <a:pt x="1" y="2"/>
                    <a:pt x="3" y="1"/>
                    <a:pt x="4" y="0"/>
                  </a:cubicBezTo>
                  <a:cubicBezTo>
                    <a:pt x="4"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9" name="Freeform 2963"/>
            <p:cNvSpPr>
              <a:spLocks noChangeArrowheads="1"/>
            </p:cNvSpPr>
            <p:nvPr/>
          </p:nvSpPr>
          <p:spPr bwMode="auto">
            <a:xfrm>
              <a:off x="228600" y="136525"/>
              <a:ext cx="17463" cy="17462"/>
            </a:xfrm>
            <a:custGeom>
              <a:avLst/>
              <a:gdLst>
                <a:gd name="T0" fmla="*/ 3 w 3"/>
                <a:gd name="T1" fmla="*/ 0 h 3"/>
                <a:gd name="T2" fmla="*/ 1 w 3"/>
                <a:gd name="T3" fmla="*/ 2 h 3"/>
                <a:gd name="T4" fmla="*/ 3 w 3"/>
                <a:gd name="T5" fmla="*/ 0 h 3"/>
                <a:gd name="T6" fmla="*/ 3 w 3"/>
                <a:gd name="T7" fmla="*/ 0 h 3"/>
                <a:gd name="T8" fmla="*/ 0 w 3"/>
                <a:gd name="T9" fmla="*/ 3 h 3"/>
                <a:gd name="T10" fmla="*/ 0 w 3"/>
                <a:gd name="T11" fmla="*/ 3 h 3"/>
                <a:gd name="T12" fmla="*/ 3 w 3"/>
                <a:gd name="T13" fmla="*/ 1 h 3"/>
                <a:gd name="T14" fmla="*/ 3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0"/>
                  </a:moveTo>
                  <a:cubicBezTo>
                    <a:pt x="2" y="1"/>
                    <a:pt x="1" y="2"/>
                    <a:pt x="1" y="2"/>
                  </a:cubicBezTo>
                  <a:cubicBezTo>
                    <a:pt x="1" y="2"/>
                    <a:pt x="2" y="1"/>
                    <a:pt x="3" y="0"/>
                  </a:cubicBezTo>
                  <a:cubicBezTo>
                    <a:pt x="3" y="0"/>
                    <a:pt x="3" y="0"/>
                    <a:pt x="3" y="0"/>
                  </a:cubicBezTo>
                  <a:cubicBezTo>
                    <a:pt x="2" y="1"/>
                    <a:pt x="1" y="2"/>
                    <a:pt x="0" y="3"/>
                  </a:cubicBezTo>
                  <a:cubicBezTo>
                    <a:pt x="0" y="3"/>
                    <a:pt x="0" y="3"/>
                    <a:pt x="0" y="3"/>
                  </a:cubicBezTo>
                  <a:cubicBezTo>
                    <a:pt x="1" y="2"/>
                    <a:pt x="2" y="1"/>
                    <a:pt x="3" y="1"/>
                  </a:cubicBezTo>
                  <a:cubicBezTo>
                    <a:pt x="3"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0" name="Freeform 2964"/>
            <p:cNvSpPr>
              <a:spLocks noChangeArrowheads="1"/>
            </p:cNvSpPr>
            <p:nvPr/>
          </p:nvSpPr>
          <p:spPr bwMode="auto">
            <a:xfrm>
              <a:off x="93663" y="136525"/>
              <a:ext cx="152400" cy="82550"/>
            </a:xfrm>
            <a:custGeom>
              <a:avLst/>
              <a:gdLst>
                <a:gd name="T0" fmla="*/ 0 w 26"/>
                <a:gd name="T1" fmla="*/ 14 h 14"/>
                <a:gd name="T2" fmla="*/ 12 w 26"/>
                <a:gd name="T3" fmla="*/ 8 h 14"/>
                <a:gd name="T4" fmla="*/ 26 w 26"/>
                <a:gd name="T5" fmla="*/ 0 h 14"/>
                <a:gd name="T6" fmla="*/ 26 w 26"/>
                <a:gd name="T7" fmla="*/ 0 h 14"/>
                <a:gd name="T8" fmla="*/ 17 w 26"/>
                <a:gd name="T9" fmla="*/ 4 h 14"/>
                <a:gd name="T10" fmla="*/ 0 w 26"/>
                <a:gd name="T11" fmla="*/ 14 h 14"/>
                <a:gd name="T12" fmla="*/ 0 w 2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6" h="14">
                  <a:moveTo>
                    <a:pt x="0" y="14"/>
                  </a:moveTo>
                  <a:cubicBezTo>
                    <a:pt x="4" y="12"/>
                    <a:pt x="8" y="10"/>
                    <a:pt x="12" y="8"/>
                  </a:cubicBezTo>
                  <a:cubicBezTo>
                    <a:pt x="16" y="5"/>
                    <a:pt x="20" y="1"/>
                    <a:pt x="26" y="0"/>
                  </a:cubicBezTo>
                  <a:cubicBezTo>
                    <a:pt x="26" y="0"/>
                    <a:pt x="26" y="0"/>
                    <a:pt x="26" y="0"/>
                  </a:cubicBezTo>
                  <a:cubicBezTo>
                    <a:pt x="23" y="1"/>
                    <a:pt x="20" y="2"/>
                    <a:pt x="17" y="4"/>
                  </a:cubicBezTo>
                  <a:cubicBezTo>
                    <a:pt x="12" y="8"/>
                    <a:pt x="6" y="11"/>
                    <a:pt x="0" y="14"/>
                  </a:cubicBezTo>
                  <a:cubicBezTo>
                    <a:pt x="0" y="14"/>
                    <a:pt x="0" y="14"/>
                    <a:pt x="0"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1" name="Freeform 2965"/>
            <p:cNvSpPr>
              <a:spLocks noChangeArrowheads="1"/>
            </p:cNvSpPr>
            <p:nvPr/>
          </p:nvSpPr>
          <p:spPr bwMode="auto">
            <a:xfrm>
              <a:off x="87313" y="112713"/>
              <a:ext cx="158750" cy="106362"/>
            </a:xfrm>
            <a:custGeom>
              <a:avLst/>
              <a:gdLst>
                <a:gd name="T0" fmla="*/ 27 w 27"/>
                <a:gd name="T1" fmla="*/ 0 h 18"/>
                <a:gd name="T2" fmla="*/ 0 w 27"/>
                <a:gd name="T3" fmla="*/ 18 h 18"/>
                <a:gd name="T4" fmla="*/ 0 w 27"/>
                <a:gd name="T5" fmla="*/ 18 h 18"/>
                <a:gd name="T6" fmla="*/ 27 w 27"/>
                <a:gd name="T7" fmla="*/ 0 h 18"/>
                <a:gd name="T8" fmla="*/ 27 w 27"/>
                <a:gd name="T9" fmla="*/ 0 h 18"/>
              </a:gdLst>
              <a:ahLst/>
              <a:cxnLst>
                <a:cxn ang="0">
                  <a:pos x="T0" y="T1"/>
                </a:cxn>
                <a:cxn ang="0">
                  <a:pos x="T2" y="T3"/>
                </a:cxn>
                <a:cxn ang="0">
                  <a:pos x="T4" y="T5"/>
                </a:cxn>
                <a:cxn ang="0">
                  <a:pos x="T6" y="T7"/>
                </a:cxn>
                <a:cxn ang="0">
                  <a:pos x="T8" y="T9"/>
                </a:cxn>
              </a:cxnLst>
              <a:rect l="0" t="0" r="r" b="b"/>
              <a:pathLst>
                <a:path w="27" h="18">
                  <a:moveTo>
                    <a:pt x="27" y="0"/>
                  </a:moveTo>
                  <a:cubicBezTo>
                    <a:pt x="18" y="6"/>
                    <a:pt x="9" y="12"/>
                    <a:pt x="0" y="18"/>
                  </a:cubicBezTo>
                  <a:cubicBezTo>
                    <a:pt x="0" y="18"/>
                    <a:pt x="0" y="18"/>
                    <a:pt x="0" y="18"/>
                  </a:cubicBezTo>
                  <a:cubicBezTo>
                    <a:pt x="9" y="12"/>
                    <a:pt x="19" y="6"/>
                    <a:pt x="27" y="0"/>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2" name="Freeform 2966"/>
            <p:cNvSpPr>
              <a:spLocks noChangeArrowheads="1"/>
            </p:cNvSpPr>
            <p:nvPr/>
          </p:nvSpPr>
          <p:spPr bwMode="auto">
            <a:xfrm>
              <a:off x="234950" y="106363"/>
              <a:ext cx="11113" cy="17462"/>
            </a:xfrm>
            <a:custGeom>
              <a:avLst/>
              <a:gdLst>
                <a:gd name="T0" fmla="*/ 2 w 2"/>
                <a:gd name="T1" fmla="*/ 1 h 3"/>
                <a:gd name="T2" fmla="*/ 2 w 2"/>
                <a:gd name="T3" fmla="*/ 0 h 3"/>
                <a:gd name="T4" fmla="*/ 2 w 2"/>
                <a:gd name="T5" fmla="*/ 0 h 3"/>
                <a:gd name="T6" fmla="*/ 2 w 2"/>
                <a:gd name="T7" fmla="*/ 1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cubicBezTo>
                    <a:pt x="2" y="1"/>
                    <a:pt x="2" y="1"/>
                    <a:pt x="2" y="0"/>
                  </a:cubicBezTo>
                  <a:cubicBezTo>
                    <a:pt x="2" y="0"/>
                    <a:pt x="2" y="0"/>
                    <a:pt x="2" y="0"/>
                  </a:cubicBezTo>
                  <a:cubicBezTo>
                    <a:pt x="0" y="1"/>
                    <a:pt x="0" y="3"/>
                    <a:pt x="2" y="1"/>
                  </a:cubicBezTo>
                  <a:cubicBezTo>
                    <a:pt x="2" y="1"/>
                    <a:pt x="2" y="1"/>
                    <a:pt x="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3" name="Freeform 2967"/>
            <p:cNvSpPr>
              <a:spLocks noChangeArrowheads="1"/>
            </p:cNvSpPr>
            <p:nvPr/>
          </p:nvSpPr>
          <p:spPr bwMode="auto">
            <a:xfrm>
              <a:off x="158750" y="106363"/>
              <a:ext cx="87313" cy="47625"/>
            </a:xfrm>
            <a:custGeom>
              <a:avLst/>
              <a:gdLst>
                <a:gd name="T0" fmla="*/ 1 w 15"/>
                <a:gd name="T1" fmla="*/ 8 h 8"/>
                <a:gd name="T2" fmla="*/ 15 w 15"/>
                <a:gd name="T3" fmla="*/ 1 h 8"/>
                <a:gd name="T4" fmla="*/ 15 w 15"/>
                <a:gd name="T5" fmla="*/ 0 h 8"/>
                <a:gd name="T6" fmla="*/ 0 w 15"/>
                <a:gd name="T7" fmla="*/ 8 h 8"/>
                <a:gd name="T8" fmla="*/ 1 w 15"/>
                <a:gd name="T9" fmla="*/ 8 h 8"/>
              </a:gdLst>
              <a:ahLst/>
              <a:cxnLst>
                <a:cxn ang="0">
                  <a:pos x="T0" y="T1"/>
                </a:cxn>
                <a:cxn ang="0">
                  <a:pos x="T2" y="T3"/>
                </a:cxn>
                <a:cxn ang="0">
                  <a:pos x="T4" y="T5"/>
                </a:cxn>
                <a:cxn ang="0">
                  <a:pos x="T6" y="T7"/>
                </a:cxn>
                <a:cxn ang="0">
                  <a:pos x="T8" y="T9"/>
                </a:cxn>
              </a:cxnLst>
              <a:rect l="0" t="0" r="r" b="b"/>
              <a:pathLst>
                <a:path w="15" h="8">
                  <a:moveTo>
                    <a:pt x="1" y="8"/>
                  </a:moveTo>
                  <a:cubicBezTo>
                    <a:pt x="5" y="5"/>
                    <a:pt x="10" y="3"/>
                    <a:pt x="15" y="1"/>
                  </a:cubicBezTo>
                  <a:cubicBezTo>
                    <a:pt x="15" y="0"/>
                    <a:pt x="15" y="0"/>
                    <a:pt x="15" y="0"/>
                  </a:cubicBezTo>
                  <a:cubicBezTo>
                    <a:pt x="10" y="3"/>
                    <a:pt x="5" y="5"/>
                    <a:pt x="0" y="8"/>
                  </a:cubicBezTo>
                  <a:cubicBezTo>
                    <a:pt x="0" y="8"/>
                    <a:pt x="1"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4" name="Freeform 2968"/>
            <p:cNvSpPr>
              <a:spLocks noChangeArrowheads="1"/>
            </p:cNvSpPr>
            <p:nvPr/>
          </p:nvSpPr>
          <p:spPr bwMode="auto">
            <a:xfrm>
              <a:off x="58738" y="165100"/>
              <a:ext cx="87313" cy="53975"/>
            </a:xfrm>
            <a:custGeom>
              <a:avLst/>
              <a:gdLst>
                <a:gd name="T0" fmla="*/ 0 w 15"/>
                <a:gd name="T1" fmla="*/ 9 h 9"/>
                <a:gd name="T2" fmla="*/ 14 w 15"/>
                <a:gd name="T3" fmla="*/ 0 h 9"/>
                <a:gd name="T4" fmla="*/ 14 w 15"/>
                <a:gd name="T5" fmla="*/ 0 h 9"/>
                <a:gd name="T6" fmla="*/ 0 w 15"/>
                <a:gd name="T7" fmla="*/ 9 h 9"/>
                <a:gd name="T8" fmla="*/ 0 w 15"/>
                <a:gd name="T9" fmla="*/ 9 h 9"/>
              </a:gdLst>
              <a:ahLst/>
              <a:cxnLst>
                <a:cxn ang="0">
                  <a:pos x="T0" y="T1"/>
                </a:cxn>
                <a:cxn ang="0">
                  <a:pos x="T2" y="T3"/>
                </a:cxn>
                <a:cxn ang="0">
                  <a:pos x="T4" y="T5"/>
                </a:cxn>
                <a:cxn ang="0">
                  <a:pos x="T6" y="T7"/>
                </a:cxn>
                <a:cxn ang="0">
                  <a:pos x="T8" y="T9"/>
                </a:cxn>
              </a:cxnLst>
              <a:rect l="0" t="0" r="r" b="b"/>
              <a:pathLst>
                <a:path w="15" h="9">
                  <a:moveTo>
                    <a:pt x="0" y="9"/>
                  </a:moveTo>
                  <a:cubicBezTo>
                    <a:pt x="5" y="6"/>
                    <a:pt x="10" y="3"/>
                    <a:pt x="14" y="0"/>
                  </a:cubicBezTo>
                  <a:cubicBezTo>
                    <a:pt x="15" y="0"/>
                    <a:pt x="14" y="0"/>
                    <a:pt x="14" y="0"/>
                  </a:cubicBezTo>
                  <a:cubicBezTo>
                    <a:pt x="9" y="3"/>
                    <a:pt x="5" y="6"/>
                    <a:pt x="0" y="9"/>
                  </a:cubicBezTo>
                  <a:cubicBezTo>
                    <a:pt x="0" y="9"/>
                    <a:pt x="0" y="9"/>
                    <a:pt x="0"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5" name="Freeform 2969"/>
            <p:cNvSpPr>
              <a:spLocks noChangeArrowheads="1"/>
            </p:cNvSpPr>
            <p:nvPr/>
          </p:nvSpPr>
          <p:spPr bwMode="auto">
            <a:xfrm>
              <a:off x="58738" y="165100"/>
              <a:ext cx="69850" cy="53975"/>
            </a:xfrm>
            <a:custGeom>
              <a:avLst/>
              <a:gdLst>
                <a:gd name="T0" fmla="*/ 12 w 12"/>
                <a:gd name="T1" fmla="*/ 0 h 9"/>
                <a:gd name="T2" fmla="*/ 0 w 12"/>
                <a:gd name="T3" fmla="*/ 9 h 9"/>
                <a:gd name="T4" fmla="*/ 0 w 12"/>
                <a:gd name="T5" fmla="*/ 9 h 9"/>
                <a:gd name="T6" fmla="*/ 12 w 12"/>
                <a:gd name="T7" fmla="*/ 0 h 9"/>
                <a:gd name="T8" fmla="*/ 12 w 12"/>
                <a:gd name="T9" fmla="*/ 0 h 9"/>
              </a:gdLst>
              <a:ahLst/>
              <a:cxnLst>
                <a:cxn ang="0">
                  <a:pos x="T0" y="T1"/>
                </a:cxn>
                <a:cxn ang="0">
                  <a:pos x="T2" y="T3"/>
                </a:cxn>
                <a:cxn ang="0">
                  <a:pos x="T4" y="T5"/>
                </a:cxn>
                <a:cxn ang="0">
                  <a:pos x="T6" y="T7"/>
                </a:cxn>
                <a:cxn ang="0">
                  <a:pos x="T8" y="T9"/>
                </a:cxn>
              </a:cxnLst>
              <a:rect l="0" t="0" r="r" b="b"/>
              <a:pathLst>
                <a:path w="12" h="9">
                  <a:moveTo>
                    <a:pt x="12" y="0"/>
                  </a:moveTo>
                  <a:cubicBezTo>
                    <a:pt x="8" y="3"/>
                    <a:pt x="4" y="6"/>
                    <a:pt x="0" y="9"/>
                  </a:cubicBezTo>
                  <a:cubicBezTo>
                    <a:pt x="0" y="9"/>
                    <a:pt x="0" y="9"/>
                    <a:pt x="0" y="9"/>
                  </a:cubicBezTo>
                  <a:cubicBezTo>
                    <a:pt x="4" y="6"/>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6" name="Freeform 2970"/>
            <p:cNvSpPr>
              <a:spLocks noChangeArrowheads="1"/>
            </p:cNvSpPr>
            <p:nvPr/>
          </p:nvSpPr>
          <p:spPr bwMode="auto">
            <a:xfrm>
              <a:off x="169863" y="100013"/>
              <a:ext cx="76200" cy="41275"/>
            </a:xfrm>
            <a:custGeom>
              <a:avLst/>
              <a:gdLst>
                <a:gd name="T0" fmla="*/ 13 w 13"/>
                <a:gd name="T1" fmla="*/ 0 h 7"/>
                <a:gd name="T2" fmla="*/ 0 w 13"/>
                <a:gd name="T3" fmla="*/ 7 h 7"/>
                <a:gd name="T4" fmla="*/ 0 w 13"/>
                <a:gd name="T5" fmla="*/ 7 h 7"/>
                <a:gd name="T6" fmla="*/ 13 w 13"/>
                <a:gd name="T7" fmla="*/ 0 h 7"/>
                <a:gd name="T8" fmla="*/ 13 w 13"/>
                <a:gd name="T9" fmla="*/ 0 h 7"/>
              </a:gdLst>
              <a:ahLst/>
              <a:cxnLst>
                <a:cxn ang="0">
                  <a:pos x="T0" y="T1"/>
                </a:cxn>
                <a:cxn ang="0">
                  <a:pos x="T2" y="T3"/>
                </a:cxn>
                <a:cxn ang="0">
                  <a:pos x="T4" y="T5"/>
                </a:cxn>
                <a:cxn ang="0">
                  <a:pos x="T6" y="T7"/>
                </a:cxn>
                <a:cxn ang="0">
                  <a:pos x="T8" y="T9"/>
                </a:cxn>
              </a:cxnLst>
              <a:rect l="0" t="0" r="r" b="b"/>
              <a:pathLst>
                <a:path w="13" h="7">
                  <a:moveTo>
                    <a:pt x="13" y="0"/>
                  </a:moveTo>
                  <a:cubicBezTo>
                    <a:pt x="8" y="2"/>
                    <a:pt x="4" y="4"/>
                    <a:pt x="0" y="7"/>
                  </a:cubicBezTo>
                  <a:cubicBezTo>
                    <a:pt x="0" y="7"/>
                    <a:pt x="0" y="7"/>
                    <a:pt x="0" y="7"/>
                  </a:cubicBezTo>
                  <a:cubicBezTo>
                    <a:pt x="4" y="5"/>
                    <a:pt x="9" y="2"/>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7" name="Freeform 2971"/>
            <p:cNvSpPr>
              <a:spLocks noChangeArrowheads="1"/>
            </p:cNvSpPr>
            <p:nvPr/>
          </p:nvSpPr>
          <p:spPr bwMode="auto">
            <a:xfrm>
              <a:off x="176213" y="88900"/>
              <a:ext cx="69850" cy="34925"/>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4"/>
                    <a:pt x="8" y="2"/>
                    <a:pt x="12" y="0"/>
                  </a:cubicBezTo>
                  <a:cubicBezTo>
                    <a:pt x="12" y="0"/>
                    <a:pt x="12" y="0"/>
                    <a:pt x="12" y="0"/>
                  </a:cubicBezTo>
                  <a:cubicBezTo>
                    <a:pt x="8"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8" name="Freeform 2972"/>
            <p:cNvSpPr>
              <a:spLocks noChangeArrowheads="1"/>
            </p:cNvSpPr>
            <p:nvPr/>
          </p:nvSpPr>
          <p:spPr bwMode="auto">
            <a:xfrm>
              <a:off x="41275" y="165100"/>
              <a:ext cx="69850" cy="41275"/>
            </a:xfrm>
            <a:custGeom>
              <a:avLst/>
              <a:gdLst>
                <a:gd name="T0" fmla="*/ 1 w 12"/>
                <a:gd name="T1" fmla="*/ 7 h 7"/>
                <a:gd name="T2" fmla="*/ 12 w 12"/>
                <a:gd name="T3" fmla="*/ 0 h 7"/>
                <a:gd name="T4" fmla="*/ 12 w 12"/>
                <a:gd name="T5" fmla="*/ 0 h 7"/>
                <a:gd name="T6" fmla="*/ 1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5" y="4"/>
                    <a:pt x="8" y="2"/>
                    <a:pt x="12" y="0"/>
                  </a:cubicBezTo>
                  <a:cubicBezTo>
                    <a:pt x="12" y="0"/>
                    <a:pt x="12" y="0"/>
                    <a:pt x="12" y="0"/>
                  </a:cubicBezTo>
                  <a:cubicBezTo>
                    <a:pt x="8" y="2"/>
                    <a:pt x="4" y="4"/>
                    <a:pt x="1"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9" name="Freeform 2973"/>
            <p:cNvSpPr>
              <a:spLocks noChangeArrowheads="1"/>
            </p:cNvSpPr>
            <p:nvPr/>
          </p:nvSpPr>
          <p:spPr bwMode="auto">
            <a:xfrm>
              <a:off x="41275" y="165100"/>
              <a:ext cx="69850" cy="41275"/>
            </a:xfrm>
            <a:custGeom>
              <a:avLst/>
              <a:gdLst>
                <a:gd name="T0" fmla="*/ 12 w 12"/>
                <a:gd name="T1" fmla="*/ 0 h 7"/>
                <a:gd name="T2" fmla="*/ 0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0" y="7"/>
                  </a:cubicBezTo>
                  <a:cubicBezTo>
                    <a:pt x="0" y="7"/>
                    <a:pt x="1" y="7"/>
                    <a:pt x="1" y="7"/>
                  </a:cubicBezTo>
                  <a:cubicBezTo>
                    <a:pt x="4" y="5"/>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0" name="Freeform 2974"/>
            <p:cNvSpPr>
              <a:spLocks noChangeArrowheads="1"/>
            </p:cNvSpPr>
            <p:nvPr/>
          </p:nvSpPr>
          <p:spPr bwMode="auto">
            <a:xfrm>
              <a:off x="176213" y="88900"/>
              <a:ext cx="58738" cy="34925"/>
            </a:xfrm>
            <a:custGeom>
              <a:avLst/>
              <a:gdLst>
                <a:gd name="T0" fmla="*/ 9 w 10"/>
                <a:gd name="T1" fmla="*/ 0 h 6"/>
                <a:gd name="T2" fmla="*/ 0 w 10"/>
                <a:gd name="T3" fmla="*/ 5 h 6"/>
                <a:gd name="T4" fmla="*/ 1 w 10"/>
                <a:gd name="T5" fmla="*/ 5 h 6"/>
                <a:gd name="T6" fmla="*/ 9 w 10"/>
                <a:gd name="T7" fmla="*/ 0 h 6"/>
                <a:gd name="T8" fmla="*/ 9 w 10"/>
                <a:gd name="T9" fmla="*/ 0 h 6"/>
              </a:gdLst>
              <a:ahLst/>
              <a:cxnLst>
                <a:cxn ang="0">
                  <a:pos x="T0" y="T1"/>
                </a:cxn>
                <a:cxn ang="0">
                  <a:pos x="T2" y="T3"/>
                </a:cxn>
                <a:cxn ang="0">
                  <a:pos x="T4" y="T5"/>
                </a:cxn>
                <a:cxn ang="0">
                  <a:pos x="T6" y="T7"/>
                </a:cxn>
                <a:cxn ang="0">
                  <a:pos x="T8" y="T9"/>
                </a:cxn>
              </a:cxnLst>
              <a:rect l="0" t="0" r="r" b="b"/>
              <a:pathLst>
                <a:path w="10" h="6">
                  <a:moveTo>
                    <a:pt x="9" y="0"/>
                  </a:moveTo>
                  <a:cubicBezTo>
                    <a:pt x="6" y="2"/>
                    <a:pt x="3" y="4"/>
                    <a:pt x="0" y="5"/>
                  </a:cubicBezTo>
                  <a:cubicBezTo>
                    <a:pt x="0" y="5"/>
                    <a:pt x="0" y="6"/>
                    <a:pt x="1" y="5"/>
                  </a:cubicBezTo>
                  <a:cubicBezTo>
                    <a:pt x="3" y="4"/>
                    <a:pt x="6" y="2"/>
                    <a:pt x="9" y="0"/>
                  </a:cubicBezTo>
                  <a:cubicBezTo>
                    <a:pt x="10"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1" name="Freeform 2975"/>
            <p:cNvSpPr>
              <a:spLocks noChangeArrowheads="1"/>
            </p:cNvSpPr>
            <p:nvPr/>
          </p:nvSpPr>
          <p:spPr bwMode="auto">
            <a:xfrm>
              <a:off x="176213" y="82550"/>
              <a:ext cx="52388" cy="30162"/>
            </a:xfrm>
            <a:custGeom>
              <a:avLst/>
              <a:gdLst>
                <a:gd name="T0" fmla="*/ 0 w 9"/>
                <a:gd name="T1" fmla="*/ 5 h 5"/>
                <a:gd name="T2" fmla="*/ 8 w 9"/>
                <a:gd name="T3" fmla="*/ 1 h 5"/>
                <a:gd name="T4" fmla="*/ 8 w 9"/>
                <a:gd name="T5" fmla="*/ 0 h 5"/>
                <a:gd name="T6" fmla="*/ 0 w 9"/>
                <a:gd name="T7" fmla="*/ 5 h 5"/>
                <a:gd name="T8" fmla="*/ 0 w 9"/>
                <a:gd name="T9" fmla="*/ 5 h 5"/>
              </a:gdLst>
              <a:ahLst/>
              <a:cxnLst>
                <a:cxn ang="0">
                  <a:pos x="T0" y="T1"/>
                </a:cxn>
                <a:cxn ang="0">
                  <a:pos x="T2" y="T3"/>
                </a:cxn>
                <a:cxn ang="0">
                  <a:pos x="T4" y="T5"/>
                </a:cxn>
                <a:cxn ang="0">
                  <a:pos x="T6" y="T7"/>
                </a:cxn>
                <a:cxn ang="0">
                  <a:pos x="T8" y="T9"/>
                </a:cxn>
              </a:cxnLst>
              <a:rect l="0" t="0" r="r" b="b"/>
              <a:pathLst>
                <a:path w="9" h="5">
                  <a:moveTo>
                    <a:pt x="0" y="5"/>
                  </a:moveTo>
                  <a:cubicBezTo>
                    <a:pt x="3" y="4"/>
                    <a:pt x="6" y="2"/>
                    <a:pt x="8" y="1"/>
                  </a:cubicBezTo>
                  <a:cubicBezTo>
                    <a:pt x="9" y="1"/>
                    <a:pt x="8" y="0"/>
                    <a:pt x="8" y="0"/>
                  </a:cubicBezTo>
                  <a:cubicBezTo>
                    <a:pt x="6" y="2"/>
                    <a:pt x="3"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2" name="Freeform 2976"/>
            <p:cNvSpPr>
              <a:spLocks noChangeArrowheads="1"/>
            </p:cNvSpPr>
            <p:nvPr/>
          </p:nvSpPr>
          <p:spPr bwMode="auto">
            <a:xfrm>
              <a:off x="34925" y="153988"/>
              <a:ext cx="65088" cy="41275"/>
            </a:xfrm>
            <a:custGeom>
              <a:avLst/>
              <a:gdLst>
                <a:gd name="T0" fmla="*/ 9 w 11"/>
                <a:gd name="T1" fmla="*/ 0 h 7"/>
                <a:gd name="T2" fmla="*/ 0 w 11"/>
                <a:gd name="T3" fmla="*/ 7 h 7"/>
                <a:gd name="T4" fmla="*/ 0 w 11"/>
                <a:gd name="T5" fmla="*/ 7 h 7"/>
                <a:gd name="T6" fmla="*/ 2 w 11"/>
                <a:gd name="T7" fmla="*/ 6 h 7"/>
                <a:gd name="T8" fmla="*/ 0 w 11"/>
                <a:gd name="T9" fmla="*/ 7 h 7"/>
                <a:gd name="T10" fmla="*/ 0 w 11"/>
                <a:gd name="T11" fmla="*/ 7 h 7"/>
                <a:gd name="T12" fmla="*/ 11 w 11"/>
                <a:gd name="T13" fmla="*/ 1 h 7"/>
                <a:gd name="T14" fmla="*/ 11 w 11"/>
                <a:gd name="T15" fmla="*/ 1 h 7"/>
                <a:gd name="T16" fmla="*/ 4 w 11"/>
                <a:gd name="T17" fmla="*/ 5 h 7"/>
                <a:gd name="T18" fmla="*/ 1 w 11"/>
                <a:gd name="T19" fmla="*/ 6 h 7"/>
                <a:gd name="T20" fmla="*/ 0 w 11"/>
                <a:gd name="T21" fmla="*/ 7 h 7"/>
                <a:gd name="T22" fmla="*/ 1 w 11"/>
                <a:gd name="T23" fmla="*/ 6 h 7"/>
                <a:gd name="T24" fmla="*/ 1 w 11"/>
                <a:gd name="T25" fmla="*/ 7 h 7"/>
                <a:gd name="T26" fmla="*/ 1 w 11"/>
                <a:gd name="T27" fmla="*/ 7 h 7"/>
                <a:gd name="T28" fmla="*/ 4 w 11"/>
                <a:gd name="T29" fmla="*/ 4 h 7"/>
                <a:gd name="T30" fmla="*/ 9 w 11"/>
                <a:gd name="T31" fmla="*/ 0 h 7"/>
                <a:gd name="T32" fmla="*/ 9 w 11"/>
                <a:gd name="T3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7">
                  <a:moveTo>
                    <a:pt x="9" y="0"/>
                  </a:moveTo>
                  <a:cubicBezTo>
                    <a:pt x="6" y="2"/>
                    <a:pt x="3" y="4"/>
                    <a:pt x="0" y="7"/>
                  </a:cubicBezTo>
                  <a:cubicBezTo>
                    <a:pt x="0" y="7"/>
                    <a:pt x="0" y="7"/>
                    <a:pt x="0" y="7"/>
                  </a:cubicBezTo>
                  <a:cubicBezTo>
                    <a:pt x="1" y="7"/>
                    <a:pt x="3" y="7"/>
                    <a:pt x="2" y="6"/>
                  </a:cubicBezTo>
                  <a:cubicBezTo>
                    <a:pt x="2" y="5"/>
                    <a:pt x="0" y="7"/>
                    <a:pt x="0" y="7"/>
                  </a:cubicBezTo>
                  <a:cubicBezTo>
                    <a:pt x="0" y="7"/>
                    <a:pt x="0" y="7"/>
                    <a:pt x="0" y="7"/>
                  </a:cubicBezTo>
                  <a:cubicBezTo>
                    <a:pt x="4" y="5"/>
                    <a:pt x="7" y="3"/>
                    <a:pt x="11" y="1"/>
                  </a:cubicBezTo>
                  <a:cubicBezTo>
                    <a:pt x="11" y="1"/>
                    <a:pt x="11" y="1"/>
                    <a:pt x="11" y="1"/>
                  </a:cubicBezTo>
                  <a:cubicBezTo>
                    <a:pt x="9" y="2"/>
                    <a:pt x="7" y="4"/>
                    <a:pt x="4" y="5"/>
                  </a:cubicBezTo>
                  <a:cubicBezTo>
                    <a:pt x="3" y="5"/>
                    <a:pt x="2" y="6"/>
                    <a:pt x="1" y="6"/>
                  </a:cubicBezTo>
                  <a:cubicBezTo>
                    <a:pt x="1" y="6"/>
                    <a:pt x="1" y="7"/>
                    <a:pt x="0" y="7"/>
                  </a:cubicBezTo>
                  <a:cubicBezTo>
                    <a:pt x="1" y="7"/>
                    <a:pt x="1" y="6"/>
                    <a:pt x="1" y="6"/>
                  </a:cubicBezTo>
                  <a:cubicBezTo>
                    <a:pt x="2" y="7"/>
                    <a:pt x="1" y="7"/>
                    <a:pt x="1" y="7"/>
                  </a:cubicBezTo>
                  <a:cubicBezTo>
                    <a:pt x="0" y="7"/>
                    <a:pt x="0" y="7"/>
                    <a:pt x="1" y="7"/>
                  </a:cubicBezTo>
                  <a:cubicBezTo>
                    <a:pt x="2" y="6"/>
                    <a:pt x="3" y="5"/>
                    <a:pt x="4" y="4"/>
                  </a:cubicBezTo>
                  <a:cubicBezTo>
                    <a:pt x="5" y="3"/>
                    <a:pt x="7" y="1"/>
                    <a:pt x="9" y="0"/>
                  </a:cubicBezTo>
                  <a:cubicBezTo>
                    <a:pt x="9"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3" name="Freeform 2977"/>
            <p:cNvSpPr>
              <a:spLocks noChangeArrowheads="1"/>
            </p:cNvSpPr>
            <p:nvPr/>
          </p:nvSpPr>
          <p:spPr bwMode="auto">
            <a:xfrm>
              <a:off x="169863" y="65088"/>
              <a:ext cx="58738" cy="34925"/>
            </a:xfrm>
            <a:custGeom>
              <a:avLst/>
              <a:gdLst>
                <a:gd name="T0" fmla="*/ 10 w 10"/>
                <a:gd name="T1" fmla="*/ 0 h 6"/>
                <a:gd name="T2" fmla="*/ 1 w 10"/>
                <a:gd name="T3" fmla="*/ 6 h 6"/>
                <a:gd name="T4" fmla="*/ 1 w 10"/>
                <a:gd name="T5" fmla="*/ 6 h 6"/>
                <a:gd name="T6" fmla="*/ 10 w 10"/>
                <a:gd name="T7" fmla="*/ 0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4" y="4"/>
                    <a:pt x="1" y="6"/>
                  </a:cubicBezTo>
                  <a:cubicBezTo>
                    <a:pt x="0" y="6"/>
                    <a:pt x="1" y="6"/>
                    <a:pt x="1" y="6"/>
                  </a:cubicBezTo>
                  <a:cubicBezTo>
                    <a:pt x="4" y="4"/>
                    <a:pt x="7" y="2"/>
                    <a:pt x="10" y="0"/>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4" name="Freeform 2978"/>
            <p:cNvSpPr>
              <a:spLocks noChangeArrowheads="1"/>
            </p:cNvSpPr>
            <p:nvPr/>
          </p:nvSpPr>
          <p:spPr bwMode="auto">
            <a:xfrm>
              <a:off x="163513" y="58738"/>
              <a:ext cx="65088" cy="30162"/>
            </a:xfrm>
            <a:custGeom>
              <a:avLst/>
              <a:gdLst>
                <a:gd name="T0" fmla="*/ 1 w 11"/>
                <a:gd name="T1" fmla="*/ 5 h 5"/>
                <a:gd name="T2" fmla="*/ 11 w 11"/>
                <a:gd name="T3" fmla="*/ 0 h 5"/>
                <a:gd name="T4" fmla="*/ 11 w 11"/>
                <a:gd name="T5" fmla="*/ 0 h 5"/>
                <a:gd name="T6" fmla="*/ 0 w 11"/>
                <a:gd name="T7" fmla="*/ 5 h 5"/>
                <a:gd name="T8" fmla="*/ 1 w 11"/>
                <a:gd name="T9" fmla="*/ 5 h 5"/>
              </a:gdLst>
              <a:ahLst/>
              <a:cxnLst>
                <a:cxn ang="0">
                  <a:pos x="T0" y="T1"/>
                </a:cxn>
                <a:cxn ang="0">
                  <a:pos x="T2" y="T3"/>
                </a:cxn>
                <a:cxn ang="0">
                  <a:pos x="T4" y="T5"/>
                </a:cxn>
                <a:cxn ang="0">
                  <a:pos x="T6" y="T7"/>
                </a:cxn>
                <a:cxn ang="0">
                  <a:pos x="T8" y="T9"/>
                </a:cxn>
              </a:cxnLst>
              <a:rect l="0" t="0" r="r" b="b"/>
              <a:pathLst>
                <a:path w="11" h="5">
                  <a:moveTo>
                    <a:pt x="1" y="5"/>
                  </a:moveTo>
                  <a:cubicBezTo>
                    <a:pt x="4" y="3"/>
                    <a:pt x="7" y="1"/>
                    <a:pt x="11" y="0"/>
                  </a:cubicBezTo>
                  <a:cubicBezTo>
                    <a:pt x="11" y="0"/>
                    <a:pt x="11" y="0"/>
                    <a:pt x="11" y="0"/>
                  </a:cubicBezTo>
                  <a:cubicBezTo>
                    <a:pt x="7" y="1"/>
                    <a:pt x="4" y="3"/>
                    <a:pt x="0" y="5"/>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5" name="Freeform 2979"/>
            <p:cNvSpPr>
              <a:spLocks noChangeArrowheads="1"/>
            </p:cNvSpPr>
            <p:nvPr/>
          </p:nvSpPr>
          <p:spPr bwMode="auto">
            <a:xfrm>
              <a:off x="41275" y="136525"/>
              <a:ext cx="34925" cy="22225"/>
            </a:xfrm>
            <a:custGeom>
              <a:avLst/>
              <a:gdLst>
                <a:gd name="T0" fmla="*/ 0 w 6"/>
                <a:gd name="T1" fmla="*/ 4 h 4"/>
                <a:gd name="T2" fmla="*/ 6 w 6"/>
                <a:gd name="T3" fmla="*/ 0 h 4"/>
                <a:gd name="T4" fmla="*/ 6 w 6"/>
                <a:gd name="T5" fmla="*/ 0 h 4"/>
                <a:gd name="T6" fmla="*/ 0 w 6"/>
                <a:gd name="T7" fmla="*/ 4 h 4"/>
                <a:gd name="T8" fmla="*/ 0 w 6"/>
                <a:gd name="T9" fmla="*/ 4 h 4"/>
              </a:gdLst>
              <a:ahLst/>
              <a:cxnLst>
                <a:cxn ang="0">
                  <a:pos x="T0" y="T1"/>
                </a:cxn>
                <a:cxn ang="0">
                  <a:pos x="T2" y="T3"/>
                </a:cxn>
                <a:cxn ang="0">
                  <a:pos x="T4" y="T5"/>
                </a:cxn>
                <a:cxn ang="0">
                  <a:pos x="T6" y="T7"/>
                </a:cxn>
                <a:cxn ang="0">
                  <a:pos x="T8" y="T9"/>
                </a:cxn>
              </a:cxnLst>
              <a:rect l="0" t="0" r="r" b="b"/>
              <a:pathLst>
                <a:path w="6" h="4">
                  <a:moveTo>
                    <a:pt x="0" y="4"/>
                  </a:moveTo>
                  <a:cubicBezTo>
                    <a:pt x="2" y="3"/>
                    <a:pt x="4" y="2"/>
                    <a:pt x="6" y="0"/>
                  </a:cubicBezTo>
                  <a:cubicBezTo>
                    <a:pt x="6" y="0"/>
                    <a:pt x="6" y="0"/>
                    <a:pt x="6" y="0"/>
                  </a:cubicBezTo>
                  <a:cubicBezTo>
                    <a:pt x="4" y="2"/>
                    <a:pt x="2"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6" name="Freeform 2980"/>
            <p:cNvSpPr>
              <a:spLocks noChangeArrowheads="1"/>
            </p:cNvSpPr>
            <p:nvPr/>
          </p:nvSpPr>
          <p:spPr bwMode="auto">
            <a:xfrm>
              <a:off x="34925" y="136525"/>
              <a:ext cx="41275" cy="22225"/>
            </a:xfrm>
            <a:custGeom>
              <a:avLst/>
              <a:gdLst>
                <a:gd name="T0" fmla="*/ 7 w 7"/>
                <a:gd name="T1" fmla="*/ 0 h 4"/>
                <a:gd name="T2" fmla="*/ 0 w 7"/>
                <a:gd name="T3" fmla="*/ 4 h 4"/>
                <a:gd name="T4" fmla="*/ 0 w 7"/>
                <a:gd name="T5" fmla="*/ 4 h 4"/>
                <a:gd name="T6" fmla="*/ 7 w 7"/>
                <a:gd name="T7" fmla="*/ 0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5" y="1"/>
                    <a:pt x="2" y="3"/>
                    <a:pt x="0" y="4"/>
                  </a:cubicBezTo>
                  <a:cubicBezTo>
                    <a:pt x="0" y="4"/>
                    <a:pt x="0" y="4"/>
                    <a:pt x="0" y="4"/>
                  </a:cubicBezTo>
                  <a:cubicBezTo>
                    <a:pt x="3" y="3"/>
                    <a:pt x="5" y="1"/>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7" name="Freeform 2981"/>
            <p:cNvSpPr>
              <a:spLocks noChangeArrowheads="1"/>
            </p:cNvSpPr>
            <p:nvPr/>
          </p:nvSpPr>
          <p:spPr bwMode="auto">
            <a:xfrm>
              <a:off x="158750" y="47625"/>
              <a:ext cx="63500" cy="34925"/>
            </a:xfrm>
            <a:custGeom>
              <a:avLst/>
              <a:gdLst>
                <a:gd name="T0" fmla="*/ 11 w 11"/>
                <a:gd name="T1" fmla="*/ 0 h 6"/>
                <a:gd name="T2" fmla="*/ 0 w 11"/>
                <a:gd name="T3" fmla="*/ 6 h 6"/>
                <a:gd name="T4" fmla="*/ 0 w 11"/>
                <a:gd name="T5" fmla="*/ 6 h 6"/>
                <a:gd name="T6" fmla="*/ 11 w 11"/>
                <a:gd name="T7" fmla="*/ 0 h 6"/>
                <a:gd name="T8" fmla="*/ 11 w 11"/>
                <a:gd name="T9" fmla="*/ 0 h 6"/>
              </a:gdLst>
              <a:ahLst/>
              <a:cxnLst>
                <a:cxn ang="0">
                  <a:pos x="T0" y="T1"/>
                </a:cxn>
                <a:cxn ang="0">
                  <a:pos x="T2" y="T3"/>
                </a:cxn>
                <a:cxn ang="0">
                  <a:pos x="T4" y="T5"/>
                </a:cxn>
                <a:cxn ang="0">
                  <a:pos x="T6" y="T7"/>
                </a:cxn>
                <a:cxn ang="0">
                  <a:pos x="T8" y="T9"/>
                </a:cxn>
              </a:cxnLst>
              <a:rect l="0" t="0" r="r" b="b"/>
              <a:pathLst>
                <a:path w="11" h="6">
                  <a:moveTo>
                    <a:pt x="11" y="0"/>
                  </a:moveTo>
                  <a:cubicBezTo>
                    <a:pt x="7" y="2"/>
                    <a:pt x="4" y="4"/>
                    <a:pt x="0" y="6"/>
                  </a:cubicBezTo>
                  <a:cubicBezTo>
                    <a:pt x="0" y="6"/>
                    <a:pt x="0" y="6"/>
                    <a:pt x="0" y="6"/>
                  </a:cubicBezTo>
                  <a:cubicBezTo>
                    <a:pt x="4" y="4"/>
                    <a:pt x="7" y="2"/>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8" name="Freeform 2982"/>
            <p:cNvSpPr>
              <a:spLocks noChangeArrowheads="1"/>
            </p:cNvSpPr>
            <p:nvPr/>
          </p:nvSpPr>
          <p:spPr bwMode="auto">
            <a:xfrm>
              <a:off x="141288" y="41275"/>
              <a:ext cx="76200" cy="34925"/>
            </a:xfrm>
            <a:custGeom>
              <a:avLst/>
              <a:gdLst>
                <a:gd name="T0" fmla="*/ 0 w 13"/>
                <a:gd name="T1" fmla="*/ 6 h 6"/>
                <a:gd name="T2" fmla="*/ 13 w 13"/>
                <a:gd name="T3" fmla="*/ 0 h 6"/>
                <a:gd name="T4" fmla="*/ 13 w 13"/>
                <a:gd name="T5" fmla="*/ 0 h 6"/>
                <a:gd name="T6" fmla="*/ 0 w 13"/>
                <a:gd name="T7" fmla="*/ 6 h 6"/>
                <a:gd name="T8" fmla="*/ 0 w 13"/>
                <a:gd name="T9" fmla="*/ 6 h 6"/>
              </a:gdLst>
              <a:ahLst/>
              <a:cxnLst>
                <a:cxn ang="0">
                  <a:pos x="T0" y="T1"/>
                </a:cxn>
                <a:cxn ang="0">
                  <a:pos x="T2" y="T3"/>
                </a:cxn>
                <a:cxn ang="0">
                  <a:pos x="T4" y="T5"/>
                </a:cxn>
                <a:cxn ang="0">
                  <a:pos x="T6" y="T7"/>
                </a:cxn>
                <a:cxn ang="0">
                  <a:pos x="T8" y="T9"/>
                </a:cxn>
              </a:cxnLst>
              <a:rect l="0" t="0" r="r" b="b"/>
              <a:pathLst>
                <a:path w="13" h="6">
                  <a:moveTo>
                    <a:pt x="0" y="6"/>
                  </a:moveTo>
                  <a:cubicBezTo>
                    <a:pt x="4" y="4"/>
                    <a:pt x="9" y="2"/>
                    <a:pt x="13" y="0"/>
                  </a:cubicBezTo>
                  <a:cubicBezTo>
                    <a:pt x="13" y="0"/>
                    <a:pt x="13" y="0"/>
                    <a:pt x="13" y="0"/>
                  </a:cubicBezTo>
                  <a:cubicBezTo>
                    <a:pt x="8"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9" name="Freeform 2983"/>
            <p:cNvSpPr>
              <a:spLocks noChangeArrowheads="1"/>
            </p:cNvSpPr>
            <p:nvPr/>
          </p:nvSpPr>
          <p:spPr bwMode="auto">
            <a:xfrm>
              <a:off x="11113" y="112713"/>
              <a:ext cx="71438" cy="34925"/>
            </a:xfrm>
            <a:custGeom>
              <a:avLst/>
              <a:gdLst>
                <a:gd name="T0" fmla="*/ 1 w 12"/>
                <a:gd name="T1" fmla="*/ 6 h 6"/>
                <a:gd name="T2" fmla="*/ 12 w 12"/>
                <a:gd name="T3" fmla="*/ 0 h 6"/>
                <a:gd name="T4" fmla="*/ 12 w 12"/>
                <a:gd name="T5" fmla="*/ 0 h 6"/>
                <a:gd name="T6" fmla="*/ 0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2" y="0"/>
                  </a:cubicBezTo>
                  <a:cubicBezTo>
                    <a:pt x="12" y="0"/>
                    <a:pt x="12" y="0"/>
                    <a:pt x="12" y="0"/>
                  </a:cubicBezTo>
                  <a:cubicBezTo>
                    <a:pt x="8" y="2"/>
                    <a:pt x="4" y="4"/>
                    <a:pt x="0" y="6"/>
                  </a:cubicBezTo>
                  <a:cubicBezTo>
                    <a:pt x="0"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0" name="Freeform 2984"/>
            <p:cNvSpPr>
              <a:spLocks noChangeArrowheads="1"/>
            </p:cNvSpPr>
            <p:nvPr/>
          </p:nvSpPr>
          <p:spPr bwMode="auto">
            <a:xfrm>
              <a:off x="11113" y="106363"/>
              <a:ext cx="71438" cy="41275"/>
            </a:xfrm>
            <a:custGeom>
              <a:avLst/>
              <a:gdLst>
                <a:gd name="T0" fmla="*/ 12 w 12"/>
                <a:gd name="T1" fmla="*/ 0 h 7"/>
                <a:gd name="T2" fmla="*/ 0 w 12"/>
                <a:gd name="T3" fmla="*/ 7 h 7"/>
                <a:gd name="T4" fmla="*/ 0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4"/>
                    <a:pt x="0" y="7"/>
                  </a:cubicBezTo>
                  <a:cubicBezTo>
                    <a:pt x="0" y="7"/>
                    <a:pt x="0" y="7"/>
                    <a:pt x="0" y="7"/>
                  </a:cubicBezTo>
                  <a:cubicBezTo>
                    <a:pt x="4" y="4"/>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1" name="Freeform 2985"/>
            <p:cNvSpPr>
              <a:spLocks noChangeArrowheads="1"/>
            </p:cNvSpPr>
            <p:nvPr/>
          </p:nvSpPr>
          <p:spPr bwMode="auto">
            <a:xfrm>
              <a:off x="128588" y="30163"/>
              <a:ext cx="76200" cy="46037"/>
            </a:xfrm>
            <a:custGeom>
              <a:avLst/>
              <a:gdLst>
                <a:gd name="T0" fmla="*/ 13 w 13"/>
                <a:gd name="T1" fmla="*/ 0 h 8"/>
                <a:gd name="T2" fmla="*/ 0 w 13"/>
                <a:gd name="T3" fmla="*/ 8 h 8"/>
                <a:gd name="T4" fmla="*/ 0 w 13"/>
                <a:gd name="T5" fmla="*/ 8 h 8"/>
                <a:gd name="T6" fmla="*/ 13 w 13"/>
                <a:gd name="T7" fmla="*/ 0 h 8"/>
                <a:gd name="T8" fmla="*/ 13 w 13"/>
                <a:gd name="T9" fmla="*/ 0 h 8"/>
              </a:gdLst>
              <a:ahLst/>
              <a:cxnLst>
                <a:cxn ang="0">
                  <a:pos x="T0" y="T1"/>
                </a:cxn>
                <a:cxn ang="0">
                  <a:pos x="T2" y="T3"/>
                </a:cxn>
                <a:cxn ang="0">
                  <a:pos x="T4" y="T5"/>
                </a:cxn>
                <a:cxn ang="0">
                  <a:pos x="T6" y="T7"/>
                </a:cxn>
                <a:cxn ang="0">
                  <a:pos x="T8" y="T9"/>
                </a:cxn>
              </a:cxnLst>
              <a:rect l="0" t="0" r="r" b="b"/>
              <a:pathLst>
                <a:path w="13" h="8">
                  <a:moveTo>
                    <a:pt x="13" y="0"/>
                  </a:moveTo>
                  <a:cubicBezTo>
                    <a:pt x="9" y="3"/>
                    <a:pt x="4" y="6"/>
                    <a:pt x="0" y="8"/>
                  </a:cubicBezTo>
                  <a:cubicBezTo>
                    <a:pt x="0" y="8"/>
                    <a:pt x="0" y="8"/>
                    <a:pt x="0" y="8"/>
                  </a:cubicBezTo>
                  <a:cubicBezTo>
                    <a:pt x="5" y="6"/>
                    <a:pt x="9" y="3"/>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2" name="Freeform 2986"/>
            <p:cNvSpPr>
              <a:spLocks noChangeArrowheads="1"/>
            </p:cNvSpPr>
            <p:nvPr/>
          </p:nvSpPr>
          <p:spPr bwMode="auto">
            <a:xfrm>
              <a:off x="11113" y="23813"/>
              <a:ext cx="188913" cy="100012"/>
            </a:xfrm>
            <a:custGeom>
              <a:avLst/>
              <a:gdLst>
                <a:gd name="T0" fmla="*/ 0 w 32"/>
                <a:gd name="T1" fmla="*/ 17 h 17"/>
                <a:gd name="T2" fmla="*/ 32 w 32"/>
                <a:gd name="T3" fmla="*/ 0 h 17"/>
                <a:gd name="T4" fmla="*/ 32 w 32"/>
                <a:gd name="T5" fmla="*/ 0 h 17"/>
                <a:gd name="T6" fmla="*/ 0 w 32"/>
                <a:gd name="T7" fmla="*/ 17 h 17"/>
                <a:gd name="T8" fmla="*/ 0 w 32"/>
                <a:gd name="T9" fmla="*/ 17 h 17"/>
              </a:gdLst>
              <a:ahLst/>
              <a:cxnLst>
                <a:cxn ang="0">
                  <a:pos x="T0" y="T1"/>
                </a:cxn>
                <a:cxn ang="0">
                  <a:pos x="T2" y="T3"/>
                </a:cxn>
                <a:cxn ang="0">
                  <a:pos x="T4" y="T5"/>
                </a:cxn>
                <a:cxn ang="0">
                  <a:pos x="T6" y="T7"/>
                </a:cxn>
                <a:cxn ang="0">
                  <a:pos x="T8" y="T9"/>
                </a:cxn>
              </a:cxnLst>
              <a:rect l="0" t="0" r="r" b="b"/>
              <a:pathLst>
                <a:path w="32" h="17">
                  <a:moveTo>
                    <a:pt x="0" y="17"/>
                  </a:moveTo>
                  <a:cubicBezTo>
                    <a:pt x="11" y="11"/>
                    <a:pt x="21" y="5"/>
                    <a:pt x="32" y="0"/>
                  </a:cubicBezTo>
                  <a:cubicBezTo>
                    <a:pt x="32" y="0"/>
                    <a:pt x="32" y="0"/>
                    <a:pt x="32" y="0"/>
                  </a:cubicBezTo>
                  <a:cubicBezTo>
                    <a:pt x="21" y="5"/>
                    <a:pt x="11" y="11"/>
                    <a:pt x="0" y="17"/>
                  </a:cubicBezTo>
                  <a:cubicBezTo>
                    <a:pt x="0" y="17"/>
                    <a:pt x="0" y="17"/>
                    <a:pt x="0" y="1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3" name="Freeform 2987"/>
            <p:cNvSpPr>
              <a:spLocks noChangeArrowheads="1"/>
            </p:cNvSpPr>
            <p:nvPr/>
          </p:nvSpPr>
          <p:spPr bwMode="auto">
            <a:xfrm>
              <a:off x="11113" y="17463"/>
              <a:ext cx="152400" cy="100012"/>
            </a:xfrm>
            <a:custGeom>
              <a:avLst/>
              <a:gdLst>
                <a:gd name="T0" fmla="*/ 26 w 26"/>
                <a:gd name="T1" fmla="*/ 0 h 17"/>
                <a:gd name="T2" fmla="*/ 0 w 26"/>
                <a:gd name="T3" fmla="*/ 16 h 17"/>
                <a:gd name="T4" fmla="*/ 0 w 26"/>
                <a:gd name="T5" fmla="*/ 17 h 17"/>
                <a:gd name="T6" fmla="*/ 26 w 26"/>
                <a:gd name="T7" fmla="*/ 1 h 17"/>
                <a:gd name="T8" fmla="*/ 26 w 26"/>
                <a:gd name="T9" fmla="*/ 0 h 17"/>
              </a:gdLst>
              <a:ahLst/>
              <a:cxnLst>
                <a:cxn ang="0">
                  <a:pos x="T0" y="T1"/>
                </a:cxn>
                <a:cxn ang="0">
                  <a:pos x="T2" y="T3"/>
                </a:cxn>
                <a:cxn ang="0">
                  <a:pos x="T4" y="T5"/>
                </a:cxn>
                <a:cxn ang="0">
                  <a:pos x="T6" y="T7"/>
                </a:cxn>
                <a:cxn ang="0">
                  <a:pos x="T8" y="T9"/>
                </a:cxn>
              </a:cxnLst>
              <a:rect l="0" t="0" r="r" b="b"/>
              <a:pathLst>
                <a:path w="26" h="17">
                  <a:moveTo>
                    <a:pt x="26" y="0"/>
                  </a:moveTo>
                  <a:cubicBezTo>
                    <a:pt x="17" y="6"/>
                    <a:pt x="8" y="11"/>
                    <a:pt x="0" y="16"/>
                  </a:cubicBezTo>
                  <a:cubicBezTo>
                    <a:pt x="0" y="17"/>
                    <a:pt x="0" y="17"/>
                    <a:pt x="0" y="17"/>
                  </a:cubicBezTo>
                  <a:cubicBezTo>
                    <a:pt x="8" y="11"/>
                    <a:pt x="17" y="6"/>
                    <a:pt x="26" y="1"/>
                  </a:cubicBezTo>
                  <a:cubicBezTo>
                    <a:pt x="26"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4" name="Freeform 2988"/>
            <p:cNvSpPr>
              <a:spLocks noChangeArrowheads="1"/>
            </p:cNvSpPr>
            <p:nvPr/>
          </p:nvSpPr>
          <p:spPr bwMode="auto">
            <a:xfrm>
              <a:off x="152400" y="17463"/>
              <a:ext cx="11113" cy="6350"/>
            </a:xfrm>
            <a:custGeom>
              <a:avLst/>
              <a:gdLst>
                <a:gd name="T0" fmla="*/ 2 w 2"/>
                <a:gd name="T1" fmla="*/ 0 h 1"/>
                <a:gd name="T2" fmla="*/ 2 w 2"/>
                <a:gd name="T3" fmla="*/ 0 h 1"/>
                <a:gd name="T4" fmla="*/ 2 w 2"/>
                <a:gd name="T5" fmla="*/ 0 h 1"/>
                <a:gd name="T6" fmla="*/ 0 w 2"/>
                <a:gd name="T7" fmla="*/ 1 h 1"/>
                <a:gd name="T8" fmla="*/ 2 w 2"/>
                <a:gd name="T9" fmla="*/ 0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2" y="0"/>
                    <a:pt x="2" y="0"/>
                    <a:pt x="2" y="0"/>
                  </a:cubicBezTo>
                  <a:cubicBezTo>
                    <a:pt x="2" y="0"/>
                    <a:pt x="2" y="0"/>
                    <a:pt x="2" y="0"/>
                  </a:cubicBezTo>
                  <a:cubicBezTo>
                    <a:pt x="2" y="0"/>
                    <a:pt x="0" y="1"/>
                    <a:pt x="0" y="1"/>
                  </a:cubicBezTo>
                  <a:cubicBezTo>
                    <a:pt x="1" y="1"/>
                    <a:pt x="2" y="1"/>
                    <a:pt x="2" y="0"/>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5" name="Freeform 2989"/>
            <p:cNvSpPr>
              <a:spLocks noChangeArrowheads="1"/>
            </p:cNvSpPr>
            <p:nvPr/>
          </p:nvSpPr>
          <p:spPr bwMode="auto">
            <a:xfrm>
              <a:off x="34925" y="17463"/>
              <a:ext cx="128588" cy="65087"/>
            </a:xfrm>
            <a:custGeom>
              <a:avLst/>
              <a:gdLst>
                <a:gd name="T0" fmla="*/ 1 w 22"/>
                <a:gd name="T1" fmla="*/ 11 h 11"/>
                <a:gd name="T2" fmla="*/ 22 w 22"/>
                <a:gd name="T3" fmla="*/ 0 h 11"/>
                <a:gd name="T4" fmla="*/ 22 w 22"/>
                <a:gd name="T5" fmla="*/ 0 h 11"/>
                <a:gd name="T6" fmla="*/ 1 w 22"/>
                <a:gd name="T7" fmla="*/ 11 h 11"/>
                <a:gd name="T8" fmla="*/ 1 w 22"/>
                <a:gd name="T9" fmla="*/ 11 h 11"/>
              </a:gdLst>
              <a:ahLst/>
              <a:cxnLst>
                <a:cxn ang="0">
                  <a:pos x="T0" y="T1"/>
                </a:cxn>
                <a:cxn ang="0">
                  <a:pos x="T2" y="T3"/>
                </a:cxn>
                <a:cxn ang="0">
                  <a:pos x="T4" y="T5"/>
                </a:cxn>
                <a:cxn ang="0">
                  <a:pos x="T6" y="T7"/>
                </a:cxn>
                <a:cxn ang="0">
                  <a:pos x="T8" y="T9"/>
                </a:cxn>
              </a:cxnLst>
              <a:rect l="0" t="0" r="r" b="b"/>
              <a:pathLst>
                <a:path w="22" h="11">
                  <a:moveTo>
                    <a:pt x="1" y="11"/>
                  </a:moveTo>
                  <a:cubicBezTo>
                    <a:pt x="8" y="7"/>
                    <a:pt x="14" y="3"/>
                    <a:pt x="22" y="0"/>
                  </a:cubicBezTo>
                  <a:cubicBezTo>
                    <a:pt x="22" y="0"/>
                    <a:pt x="22" y="0"/>
                    <a:pt x="22" y="0"/>
                  </a:cubicBezTo>
                  <a:cubicBezTo>
                    <a:pt x="14" y="3"/>
                    <a:pt x="8" y="7"/>
                    <a:pt x="1" y="11"/>
                  </a:cubicBezTo>
                  <a:cubicBezTo>
                    <a:pt x="0" y="11"/>
                    <a:pt x="1" y="11"/>
                    <a:pt x="1"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6" name="Freeform 2990"/>
            <p:cNvSpPr>
              <a:spLocks noChangeArrowheads="1"/>
            </p:cNvSpPr>
            <p:nvPr/>
          </p:nvSpPr>
          <p:spPr bwMode="auto">
            <a:xfrm>
              <a:off x="17463" y="88900"/>
              <a:ext cx="17463" cy="6350"/>
            </a:xfrm>
            <a:custGeom>
              <a:avLst/>
              <a:gdLst>
                <a:gd name="T0" fmla="*/ 0 w 3"/>
                <a:gd name="T1" fmla="*/ 1 h 1"/>
                <a:gd name="T2" fmla="*/ 3 w 3"/>
                <a:gd name="T3" fmla="*/ 0 h 1"/>
                <a:gd name="T4" fmla="*/ 2 w 3"/>
                <a:gd name="T5" fmla="*/ 0 h 1"/>
                <a:gd name="T6" fmla="*/ 0 w 3"/>
                <a:gd name="T7" fmla="*/ 1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1" y="0"/>
                    <a:pt x="2" y="0"/>
                    <a:pt x="3" y="0"/>
                  </a:cubicBezTo>
                  <a:cubicBezTo>
                    <a:pt x="3" y="0"/>
                    <a:pt x="2" y="0"/>
                    <a:pt x="2" y="0"/>
                  </a:cubicBezTo>
                  <a:cubicBezTo>
                    <a:pt x="2" y="0"/>
                    <a:pt x="1" y="0"/>
                    <a:pt x="0" y="1"/>
                  </a:cubicBezTo>
                  <a:cubicBezTo>
                    <a:pt x="0" y="1"/>
                    <a:pt x="0" y="1"/>
                    <a:pt x="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7" name="Freeform 2991"/>
            <p:cNvSpPr>
              <a:spLocks noChangeArrowheads="1"/>
            </p:cNvSpPr>
            <p:nvPr/>
          </p:nvSpPr>
          <p:spPr bwMode="auto">
            <a:xfrm>
              <a:off x="34925" y="6350"/>
              <a:ext cx="117475" cy="69850"/>
            </a:xfrm>
            <a:custGeom>
              <a:avLst/>
              <a:gdLst>
                <a:gd name="T0" fmla="*/ 0 w 20"/>
                <a:gd name="T1" fmla="*/ 10 h 12"/>
                <a:gd name="T2" fmla="*/ 18 w 20"/>
                <a:gd name="T3" fmla="*/ 0 h 12"/>
                <a:gd name="T4" fmla="*/ 15 w 20"/>
                <a:gd name="T5" fmla="*/ 3 h 12"/>
                <a:gd name="T6" fmla="*/ 10 w 20"/>
                <a:gd name="T7" fmla="*/ 6 h 12"/>
                <a:gd name="T8" fmla="*/ 1 w 20"/>
                <a:gd name="T9" fmla="*/ 11 h 12"/>
                <a:gd name="T10" fmla="*/ 1 w 20"/>
                <a:gd name="T11" fmla="*/ 12 h 12"/>
                <a:gd name="T12" fmla="*/ 20 w 20"/>
                <a:gd name="T13" fmla="*/ 0 h 12"/>
                <a:gd name="T14" fmla="*/ 20 w 20"/>
                <a:gd name="T15" fmla="*/ 0 h 12"/>
                <a:gd name="T16" fmla="*/ 0 w 20"/>
                <a:gd name="T17" fmla="*/ 10 h 12"/>
                <a:gd name="T18" fmla="*/ 0 w 20"/>
                <a:gd name="T1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2">
                  <a:moveTo>
                    <a:pt x="0" y="10"/>
                  </a:moveTo>
                  <a:cubicBezTo>
                    <a:pt x="6" y="7"/>
                    <a:pt x="12" y="2"/>
                    <a:pt x="18" y="0"/>
                  </a:cubicBezTo>
                  <a:cubicBezTo>
                    <a:pt x="18" y="0"/>
                    <a:pt x="16" y="2"/>
                    <a:pt x="15" y="3"/>
                  </a:cubicBezTo>
                  <a:cubicBezTo>
                    <a:pt x="13" y="4"/>
                    <a:pt x="12" y="5"/>
                    <a:pt x="10" y="6"/>
                  </a:cubicBezTo>
                  <a:cubicBezTo>
                    <a:pt x="7" y="8"/>
                    <a:pt x="4" y="9"/>
                    <a:pt x="1" y="11"/>
                  </a:cubicBezTo>
                  <a:cubicBezTo>
                    <a:pt x="1" y="12"/>
                    <a:pt x="1" y="12"/>
                    <a:pt x="1" y="12"/>
                  </a:cubicBezTo>
                  <a:cubicBezTo>
                    <a:pt x="7" y="7"/>
                    <a:pt x="14" y="4"/>
                    <a:pt x="20" y="0"/>
                  </a:cubicBezTo>
                  <a:cubicBezTo>
                    <a:pt x="20" y="0"/>
                    <a:pt x="20" y="0"/>
                    <a:pt x="20" y="0"/>
                  </a:cubicBezTo>
                  <a:cubicBezTo>
                    <a:pt x="12" y="1"/>
                    <a:pt x="6" y="6"/>
                    <a:pt x="0" y="10"/>
                  </a:cubicBezTo>
                  <a:cubicBezTo>
                    <a:pt x="0" y="10"/>
                    <a:pt x="0" y="10"/>
                    <a:pt x="0"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8" name="Freeform 2992"/>
            <p:cNvSpPr>
              <a:spLocks noChangeArrowheads="1"/>
            </p:cNvSpPr>
            <p:nvPr/>
          </p:nvSpPr>
          <p:spPr bwMode="auto">
            <a:xfrm>
              <a:off x="30163" y="23813"/>
              <a:ext cx="46038" cy="34925"/>
            </a:xfrm>
            <a:custGeom>
              <a:avLst/>
              <a:gdLst>
                <a:gd name="T0" fmla="*/ 8 w 8"/>
                <a:gd name="T1" fmla="*/ 0 h 6"/>
                <a:gd name="T2" fmla="*/ 0 w 8"/>
                <a:gd name="T3" fmla="*/ 6 h 6"/>
                <a:gd name="T4" fmla="*/ 0 w 8"/>
                <a:gd name="T5" fmla="*/ 6 h 6"/>
                <a:gd name="T6" fmla="*/ 8 w 8"/>
                <a:gd name="T7" fmla="*/ 0 h 6"/>
                <a:gd name="T8" fmla="*/ 8 w 8"/>
                <a:gd name="T9" fmla="*/ 0 h 6"/>
              </a:gdLst>
              <a:ahLst/>
              <a:cxnLst>
                <a:cxn ang="0">
                  <a:pos x="T0" y="T1"/>
                </a:cxn>
                <a:cxn ang="0">
                  <a:pos x="T2" y="T3"/>
                </a:cxn>
                <a:cxn ang="0">
                  <a:pos x="T4" y="T5"/>
                </a:cxn>
                <a:cxn ang="0">
                  <a:pos x="T6" y="T7"/>
                </a:cxn>
                <a:cxn ang="0">
                  <a:pos x="T8" y="T9"/>
                </a:cxn>
              </a:cxnLst>
              <a:rect l="0" t="0" r="r" b="b"/>
              <a:pathLst>
                <a:path w="8" h="6">
                  <a:moveTo>
                    <a:pt x="8" y="0"/>
                  </a:moveTo>
                  <a:cubicBezTo>
                    <a:pt x="5" y="2"/>
                    <a:pt x="2" y="4"/>
                    <a:pt x="0" y="6"/>
                  </a:cubicBezTo>
                  <a:cubicBezTo>
                    <a:pt x="0" y="6"/>
                    <a:pt x="0" y="6"/>
                    <a:pt x="0" y="6"/>
                  </a:cubicBezTo>
                  <a:cubicBezTo>
                    <a:pt x="3" y="4"/>
                    <a:pt x="5" y="2"/>
                    <a:pt x="8" y="0"/>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12339" name="Group 52"/>
          <p:cNvGrpSpPr/>
          <p:nvPr/>
        </p:nvGrpSpPr>
        <p:grpSpPr bwMode="auto">
          <a:xfrm>
            <a:off x="3917156" y="2871787"/>
            <a:ext cx="620316" cy="586979"/>
            <a:chOff x="0" y="0"/>
            <a:chExt cx="827088" cy="782638"/>
          </a:xfrm>
        </p:grpSpPr>
        <p:sp>
          <p:nvSpPr>
            <p:cNvPr id="12340" name="Freeform 8830"/>
            <p:cNvSpPr>
              <a:spLocks noEditPoints="1" noChangeArrowheads="1"/>
            </p:cNvSpPr>
            <p:nvPr/>
          </p:nvSpPr>
          <p:spPr bwMode="auto">
            <a:xfrm>
              <a:off x="0" y="0"/>
              <a:ext cx="827088" cy="782638"/>
            </a:xfrm>
            <a:custGeom>
              <a:avLst/>
              <a:gdLst>
                <a:gd name="T0" fmla="*/ 178 w 220"/>
                <a:gd name="T1" fmla="*/ 107 h 208"/>
                <a:gd name="T2" fmla="*/ 113 w 220"/>
                <a:gd name="T3" fmla="*/ 107 h 208"/>
                <a:gd name="T4" fmla="*/ 106 w 220"/>
                <a:gd name="T5" fmla="*/ 71 h 208"/>
                <a:gd name="T6" fmla="*/ 108 w 220"/>
                <a:gd name="T7" fmla="*/ 41 h 208"/>
                <a:gd name="T8" fmla="*/ 104 w 220"/>
                <a:gd name="T9" fmla="*/ 3 h 208"/>
                <a:gd name="T10" fmla="*/ 98 w 220"/>
                <a:gd name="T11" fmla="*/ 2 h 208"/>
                <a:gd name="T12" fmla="*/ 69 w 220"/>
                <a:gd name="T13" fmla="*/ 5 h 208"/>
                <a:gd name="T14" fmla="*/ 69 w 220"/>
                <a:gd name="T15" fmla="*/ 8 h 208"/>
                <a:gd name="T16" fmla="*/ 68 w 220"/>
                <a:gd name="T17" fmla="*/ 9 h 208"/>
                <a:gd name="T18" fmla="*/ 78 w 220"/>
                <a:gd name="T19" fmla="*/ 7 h 208"/>
                <a:gd name="T20" fmla="*/ 52 w 220"/>
                <a:gd name="T21" fmla="*/ 20 h 208"/>
                <a:gd name="T22" fmla="*/ 31 w 220"/>
                <a:gd name="T23" fmla="*/ 47 h 208"/>
                <a:gd name="T24" fmla="*/ 28 w 220"/>
                <a:gd name="T25" fmla="*/ 47 h 208"/>
                <a:gd name="T26" fmla="*/ 15 w 220"/>
                <a:gd name="T27" fmla="*/ 72 h 208"/>
                <a:gd name="T28" fmla="*/ 78 w 220"/>
                <a:gd name="T29" fmla="*/ 202 h 208"/>
                <a:gd name="T30" fmla="*/ 145 w 220"/>
                <a:gd name="T31" fmla="*/ 200 h 208"/>
                <a:gd name="T32" fmla="*/ 210 w 220"/>
                <a:gd name="T33" fmla="*/ 137 h 208"/>
                <a:gd name="T34" fmla="*/ 131 w 220"/>
                <a:gd name="T35" fmla="*/ 115 h 208"/>
                <a:gd name="T36" fmla="*/ 129 w 220"/>
                <a:gd name="T37" fmla="*/ 114 h 208"/>
                <a:gd name="T38" fmla="*/ 129 w 220"/>
                <a:gd name="T39" fmla="*/ 114 h 208"/>
                <a:gd name="T40" fmla="*/ 105 w 220"/>
                <a:gd name="T41" fmla="*/ 6 h 208"/>
                <a:gd name="T42" fmla="*/ 104 w 220"/>
                <a:gd name="T43" fmla="*/ 6 h 208"/>
                <a:gd name="T44" fmla="*/ 82 w 220"/>
                <a:gd name="T45" fmla="*/ 7 h 208"/>
                <a:gd name="T46" fmla="*/ 11 w 220"/>
                <a:gd name="T47" fmla="*/ 97 h 208"/>
                <a:gd name="T48" fmla="*/ 11 w 220"/>
                <a:gd name="T49" fmla="*/ 95 h 208"/>
                <a:gd name="T50" fmla="*/ 12 w 220"/>
                <a:gd name="T51" fmla="*/ 91 h 208"/>
                <a:gd name="T52" fmla="*/ 194 w 220"/>
                <a:gd name="T53" fmla="*/ 156 h 208"/>
                <a:gd name="T54" fmla="*/ 192 w 220"/>
                <a:gd name="T55" fmla="*/ 159 h 208"/>
                <a:gd name="T56" fmla="*/ 159 w 220"/>
                <a:gd name="T57" fmla="*/ 185 h 208"/>
                <a:gd name="T58" fmla="*/ 61 w 220"/>
                <a:gd name="T59" fmla="*/ 186 h 208"/>
                <a:gd name="T60" fmla="*/ 16 w 220"/>
                <a:gd name="T61" fmla="*/ 94 h 208"/>
                <a:gd name="T62" fmla="*/ 18 w 220"/>
                <a:gd name="T63" fmla="*/ 88 h 208"/>
                <a:gd name="T64" fmla="*/ 85 w 220"/>
                <a:gd name="T65" fmla="*/ 8 h 208"/>
                <a:gd name="T66" fmla="*/ 93 w 220"/>
                <a:gd name="T67" fmla="*/ 6 h 208"/>
                <a:gd name="T68" fmla="*/ 101 w 220"/>
                <a:gd name="T69" fmla="*/ 6 h 208"/>
                <a:gd name="T70" fmla="*/ 104 w 220"/>
                <a:gd name="T71" fmla="*/ 33 h 208"/>
                <a:gd name="T72" fmla="*/ 103 w 220"/>
                <a:gd name="T73" fmla="*/ 56 h 208"/>
                <a:gd name="T74" fmla="*/ 101 w 220"/>
                <a:gd name="T75" fmla="*/ 76 h 208"/>
                <a:gd name="T76" fmla="*/ 99 w 220"/>
                <a:gd name="T77" fmla="*/ 104 h 208"/>
                <a:gd name="T78" fmla="*/ 116 w 220"/>
                <a:gd name="T79" fmla="*/ 113 h 208"/>
                <a:gd name="T80" fmla="*/ 146 w 220"/>
                <a:gd name="T81" fmla="*/ 115 h 208"/>
                <a:gd name="T82" fmla="*/ 204 w 220"/>
                <a:gd name="T83" fmla="*/ 133 h 208"/>
                <a:gd name="T84" fmla="*/ 19 w 220"/>
                <a:gd name="T85" fmla="*/ 8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208">
                  <a:moveTo>
                    <a:pt x="213" y="107"/>
                  </a:moveTo>
                  <a:cubicBezTo>
                    <a:pt x="213" y="106"/>
                    <a:pt x="213" y="106"/>
                    <a:pt x="214" y="106"/>
                  </a:cubicBezTo>
                  <a:cubicBezTo>
                    <a:pt x="205" y="103"/>
                    <a:pt x="185" y="107"/>
                    <a:pt x="178" y="107"/>
                  </a:cubicBezTo>
                  <a:cubicBezTo>
                    <a:pt x="164" y="108"/>
                    <a:pt x="150" y="109"/>
                    <a:pt x="136" y="110"/>
                  </a:cubicBezTo>
                  <a:cubicBezTo>
                    <a:pt x="137" y="108"/>
                    <a:pt x="143" y="110"/>
                    <a:pt x="143" y="108"/>
                  </a:cubicBezTo>
                  <a:cubicBezTo>
                    <a:pt x="131" y="109"/>
                    <a:pt x="125" y="109"/>
                    <a:pt x="113" y="107"/>
                  </a:cubicBezTo>
                  <a:cubicBezTo>
                    <a:pt x="106" y="106"/>
                    <a:pt x="106" y="107"/>
                    <a:pt x="106" y="100"/>
                  </a:cubicBezTo>
                  <a:cubicBezTo>
                    <a:pt x="105" y="92"/>
                    <a:pt x="104" y="82"/>
                    <a:pt x="106" y="74"/>
                  </a:cubicBezTo>
                  <a:cubicBezTo>
                    <a:pt x="106" y="77"/>
                    <a:pt x="106" y="76"/>
                    <a:pt x="106" y="71"/>
                  </a:cubicBezTo>
                  <a:cubicBezTo>
                    <a:pt x="105" y="75"/>
                    <a:pt x="106" y="55"/>
                    <a:pt x="107" y="50"/>
                  </a:cubicBezTo>
                  <a:cubicBezTo>
                    <a:pt x="107" y="51"/>
                    <a:pt x="107" y="41"/>
                    <a:pt x="107" y="39"/>
                  </a:cubicBezTo>
                  <a:cubicBezTo>
                    <a:pt x="107" y="40"/>
                    <a:pt x="108" y="40"/>
                    <a:pt x="108" y="41"/>
                  </a:cubicBezTo>
                  <a:cubicBezTo>
                    <a:pt x="108" y="35"/>
                    <a:pt x="110" y="10"/>
                    <a:pt x="107" y="6"/>
                  </a:cubicBezTo>
                  <a:cubicBezTo>
                    <a:pt x="107" y="5"/>
                    <a:pt x="107" y="5"/>
                    <a:pt x="106" y="4"/>
                  </a:cubicBezTo>
                  <a:cubicBezTo>
                    <a:pt x="106" y="3"/>
                    <a:pt x="104" y="3"/>
                    <a:pt x="104" y="3"/>
                  </a:cubicBezTo>
                  <a:cubicBezTo>
                    <a:pt x="103" y="2"/>
                    <a:pt x="103" y="2"/>
                    <a:pt x="103" y="2"/>
                  </a:cubicBezTo>
                  <a:cubicBezTo>
                    <a:pt x="102" y="1"/>
                    <a:pt x="101" y="0"/>
                    <a:pt x="97" y="2"/>
                  </a:cubicBezTo>
                  <a:cubicBezTo>
                    <a:pt x="98" y="2"/>
                    <a:pt x="98" y="2"/>
                    <a:pt x="98" y="2"/>
                  </a:cubicBezTo>
                  <a:cubicBezTo>
                    <a:pt x="95" y="2"/>
                    <a:pt x="92" y="3"/>
                    <a:pt x="89" y="4"/>
                  </a:cubicBezTo>
                  <a:cubicBezTo>
                    <a:pt x="89" y="4"/>
                    <a:pt x="88" y="4"/>
                    <a:pt x="88" y="4"/>
                  </a:cubicBezTo>
                  <a:cubicBezTo>
                    <a:pt x="83" y="3"/>
                    <a:pt x="72" y="0"/>
                    <a:pt x="69" y="5"/>
                  </a:cubicBezTo>
                  <a:cubicBezTo>
                    <a:pt x="69" y="5"/>
                    <a:pt x="69" y="5"/>
                    <a:pt x="69" y="5"/>
                  </a:cubicBezTo>
                  <a:cubicBezTo>
                    <a:pt x="69" y="5"/>
                    <a:pt x="69" y="5"/>
                    <a:pt x="69" y="5"/>
                  </a:cubicBezTo>
                  <a:cubicBezTo>
                    <a:pt x="69" y="6"/>
                    <a:pt x="69" y="7"/>
                    <a:pt x="69" y="8"/>
                  </a:cubicBezTo>
                  <a:cubicBezTo>
                    <a:pt x="68" y="8"/>
                    <a:pt x="68" y="8"/>
                    <a:pt x="68" y="8"/>
                  </a:cubicBezTo>
                  <a:cubicBezTo>
                    <a:pt x="68" y="8"/>
                    <a:pt x="68" y="8"/>
                    <a:pt x="69" y="8"/>
                  </a:cubicBezTo>
                  <a:cubicBezTo>
                    <a:pt x="69" y="8"/>
                    <a:pt x="68" y="8"/>
                    <a:pt x="68" y="9"/>
                  </a:cubicBezTo>
                  <a:cubicBezTo>
                    <a:pt x="68" y="8"/>
                    <a:pt x="74" y="6"/>
                    <a:pt x="76" y="6"/>
                  </a:cubicBezTo>
                  <a:cubicBezTo>
                    <a:pt x="76" y="6"/>
                    <a:pt x="76" y="6"/>
                    <a:pt x="76" y="6"/>
                  </a:cubicBezTo>
                  <a:cubicBezTo>
                    <a:pt x="76" y="6"/>
                    <a:pt x="77" y="7"/>
                    <a:pt x="78" y="7"/>
                  </a:cubicBezTo>
                  <a:cubicBezTo>
                    <a:pt x="71" y="9"/>
                    <a:pt x="55" y="14"/>
                    <a:pt x="52" y="20"/>
                  </a:cubicBezTo>
                  <a:cubicBezTo>
                    <a:pt x="52" y="20"/>
                    <a:pt x="52" y="20"/>
                    <a:pt x="52" y="20"/>
                  </a:cubicBezTo>
                  <a:cubicBezTo>
                    <a:pt x="52" y="20"/>
                    <a:pt x="52" y="20"/>
                    <a:pt x="52" y="20"/>
                  </a:cubicBezTo>
                  <a:cubicBezTo>
                    <a:pt x="52" y="20"/>
                    <a:pt x="52" y="20"/>
                    <a:pt x="52" y="20"/>
                  </a:cubicBezTo>
                  <a:cubicBezTo>
                    <a:pt x="51" y="23"/>
                    <a:pt x="43" y="27"/>
                    <a:pt x="42" y="27"/>
                  </a:cubicBezTo>
                  <a:cubicBezTo>
                    <a:pt x="37" y="32"/>
                    <a:pt x="33" y="44"/>
                    <a:pt x="31" y="47"/>
                  </a:cubicBezTo>
                  <a:cubicBezTo>
                    <a:pt x="31" y="47"/>
                    <a:pt x="30" y="45"/>
                    <a:pt x="30" y="45"/>
                  </a:cubicBezTo>
                  <a:cubicBezTo>
                    <a:pt x="29" y="47"/>
                    <a:pt x="27" y="50"/>
                    <a:pt x="26" y="52"/>
                  </a:cubicBezTo>
                  <a:cubicBezTo>
                    <a:pt x="26" y="52"/>
                    <a:pt x="28" y="46"/>
                    <a:pt x="28" y="47"/>
                  </a:cubicBezTo>
                  <a:cubicBezTo>
                    <a:pt x="26" y="51"/>
                    <a:pt x="18" y="70"/>
                    <a:pt x="16" y="68"/>
                  </a:cubicBezTo>
                  <a:cubicBezTo>
                    <a:pt x="16" y="70"/>
                    <a:pt x="16" y="73"/>
                    <a:pt x="15" y="75"/>
                  </a:cubicBezTo>
                  <a:cubicBezTo>
                    <a:pt x="15" y="74"/>
                    <a:pt x="15" y="73"/>
                    <a:pt x="15" y="72"/>
                  </a:cubicBezTo>
                  <a:cubicBezTo>
                    <a:pt x="0" y="94"/>
                    <a:pt x="11" y="132"/>
                    <a:pt x="22" y="153"/>
                  </a:cubicBezTo>
                  <a:cubicBezTo>
                    <a:pt x="33" y="175"/>
                    <a:pt x="51" y="192"/>
                    <a:pt x="74" y="200"/>
                  </a:cubicBezTo>
                  <a:cubicBezTo>
                    <a:pt x="71" y="199"/>
                    <a:pt x="78" y="202"/>
                    <a:pt x="78" y="202"/>
                  </a:cubicBezTo>
                  <a:cubicBezTo>
                    <a:pt x="87" y="205"/>
                    <a:pt x="96" y="206"/>
                    <a:pt x="105" y="206"/>
                  </a:cubicBezTo>
                  <a:cubicBezTo>
                    <a:pt x="111" y="207"/>
                    <a:pt x="122" y="208"/>
                    <a:pt x="127" y="203"/>
                  </a:cubicBezTo>
                  <a:cubicBezTo>
                    <a:pt x="133" y="201"/>
                    <a:pt x="139" y="201"/>
                    <a:pt x="145" y="200"/>
                  </a:cubicBezTo>
                  <a:cubicBezTo>
                    <a:pt x="150" y="198"/>
                    <a:pt x="152" y="195"/>
                    <a:pt x="157" y="194"/>
                  </a:cubicBezTo>
                  <a:cubicBezTo>
                    <a:pt x="163" y="183"/>
                    <a:pt x="182" y="180"/>
                    <a:pt x="190" y="172"/>
                  </a:cubicBezTo>
                  <a:cubicBezTo>
                    <a:pt x="196" y="167"/>
                    <a:pt x="210" y="137"/>
                    <a:pt x="210" y="137"/>
                  </a:cubicBezTo>
                  <a:cubicBezTo>
                    <a:pt x="211" y="130"/>
                    <a:pt x="220" y="112"/>
                    <a:pt x="213" y="107"/>
                  </a:cubicBezTo>
                  <a:close/>
                  <a:moveTo>
                    <a:pt x="131" y="115"/>
                  </a:moveTo>
                  <a:cubicBezTo>
                    <a:pt x="133" y="114"/>
                    <a:pt x="137" y="114"/>
                    <a:pt x="131" y="115"/>
                  </a:cubicBezTo>
                  <a:close/>
                  <a:moveTo>
                    <a:pt x="131" y="115"/>
                  </a:moveTo>
                  <a:cubicBezTo>
                    <a:pt x="130" y="115"/>
                    <a:pt x="128" y="115"/>
                    <a:pt x="127" y="115"/>
                  </a:cubicBezTo>
                  <a:cubicBezTo>
                    <a:pt x="128" y="115"/>
                    <a:pt x="129" y="115"/>
                    <a:pt x="129" y="114"/>
                  </a:cubicBezTo>
                  <a:cubicBezTo>
                    <a:pt x="130" y="115"/>
                    <a:pt x="130" y="115"/>
                    <a:pt x="131" y="115"/>
                  </a:cubicBezTo>
                  <a:close/>
                  <a:moveTo>
                    <a:pt x="126" y="113"/>
                  </a:moveTo>
                  <a:cubicBezTo>
                    <a:pt x="127" y="114"/>
                    <a:pt x="128" y="114"/>
                    <a:pt x="129" y="114"/>
                  </a:cubicBezTo>
                  <a:cubicBezTo>
                    <a:pt x="127" y="114"/>
                    <a:pt x="125" y="115"/>
                    <a:pt x="124" y="114"/>
                  </a:cubicBezTo>
                  <a:cubicBezTo>
                    <a:pt x="125" y="114"/>
                    <a:pt x="128" y="114"/>
                    <a:pt x="126" y="113"/>
                  </a:cubicBezTo>
                  <a:close/>
                  <a:moveTo>
                    <a:pt x="105" y="6"/>
                  </a:moveTo>
                  <a:cubicBezTo>
                    <a:pt x="105" y="6"/>
                    <a:pt x="105" y="6"/>
                    <a:pt x="105" y="6"/>
                  </a:cubicBezTo>
                  <a:cubicBezTo>
                    <a:pt x="105" y="6"/>
                    <a:pt x="105" y="6"/>
                    <a:pt x="105" y="6"/>
                  </a:cubicBezTo>
                  <a:cubicBezTo>
                    <a:pt x="105" y="6"/>
                    <a:pt x="105" y="6"/>
                    <a:pt x="104" y="6"/>
                  </a:cubicBezTo>
                  <a:cubicBezTo>
                    <a:pt x="105" y="6"/>
                    <a:pt x="105" y="6"/>
                    <a:pt x="105" y="6"/>
                  </a:cubicBezTo>
                  <a:close/>
                  <a:moveTo>
                    <a:pt x="82" y="7"/>
                  </a:moveTo>
                  <a:cubicBezTo>
                    <a:pt x="82" y="7"/>
                    <a:pt x="82" y="7"/>
                    <a:pt x="82" y="7"/>
                  </a:cubicBezTo>
                  <a:cubicBezTo>
                    <a:pt x="82" y="7"/>
                    <a:pt x="82" y="7"/>
                    <a:pt x="82" y="7"/>
                  </a:cubicBezTo>
                  <a:cubicBezTo>
                    <a:pt x="82" y="7"/>
                    <a:pt x="82" y="7"/>
                    <a:pt x="82" y="7"/>
                  </a:cubicBezTo>
                  <a:close/>
                  <a:moveTo>
                    <a:pt x="11" y="97"/>
                  </a:moveTo>
                  <a:cubicBezTo>
                    <a:pt x="11" y="96"/>
                    <a:pt x="12" y="96"/>
                    <a:pt x="11" y="97"/>
                  </a:cubicBezTo>
                  <a:close/>
                  <a:moveTo>
                    <a:pt x="11" y="97"/>
                  </a:moveTo>
                  <a:cubicBezTo>
                    <a:pt x="11" y="96"/>
                    <a:pt x="11" y="95"/>
                    <a:pt x="11" y="95"/>
                  </a:cubicBezTo>
                  <a:cubicBezTo>
                    <a:pt x="12" y="94"/>
                    <a:pt x="11" y="96"/>
                    <a:pt x="11" y="97"/>
                  </a:cubicBezTo>
                  <a:close/>
                  <a:moveTo>
                    <a:pt x="12" y="91"/>
                  </a:moveTo>
                  <a:cubicBezTo>
                    <a:pt x="12" y="88"/>
                    <a:pt x="12" y="90"/>
                    <a:pt x="12" y="91"/>
                  </a:cubicBezTo>
                  <a:close/>
                  <a:moveTo>
                    <a:pt x="204" y="133"/>
                  </a:moveTo>
                  <a:cubicBezTo>
                    <a:pt x="204" y="133"/>
                    <a:pt x="204" y="132"/>
                    <a:pt x="205" y="131"/>
                  </a:cubicBezTo>
                  <a:cubicBezTo>
                    <a:pt x="198" y="136"/>
                    <a:pt x="198" y="149"/>
                    <a:pt x="194" y="156"/>
                  </a:cubicBezTo>
                  <a:cubicBezTo>
                    <a:pt x="195" y="154"/>
                    <a:pt x="196" y="151"/>
                    <a:pt x="196" y="149"/>
                  </a:cubicBezTo>
                  <a:cubicBezTo>
                    <a:pt x="196" y="150"/>
                    <a:pt x="194" y="154"/>
                    <a:pt x="194" y="155"/>
                  </a:cubicBezTo>
                  <a:cubicBezTo>
                    <a:pt x="196" y="149"/>
                    <a:pt x="192" y="159"/>
                    <a:pt x="192" y="159"/>
                  </a:cubicBezTo>
                  <a:cubicBezTo>
                    <a:pt x="189" y="164"/>
                    <a:pt x="184" y="169"/>
                    <a:pt x="179" y="173"/>
                  </a:cubicBezTo>
                  <a:cubicBezTo>
                    <a:pt x="175" y="177"/>
                    <a:pt x="170" y="180"/>
                    <a:pt x="165" y="183"/>
                  </a:cubicBezTo>
                  <a:cubicBezTo>
                    <a:pt x="165" y="183"/>
                    <a:pt x="151" y="187"/>
                    <a:pt x="159" y="185"/>
                  </a:cubicBezTo>
                  <a:cubicBezTo>
                    <a:pt x="160" y="185"/>
                    <a:pt x="148" y="192"/>
                    <a:pt x="152" y="187"/>
                  </a:cubicBezTo>
                  <a:cubicBezTo>
                    <a:pt x="138" y="198"/>
                    <a:pt x="113" y="200"/>
                    <a:pt x="95" y="198"/>
                  </a:cubicBezTo>
                  <a:cubicBezTo>
                    <a:pt x="83" y="196"/>
                    <a:pt x="71" y="188"/>
                    <a:pt x="61" y="186"/>
                  </a:cubicBezTo>
                  <a:cubicBezTo>
                    <a:pt x="60" y="179"/>
                    <a:pt x="45" y="175"/>
                    <a:pt x="41" y="169"/>
                  </a:cubicBezTo>
                  <a:cubicBezTo>
                    <a:pt x="37" y="164"/>
                    <a:pt x="29" y="156"/>
                    <a:pt x="28" y="151"/>
                  </a:cubicBezTo>
                  <a:cubicBezTo>
                    <a:pt x="23" y="134"/>
                    <a:pt x="8" y="113"/>
                    <a:pt x="16" y="94"/>
                  </a:cubicBezTo>
                  <a:cubicBezTo>
                    <a:pt x="16" y="96"/>
                    <a:pt x="16" y="98"/>
                    <a:pt x="16" y="100"/>
                  </a:cubicBezTo>
                  <a:cubicBezTo>
                    <a:pt x="17" y="98"/>
                    <a:pt x="21" y="88"/>
                    <a:pt x="19" y="82"/>
                  </a:cubicBezTo>
                  <a:cubicBezTo>
                    <a:pt x="20" y="83"/>
                    <a:pt x="18" y="87"/>
                    <a:pt x="18" y="88"/>
                  </a:cubicBezTo>
                  <a:cubicBezTo>
                    <a:pt x="14" y="72"/>
                    <a:pt x="34" y="43"/>
                    <a:pt x="44" y="33"/>
                  </a:cubicBezTo>
                  <a:cubicBezTo>
                    <a:pt x="51" y="26"/>
                    <a:pt x="68" y="14"/>
                    <a:pt x="84" y="8"/>
                  </a:cubicBezTo>
                  <a:cubicBezTo>
                    <a:pt x="84" y="8"/>
                    <a:pt x="85" y="8"/>
                    <a:pt x="85" y="8"/>
                  </a:cubicBezTo>
                  <a:cubicBezTo>
                    <a:pt x="85" y="8"/>
                    <a:pt x="85" y="8"/>
                    <a:pt x="85" y="8"/>
                  </a:cubicBezTo>
                  <a:cubicBezTo>
                    <a:pt x="86" y="8"/>
                    <a:pt x="87" y="8"/>
                    <a:pt x="87" y="8"/>
                  </a:cubicBezTo>
                  <a:cubicBezTo>
                    <a:pt x="91" y="8"/>
                    <a:pt x="85" y="10"/>
                    <a:pt x="93" y="6"/>
                  </a:cubicBezTo>
                  <a:cubicBezTo>
                    <a:pt x="95" y="6"/>
                    <a:pt x="97" y="6"/>
                    <a:pt x="99" y="6"/>
                  </a:cubicBezTo>
                  <a:cubicBezTo>
                    <a:pt x="99" y="6"/>
                    <a:pt x="99" y="6"/>
                    <a:pt x="99" y="6"/>
                  </a:cubicBezTo>
                  <a:cubicBezTo>
                    <a:pt x="100" y="6"/>
                    <a:pt x="101" y="6"/>
                    <a:pt x="101" y="6"/>
                  </a:cubicBezTo>
                  <a:cubicBezTo>
                    <a:pt x="101" y="6"/>
                    <a:pt x="100" y="6"/>
                    <a:pt x="100" y="6"/>
                  </a:cubicBezTo>
                  <a:cubicBezTo>
                    <a:pt x="102" y="6"/>
                    <a:pt x="104" y="8"/>
                    <a:pt x="104" y="11"/>
                  </a:cubicBezTo>
                  <a:cubicBezTo>
                    <a:pt x="105" y="18"/>
                    <a:pt x="105" y="26"/>
                    <a:pt x="104" y="33"/>
                  </a:cubicBezTo>
                  <a:cubicBezTo>
                    <a:pt x="103" y="32"/>
                    <a:pt x="103" y="33"/>
                    <a:pt x="103" y="33"/>
                  </a:cubicBezTo>
                  <a:cubicBezTo>
                    <a:pt x="103" y="40"/>
                    <a:pt x="106" y="50"/>
                    <a:pt x="102" y="57"/>
                  </a:cubicBezTo>
                  <a:cubicBezTo>
                    <a:pt x="102" y="57"/>
                    <a:pt x="103" y="56"/>
                    <a:pt x="103" y="56"/>
                  </a:cubicBezTo>
                  <a:cubicBezTo>
                    <a:pt x="103" y="58"/>
                    <a:pt x="104" y="72"/>
                    <a:pt x="102" y="74"/>
                  </a:cubicBezTo>
                  <a:cubicBezTo>
                    <a:pt x="102" y="73"/>
                    <a:pt x="102" y="72"/>
                    <a:pt x="101" y="71"/>
                  </a:cubicBezTo>
                  <a:cubicBezTo>
                    <a:pt x="101" y="69"/>
                    <a:pt x="100" y="76"/>
                    <a:pt x="101" y="76"/>
                  </a:cubicBezTo>
                  <a:cubicBezTo>
                    <a:pt x="100" y="80"/>
                    <a:pt x="98" y="89"/>
                    <a:pt x="99" y="91"/>
                  </a:cubicBezTo>
                  <a:cubicBezTo>
                    <a:pt x="99" y="94"/>
                    <a:pt x="102" y="106"/>
                    <a:pt x="101" y="108"/>
                  </a:cubicBezTo>
                  <a:cubicBezTo>
                    <a:pt x="100" y="107"/>
                    <a:pt x="100" y="106"/>
                    <a:pt x="99" y="104"/>
                  </a:cubicBezTo>
                  <a:cubicBezTo>
                    <a:pt x="101" y="111"/>
                    <a:pt x="105" y="111"/>
                    <a:pt x="114" y="113"/>
                  </a:cubicBezTo>
                  <a:cubicBezTo>
                    <a:pt x="113" y="113"/>
                    <a:pt x="112" y="113"/>
                    <a:pt x="111" y="113"/>
                  </a:cubicBezTo>
                  <a:cubicBezTo>
                    <a:pt x="113" y="112"/>
                    <a:pt x="114" y="112"/>
                    <a:pt x="116" y="113"/>
                  </a:cubicBezTo>
                  <a:cubicBezTo>
                    <a:pt x="117" y="113"/>
                    <a:pt x="127" y="117"/>
                    <a:pt x="131" y="116"/>
                  </a:cubicBezTo>
                  <a:cubicBezTo>
                    <a:pt x="130" y="115"/>
                    <a:pt x="131" y="115"/>
                    <a:pt x="131" y="115"/>
                  </a:cubicBezTo>
                  <a:cubicBezTo>
                    <a:pt x="136" y="116"/>
                    <a:pt x="141" y="115"/>
                    <a:pt x="146" y="115"/>
                  </a:cubicBezTo>
                  <a:cubicBezTo>
                    <a:pt x="142" y="114"/>
                    <a:pt x="170" y="114"/>
                    <a:pt x="164" y="115"/>
                  </a:cubicBezTo>
                  <a:cubicBezTo>
                    <a:pt x="179" y="115"/>
                    <a:pt x="197" y="109"/>
                    <a:pt x="208" y="113"/>
                  </a:cubicBezTo>
                  <a:cubicBezTo>
                    <a:pt x="207" y="117"/>
                    <a:pt x="208" y="133"/>
                    <a:pt x="204" y="133"/>
                  </a:cubicBezTo>
                  <a:close/>
                  <a:moveTo>
                    <a:pt x="19" y="86"/>
                  </a:moveTo>
                  <a:cubicBezTo>
                    <a:pt x="19" y="87"/>
                    <a:pt x="19" y="87"/>
                    <a:pt x="19" y="87"/>
                  </a:cubicBezTo>
                  <a:cubicBezTo>
                    <a:pt x="19" y="88"/>
                    <a:pt x="19" y="85"/>
                    <a:pt x="19" y="8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1" name="Freeform 8831"/>
            <p:cNvSpPr>
              <a:spLocks noEditPoints="1" noChangeArrowheads="1"/>
            </p:cNvSpPr>
            <p:nvPr/>
          </p:nvSpPr>
          <p:spPr bwMode="auto">
            <a:xfrm>
              <a:off x="401638" y="4762"/>
              <a:ext cx="417513" cy="393700"/>
            </a:xfrm>
            <a:custGeom>
              <a:avLst/>
              <a:gdLst>
                <a:gd name="T0" fmla="*/ 32 w 111"/>
                <a:gd name="T1" fmla="*/ 103 h 105"/>
                <a:gd name="T2" fmla="*/ 107 w 111"/>
                <a:gd name="T3" fmla="*/ 95 h 105"/>
                <a:gd name="T4" fmla="*/ 90 w 111"/>
                <a:gd name="T5" fmla="*/ 47 h 105"/>
                <a:gd name="T6" fmla="*/ 66 w 111"/>
                <a:gd name="T7" fmla="*/ 21 h 105"/>
                <a:gd name="T8" fmla="*/ 42 w 111"/>
                <a:gd name="T9" fmla="*/ 8 h 105"/>
                <a:gd name="T10" fmla="*/ 35 w 111"/>
                <a:gd name="T11" fmla="*/ 5 h 105"/>
                <a:gd name="T12" fmla="*/ 18 w 111"/>
                <a:gd name="T13" fmla="*/ 2 h 105"/>
                <a:gd name="T14" fmla="*/ 12 w 111"/>
                <a:gd name="T15" fmla="*/ 0 h 105"/>
                <a:gd name="T16" fmla="*/ 9 w 111"/>
                <a:gd name="T17" fmla="*/ 5 h 105"/>
                <a:gd name="T18" fmla="*/ 6 w 111"/>
                <a:gd name="T19" fmla="*/ 33 h 105"/>
                <a:gd name="T20" fmla="*/ 8 w 111"/>
                <a:gd name="T21" fmla="*/ 55 h 105"/>
                <a:gd name="T22" fmla="*/ 5 w 111"/>
                <a:gd name="T23" fmla="*/ 67 h 105"/>
                <a:gd name="T24" fmla="*/ 18 w 111"/>
                <a:gd name="T25" fmla="*/ 6 h 105"/>
                <a:gd name="T26" fmla="*/ 18 w 111"/>
                <a:gd name="T27" fmla="*/ 6 h 105"/>
                <a:gd name="T28" fmla="*/ 17 w 111"/>
                <a:gd name="T29" fmla="*/ 7 h 105"/>
                <a:gd name="T30" fmla="*/ 16 w 111"/>
                <a:gd name="T31" fmla="*/ 6 h 105"/>
                <a:gd name="T32" fmla="*/ 18 w 111"/>
                <a:gd name="T33" fmla="*/ 7 h 105"/>
                <a:gd name="T34" fmla="*/ 25 w 111"/>
                <a:gd name="T35" fmla="*/ 11 h 105"/>
                <a:gd name="T36" fmla="*/ 18 w 111"/>
                <a:gd name="T37" fmla="*/ 7 h 105"/>
                <a:gd name="T38" fmla="*/ 12 w 111"/>
                <a:gd name="T39" fmla="*/ 7 h 105"/>
                <a:gd name="T40" fmla="*/ 10 w 111"/>
                <a:gd name="T41" fmla="*/ 79 h 105"/>
                <a:gd name="T42" fmla="*/ 11 w 111"/>
                <a:gd name="T43" fmla="*/ 75 h 105"/>
                <a:gd name="T44" fmla="*/ 13 w 111"/>
                <a:gd name="T45" fmla="*/ 13 h 105"/>
                <a:gd name="T46" fmla="*/ 15 w 111"/>
                <a:gd name="T47" fmla="*/ 10 h 105"/>
                <a:gd name="T48" fmla="*/ 24 w 111"/>
                <a:gd name="T49" fmla="*/ 11 h 105"/>
                <a:gd name="T50" fmla="*/ 32 w 111"/>
                <a:gd name="T51" fmla="*/ 11 h 105"/>
                <a:gd name="T52" fmla="*/ 47 w 111"/>
                <a:gd name="T53" fmla="*/ 16 h 105"/>
                <a:gd name="T54" fmla="*/ 49 w 111"/>
                <a:gd name="T55" fmla="*/ 17 h 105"/>
                <a:gd name="T56" fmla="*/ 49 w 111"/>
                <a:gd name="T57" fmla="*/ 17 h 105"/>
                <a:gd name="T58" fmla="*/ 68 w 111"/>
                <a:gd name="T59" fmla="*/ 30 h 105"/>
                <a:gd name="T60" fmla="*/ 88 w 111"/>
                <a:gd name="T61" fmla="*/ 53 h 105"/>
                <a:gd name="T62" fmla="*/ 98 w 111"/>
                <a:gd name="T63" fmla="*/ 74 h 105"/>
                <a:gd name="T64" fmla="*/ 99 w 111"/>
                <a:gd name="T65" fmla="*/ 93 h 105"/>
                <a:gd name="T66" fmla="*/ 29 w 111"/>
                <a:gd name="T67" fmla="*/ 94 h 105"/>
                <a:gd name="T68" fmla="*/ 12 w 111"/>
                <a:gd name="T69" fmla="*/ 74 h 105"/>
                <a:gd name="T70" fmla="*/ 12 w 111"/>
                <a:gd name="T71" fmla="*/ 74 h 105"/>
                <a:gd name="T72" fmla="*/ 5 w 111"/>
                <a:gd name="T73" fmla="*/ 8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 h="105">
                  <a:moveTo>
                    <a:pt x="5" y="94"/>
                  </a:moveTo>
                  <a:cubicBezTo>
                    <a:pt x="9" y="105"/>
                    <a:pt x="24" y="104"/>
                    <a:pt x="32" y="103"/>
                  </a:cubicBezTo>
                  <a:cubicBezTo>
                    <a:pt x="51" y="101"/>
                    <a:pt x="67" y="101"/>
                    <a:pt x="86" y="99"/>
                  </a:cubicBezTo>
                  <a:cubicBezTo>
                    <a:pt x="90" y="99"/>
                    <a:pt x="111" y="103"/>
                    <a:pt x="107" y="95"/>
                  </a:cubicBezTo>
                  <a:cubicBezTo>
                    <a:pt x="107" y="93"/>
                    <a:pt x="105" y="79"/>
                    <a:pt x="104" y="72"/>
                  </a:cubicBezTo>
                  <a:cubicBezTo>
                    <a:pt x="102" y="63"/>
                    <a:pt x="96" y="54"/>
                    <a:pt x="90" y="47"/>
                  </a:cubicBezTo>
                  <a:cubicBezTo>
                    <a:pt x="85" y="41"/>
                    <a:pt x="80" y="35"/>
                    <a:pt x="75" y="29"/>
                  </a:cubicBezTo>
                  <a:cubicBezTo>
                    <a:pt x="72" y="26"/>
                    <a:pt x="69" y="23"/>
                    <a:pt x="66" y="21"/>
                  </a:cubicBezTo>
                  <a:cubicBezTo>
                    <a:pt x="64" y="19"/>
                    <a:pt x="47" y="13"/>
                    <a:pt x="58" y="14"/>
                  </a:cubicBezTo>
                  <a:cubicBezTo>
                    <a:pt x="56" y="14"/>
                    <a:pt x="43" y="8"/>
                    <a:pt x="42" y="8"/>
                  </a:cubicBezTo>
                  <a:cubicBezTo>
                    <a:pt x="41" y="8"/>
                    <a:pt x="39" y="9"/>
                    <a:pt x="39" y="9"/>
                  </a:cubicBezTo>
                  <a:cubicBezTo>
                    <a:pt x="41" y="7"/>
                    <a:pt x="38" y="6"/>
                    <a:pt x="35" y="5"/>
                  </a:cubicBezTo>
                  <a:cubicBezTo>
                    <a:pt x="35" y="5"/>
                    <a:pt x="36" y="4"/>
                    <a:pt x="36" y="3"/>
                  </a:cubicBezTo>
                  <a:cubicBezTo>
                    <a:pt x="35" y="1"/>
                    <a:pt x="25" y="1"/>
                    <a:pt x="18" y="2"/>
                  </a:cubicBezTo>
                  <a:cubicBezTo>
                    <a:pt x="17" y="2"/>
                    <a:pt x="16" y="2"/>
                    <a:pt x="15" y="2"/>
                  </a:cubicBezTo>
                  <a:cubicBezTo>
                    <a:pt x="13" y="1"/>
                    <a:pt x="12" y="1"/>
                    <a:pt x="12" y="0"/>
                  </a:cubicBezTo>
                  <a:cubicBezTo>
                    <a:pt x="14" y="4"/>
                    <a:pt x="5" y="0"/>
                    <a:pt x="9" y="5"/>
                  </a:cubicBezTo>
                  <a:cubicBezTo>
                    <a:pt x="9" y="5"/>
                    <a:pt x="9" y="5"/>
                    <a:pt x="9" y="5"/>
                  </a:cubicBezTo>
                  <a:cubicBezTo>
                    <a:pt x="8" y="6"/>
                    <a:pt x="7" y="8"/>
                    <a:pt x="7" y="11"/>
                  </a:cubicBezTo>
                  <a:cubicBezTo>
                    <a:pt x="8" y="11"/>
                    <a:pt x="9" y="35"/>
                    <a:pt x="6" y="33"/>
                  </a:cubicBezTo>
                  <a:cubicBezTo>
                    <a:pt x="10" y="33"/>
                    <a:pt x="6" y="41"/>
                    <a:pt x="6" y="39"/>
                  </a:cubicBezTo>
                  <a:cubicBezTo>
                    <a:pt x="6" y="47"/>
                    <a:pt x="10" y="50"/>
                    <a:pt x="8" y="55"/>
                  </a:cubicBezTo>
                  <a:cubicBezTo>
                    <a:pt x="7" y="54"/>
                    <a:pt x="7" y="53"/>
                    <a:pt x="8" y="52"/>
                  </a:cubicBezTo>
                  <a:cubicBezTo>
                    <a:pt x="5" y="53"/>
                    <a:pt x="4" y="68"/>
                    <a:pt x="5" y="67"/>
                  </a:cubicBezTo>
                  <a:cubicBezTo>
                    <a:pt x="1" y="72"/>
                    <a:pt x="3" y="88"/>
                    <a:pt x="5" y="94"/>
                  </a:cubicBezTo>
                  <a:close/>
                  <a:moveTo>
                    <a:pt x="18" y="6"/>
                  </a:moveTo>
                  <a:cubicBezTo>
                    <a:pt x="18" y="6"/>
                    <a:pt x="18" y="6"/>
                    <a:pt x="18" y="6"/>
                  </a:cubicBezTo>
                  <a:cubicBezTo>
                    <a:pt x="18" y="6"/>
                    <a:pt x="18" y="6"/>
                    <a:pt x="18" y="6"/>
                  </a:cubicBezTo>
                  <a:cubicBezTo>
                    <a:pt x="18" y="6"/>
                    <a:pt x="18" y="6"/>
                    <a:pt x="18" y="6"/>
                  </a:cubicBezTo>
                  <a:close/>
                  <a:moveTo>
                    <a:pt x="17" y="7"/>
                  </a:moveTo>
                  <a:cubicBezTo>
                    <a:pt x="17" y="7"/>
                    <a:pt x="17" y="7"/>
                    <a:pt x="17" y="7"/>
                  </a:cubicBezTo>
                  <a:cubicBezTo>
                    <a:pt x="17" y="6"/>
                    <a:pt x="16" y="6"/>
                    <a:pt x="16" y="6"/>
                  </a:cubicBezTo>
                  <a:cubicBezTo>
                    <a:pt x="16" y="6"/>
                    <a:pt x="17" y="6"/>
                    <a:pt x="17" y="7"/>
                  </a:cubicBezTo>
                  <a:close/>
                  <a:moveTo>
                    <a:pt x="18" y="7"/>
                  </a:moveTo>
                  <a:cubicBezTo>
                    <a:pt x="21" y="8"/>
                    <a:pt x="26" y="9"/>
                    <a:pt x="30" y="10"/>
                  </a:cubicBezTo>
                  <a:cubicBezTo>
                    <a:pt x="29" y="11"/>
                    <a:pt x="27" y="11"/>
                    <a:pt x="25" y="11"/>
                  </a:cubicBezTo>
                  <a:cubicBezTo>
                    <a:pt x="25" y="11"/>
                    <a:pt x="17" y="9"/>
                    <a:pt x="14" y="7"/>
                  </a:cubicBezTo>
                  <a:cubicBezTo>
                    <a:pt x="18" y="8"/>
                    <a:pt x="19" y="8"/>
                    <a:pt x="18" y="7"/>
                  </a:cubicBezTo>
                  <a:close/>
                  <a:moveTo>
                    <a:pt x="13" y="9"/>
                  </a:moveTo>
                  <a:cubicBezTo>
                    <a:pt x="13" y="8"/>
                    <a:pt x="13" y="8"/>
                    <a:pt x="12" y="7"/>
                  </a:cubicBezTo>
                  <a:cubicBezTo>
                    <a:pt x="14" y="8"/>
                    <a:pt x="16" y="9"/>
                    <a:pt x="13" y="9"/>
                  </a:cubicBezTo>
                  <a:close/>
                  <a:moveTo>
                    <a:pt x="10" y="79"/>
                  </a:moveTo>
                  <a:cubicBezTo>
                    <a:pt x="10" y="88"/>
                    <a:pt x="14" y="75"/>
                    <a:pt x="11" y="72"/>
                  </a:cubicBezTo>
                  <a:cubicBezTo>
                    <a:pt x="11" y="73"/>
                    <a:pt x="10" y="74"/>
                    <a:pt x="11" y="75"/>
                  </a:cubicBezTo>
                  <a:cubicBezTo>
                    <a:pt x="8" y="71"/>
                    <a:pt x="12" y="51"/>
                    <a:pt x="12" y="46"/>
                  </a:cubicBezTo>
                  <a:cubicBezTo>
                    <a:pt x="12" y="35"/>
                    <a:pt x="12" y="24"/>
                    <a:pt x="13" y="13"/>
                  </a:cubicBezTo>
                  <a:cubicBezTo>
                    <a:pt x="13" y="12"/>
                    <a:pt x="13" y="10"/>
                    <a:pt x="13" y="9"/>
                  </a:cubicBezTo>
                  <a:cubicBezTo>
                    <a:pt x="13" y="9"/>
                    <a:pt x="14" y="9"/>
                    <a:pt x="15" y="10"/>
                  </a:cubicBezTo>
                  <a:cubicBezTo>
                    <a:pt x="15" y="10"/>
                    <a:pt x="15" y="10"/>
                    <a:pt x="15" y="10"/>
                  </a:cubicBezTo>
                  <a:cubicBezTo>
                    <a:pt x="18" y="11"/>
                    <a:pt x="21" y="11"/>
                    <a:pt x="24" y="11"/>
                  </a:cubicBezTo>
                  <a:cubicBezTo>
                    <a:pt x="23" y="11"/>
                    <a:pt x="21" y="12"/>
                    <a:pt x="19" y="13"/>
                  </a:cubicBezTo>
                  <a:cubicBezTo>
                    <a:pt x="21" y="13"/>
                    <a:pt x="28" y="11"/>
                    <a:pt x="32" y="11"/>
                  </a:cubicBezTo>
                  <a:cubicBezTo>
                    <a:pt x="33" y="11"/>
                    <a:pt x="33" y="12"/>
                    <a:pt x="33" y="12"/>
                  </a:cubicBezTo>
                  <a:cubicBezTo>
                    <a:pt x="39" y="12"/>
                    <a:pt x="43" y="14"/>
                    <a:pt x="47" y="16"/>
                  </a:cubicBezTo>
                  <a:cubicBezTo>
                    <a:pt x="46" y="16"/>
                    <a:pt x="46" y="15"/>
                    <a:pt x="47" y="15"/>
                  </a:cubicBezTo>
                  <a:cubicBezTo>
                    <a:pt x="48" y="16"/>
                    <a:pt x="48" y="16"/>
                    <a:pt x="49" y="17"/>
                  </a:cubicBezTo>
                  <a:cubicBezTo>
                    <a:pt x="49" y="17"/>
                    <a:pt x="49" y="17"/>
                    <a:pt x="49" y="17"/>
                  </a:cubicBezTo>
                  <a:cubicBezTo>
                    <a:pt x="49" y="17"/>
                    <a:pt x="49" y="17"/>
                    <a:pt x="49" y="17"/>
                  </a:cubicBezTo>
                  <a:cubicBezTo>
                    <a:pt x="50" y="19"/>
                    <a:pt x="52" y="20"/>
                    <a:pt x="55" y="21"/>
                  </a:cubicBezTo>
                  <a:cubicBezTo>
                    <a:pt x="64" y="24"/>
                    <a:pt x="62" y="27"/>
                    <a:pt x="68" y="30"/>
                  </a:cubicBezTo>
                  <a:cubicBezTo>
                    <a:pt x="75" y="34"/>
                    <a:pt x="90" y="50"/>
                    <a:pt x="88" y="56"/>
                  </a:cubicBezTo>
                  <a:cubicBezTo>
                    <a:pt x="89" y="55"/>
                    <a:pt x="88" y="54"/>
                    <a:pt x="88" y="53"/>
                  </a:cubicBezTo>
                  <a:cubicBezTo>
                    <a:pt x="86" y="56"/>
                    <a:pt x="94" y="64"/>
                    <a:pt x="96" y="66"/>
                  </a:cubicBezTo>
                  <a:cubicBezTo>
                    <a:pt x="89" y="61"/>
                    <a:pt x="97" y="68"/>
                    <a:pt x="98" y="74"/>
                  </a:cubicBezTo>
                  <a:cubicBezTo>
                    <a:pt x="99" y="77"/>
                    <a:pt x="99" y="91"/>
                    <a:pt x="100" y="91"/>
                  </a:cubicBezTo>
                  <a:cubicBezTo>
                    <a:pt x="100" y="91"/>
                    <a:pt x="99" y="92"/>
                    <a:pt x="99" y="93"/>
                  </a:cubicBezTo>
                  <a:cubicBezTo>
                    <a:pt x="93" y="87"/>
                    <a:pt x="59" y="93"/>
                    <a:pt x="52" y="94"/>
                  </a:cubicBezTo>
                  <a:cubicBezTo>
                    <a:pt x="50" y="90"/>
                    <a:pt x="33" y="96"/>
                    <a:pt x="29" y="94"/>
                  </a:cubicBezTo>
                  <a:cubicBezTo>
                    <a:pt x="22" y="95"/>
                    <a:pt x="0" y="94"/>
                    <a:pt x="10" y="79"/>
                  </a:cubicBezTo>
                  <a:close/>
                  <a:moveTo>
                    <a:pt x="12" y="74"/>
                  </a:moveTo>
                  <a:cubicBezTo>
                    <a:pt x="12" y="75"/>
                    <a:pt x="12" y="75"/>
                    <a:pt x="12" y="75"/>
                  </a:cubicBezTo>
                  <a:cubicBezTo>
                    <a:pt x="12" y="75"/>
                    <a:pt x="11" y="73"/>
                    <a:pt x="12" y="74"/>
                  </a:cubicBezTo>
                  <a:close/>
                  <a:moveTo>
                    <a:pt x="5" y="81"/>
                  </a:moveTo>
                  <a:cubicBezTo>
                    <a:pt x="5" y="78"/>
                    <a:pt x="6" y="79"/>
                    <a:pt x="5" y="8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2" name="Freeform 8832"/>
            <p:cNvSpPr>
              <a:spLocks noChangeArrowheads="1"/>
            </p:cNvSpPr>
            <p:nvPr/>
          </p:nvSpPr>
          <p:spPr bwMode="auto">
            <a:xfrm>
              <a:off x="466725" y="565150"/>
              <a:ext cx="277813" cy="176213"/>
            </a:xfrm>
            <a:custGeom>
              <a:avLst/>
              <a:gdLst>
                <a:gd name="T0" fmla="*/ 1 w 74"/>
                <a:gd name="T1" fmla="*/ 47 h 47"/>
                <a:gd name="T2" fmla="*/ 73 w 74"/>
                <a:gd name="T3" fmla="*/ 1 h 47"/>
                <a:gd name="T4" fmla="*/ 72 w 74"/>
                <a:gd name="T5" fmla="*/ 0 h 47"/>
                <a:gd name="T6" fmla="*/ 0 w 74"/>
                <a:gd name="T7" fmla="*/ 47 h 47"/>
                <a:gd name="T8" fmla="*/ 1 w 74"/>
                <a:gd name="T9" fmla="*/ 47 h 47"/>
              </a:gdLst>
              <a:ahLst/>
              <a:cxnLst>
                <a:cxn ang="0">
                  <a:pos x="T0" y="T1"/>
                </a:cxn>
                <a:cxn ang="0">
                  <a:pos x="T2" y="T3"/>
                </a:cxn>
                <a:cxn ang="0">
                  <a:pos x="T4" y="T5"/>
                </a:cxn>
                <a:cxn ang="0">
                  <a:pos x="T6" y="T7"/>
                </a:cxn>
                <a:cxn ang="0">
                  <a:pos x="T8" y="T9"/>
                </a:cxn>
              </a:cxnLst>
              <a:rect l="0" t="0" r="r" b="b"/>
              <a:pathLst>
                <a:path w="74" h="47">
                  <a:moveTo>
                    <a:pt x="1" y="47"/>
                  </a:moveTo>
                  <a:cubicBezTo>
                    <a:pt x="25" y="31"/>
                    <a:pt x="47" y="12"/>
                    <a:pt x="73" y="1"/>
                  </a:cubicBezTo>
                  <a:cubicBezTo>
                    <a:pt x="74" y="0"/>
                    <a:pt x="72" y="0"/>
                    <a:pt x="72" y="0"/>
                  </a:cubicBezTo>
                  <a:cubicBezTo>
                    <a:pt x="46" y="12"/>
                    <a:pt x="24" y="31"/>
                    <a:pt x="0" y="47"/>
                  </a:cubicBezTo>
                  <a:cubicBezTo>
                    <a:pt x="0" y="47"/>
                    <a:pt x="1" y="47"/>
                    <a:pt x="1"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3" name="Freeform 8833"/>
            <p:cNvSpPr>
              <a:spLocks noChangeArrowheads="1"/>
            </p:cNvSpPr>
            <p:nvPr/>
          </p:nvSpPr>
          <p:spPr bwMode="auto">
            <a:xfrm>
              <a:off x="425450" y="493712"/>
              <a:ext cx="352425" cy="250825"/>
            </a:xfrm>
            <a:custGeom>
              <a:avLst/>
              <a:gdLst>
                <a:gd name="T0" fmla="*/ 92 w 94"/>
                <a:gd name="T1" fmla="*/ 0 h 67"/>
                <a:gd name="T2" fmla="*/ 1 w 94"/>
                <a:gd name="T3" fmla="*/ 67 h 67"/>
                <a:gd name="T4" fmla="*/ 2 w 94"/>
                <a:gd name="T5" fmla="*/ 66 h 67"/>
                <a:gd name="T6" fmla="*/ 93 w 94"/>
                <a:gd name="T7" fmla="*/ 0 h 67"/>
                <a:gd name="T8" fmla="*/ 92 w 94"/>
                <a:gd name="T9" fmla="*/ 0 h 67"/>
              </a:gdLst>
              <a:ahLst/>
              <a:cxnLst>
                <a:cxn ang="0">
                  <a:pos x="T0" y="T1"/>
                </a:cxn>
                <a:cxn ang="0">
                  <a:pos x="T2" y="T3"/>
                </a:cxn>
                <a:cxn ang="0">
                  <a:pos x="T4" y="T5"/>
                </a:cxn>
                <a:cxn ang="0">
                  <a:pos x="T6" y="T7"/>
                </a:cxn>
                <a:cxn ang="0">
                  <a:pos x="T8" y="T9"/>
                </a:cxn>
              </a:cxnLst>
              <a:rect l="0" t="0" r="r" b="b"/>
              <a:pathLst>
                <a:path w="94" h="67">
                  <a:moveTo>
                    <a:pt x="92" y="0"/>
                  </a:moveTo>
                  <a:cubicBezTo>
                    <a:pt x="62" y="22"/>
                    <a:pt x="30" y="43"/>
                    <a:pt x="1" y="67"/>
                  </a:cubicBezTo>
                  <a:cubicBezTo>
                    <a:pt x="0" y="67"/>
                    <a:pt x="2" y="67"/>
                    <a:pt x="2" y="66"/>
                  </a:cubicBezTo>
                  <a:cubicBezTo>
                    <a:pt x="31" y="43"/>
                    <a:pt x="63" y="22"/>
                    <a:pt x="93" y="0"/>
                  </a:cubicBezTo>
                  <a:cubicBezTo>
                    <a:pt x="94" y="0"/>
                    <a:pt x="92"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4" name="Freeform 8834"/>
            <p:cNvSpPr>
              <a:spLocks noChangeArrowheads="1"/>
            </p:cNvSpPr>
            <p:nvPr/>
          </p:nvSpPr>
          <p:spPr bwMode="auto">
            <a:xfrm>
              <a:off x="319088" y="455612"/>
              <a:ext cx="469900" cy="277813"/>
            </a:xfrm>
            <a:custGeom>
              <a:avLst/>
              <a:gdLst>
                <a:gd name="T0" fmla="*/ 2 w 125"/>
                <a:gd name="T1" fmla="*/ 74 h 74"/>
                <a:gd name="T2" fmla="*/ 124 w 125"/>
                <a:gd name="T3" fmla="*/ 1 h 74"/>
                <a:gd name="T4" fmla="*/ 123 w 125"/>
                <a:gd name="T5" fmla="*/ 0 h 74"/>
                <a:gd name="T6" fmla="*/ 1 w 125"/>
                <a:gd name="T7" fmla="*/ 73 h 74"/>
                <a:gd name="T8" fmla="*/ 2 w 125"/>
                <a:gd name="T9" fmla="*/ 74 h 74"/>
              </a:gdLst>
              <a:ahLst/>
              <a:cxnLst>
                <a:cxn ang="0">
                  <a:pos x="T0" y="T1"/>
                </a:cxn>
                <a:cxn ang="0">
                  <a:pos x="T2" y="T3"/>
                </a:cxn>
                <a:cxn ang="0">
                  <a:pos x="T4" y="T5"/>
                </a:cxn>
                <a:cxn ang="0">
                  <a:pos x="T6" y="T7"/>
                </a:cxn>
                <a:cxn ang="0">
                  <a:pos x="T8" y="T9"/>
                </a:cxn>
              </a:cxnLst>
              <a:rect l="0" t="0" r="r" b="b"/>
              <a:pathLst>
                <a:path w="125" h="74">
                  <a:moveTo>
                    <a:pt x="2" y="74"/>
                  </a:moveTo>
                  <a:cubicBezTo>
                    <a:pt x="43" y="50"/>
                    <a:pt x="79" y="17"/>
                    <a:pt x="124" y="1"/>
                  </a:cubicBezTo>
                  <a:cubicBezTo>
                    <a:pt x="125" y="0"/>
                    <a:pt x="124" y="0"/>
                    <a:pt x="123" y="0"/>
                  </a:cubicBezTo>
                  <a:cubicBezTo>
                    <a:pt x="78" y="17"/>
                    <a:pt x="42" y="49"/>
                    <a:pt x="1" y="73"/>
                  </a:cubicBezTo>
                  <a:cubicBezTo>
                    <a:pt x="0" y="74"/>
                    <a:pt x="1" y="74"/>
                    <a:pt x="2" y="7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5" name="Freeform 8835"/>
            <p:cNvSpPr>
              <a:spLocks noChangeArrowheads="1"/>
            </p:cNvSpPr>
            <p:nvPr/>
          </p:nvSpPr>
          <p:spPr bwMode="auto">
            <a:xfrm>
              <a:off x="304800" y="409575"/>
              <a:ext cx="465138" cy="320675"/>
            </a:xfrm>
            <a:custGeom>
              <a:avLst/>
              <a:gdLst>
                <a:gd name="T0" fmla="*/ 122 w 124"/>
                <a:gd name="T1" fmla="*/ 0 h 85"/>
                <a:gd name="T2" fmla="*/ 0 w 124"/>
                <a:gd name="T3" fmla="*/ 85 h 85"/>
                <a:gd name="T4" fmla="*/ 1 w 124"/>
                <a:gd name="T5" fmla="*/ 85 h 85"/>
                <a:gd name="T6" fmla="*/ 123 w 124"/>
                <a:gd name="T7" fmla="*/ 0 h 85"/>
                <a:gd name="T8" fmla="*/ 122 w 124"/>
                <a:gd name="T9" fmla="*/ 0 h 85"/>
              </a:gdLst>
              <a:ahLst/>
              <a:cxnLst>
                <a:cxn ang="0">
                  <a:pos x="T0" y="T1"/>
                </a:cxn>
                <a:cxn ang="0">
                  <a:pos x="T2" y="T3"/>
                </a:cxn>
                <a:cxn ang="0">
                  <a:pos x="T4" y="T5"/>
                </a:cxn>
                <a:cxn ang="0">
                  <a:pos x="T6" y="T7"/>
                </a:cxn>
                <a:cxn ang="0">
                  <a:pos x="T8" y="T9"/>
                </a:cxn>
              </a:cxnLst>
              <a:rect l="0" t="0" r="r" b="b"/>
              <a:pathLst>
                <a:path w="124" h="85">
                  <a:moveTo>
                    <a:pt x="122" y="0"/>
                  </a:moveTo>
                  <a:cubicBezTo>
                    <a:pt x="81" y="28"/>
                    <a:pt x="37" y="52"/>
                    <a:pt x="0" y="85"/>
                  </a:cubicBezTo>
                  <a:cubicBezTo>
                    <a:pt x="0" y="85"/>
                    <a:pt x="1" y="85"/>
                    <a:pt x="1" y="85"/>
                  </a:cubicBezTo>
                  <a:cubicBezTo>
                    <a:pt x="38" y="52"/>
                    <a:pt x="82" y="28"/>
                    <a:pt x="123" y="0"/>
                  </a:cubicBezTo>
                  <a:cubicBezTo>
                    <a:pt x="124" y="0"/>
                    <a:pt x="122" y="0"/>
                    <a:pt x="12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6" name="Freeform 8836"/>
            <p:cNvSpPr>
              <a:spLocks noChangeArrowheads="1"/>
            </p:cNvSpPr>
            <p:nvPr/>
          </p:nvSpPr>
          <p:spPr bwMode="auto">
            <a:xfrm>
              <a:off x="241300" y="414337"/>
              <a:ext cx="476250" cy="293688"/>
            </a:xfrm>
            <a:custGeom>
              <a:avLst/>
              <a:gdLst>
                <a:gd name="T0" fmla="*/ 1 w 127"/>
                <a:gd name="T1" fmla="*/ 78 h 78"/>
                <a:gd name="T2" fmla="*/ 126 w 127"/>
                <a:gd name="T3" fmla="*/ 1 h 78"/>
                <a:gd name="T4" fmla="*/ 126 w 127"/>
                <a:gd name="T5" fmla="*/ 0 h 78"/>
                <a:gd name="T6" fmla="*/ 0 w 127"/>
                <a:gd name="T7" fmla="*/ 77 h 78"/>
                <a:gd name="T8" fmla="*/ 1 w 127"/>
                <a:gd name="T9" fmla="*/ 78 h 78"/>
              </a:gdLst>
              <a:ahLst/>
              <a:cxnLst>
                <a:cxn ang="0">
                  <a:pos x="T0" y="T1"/>
                </a:cxn>
                <a:cxn ang="0">
                  <a:pos x="T2" y="T3"/>
                </a:cxn>
                <a:cxn ang="0">
                  <a:pos x="T4" y="T5"/>
                </a:cxn>
                <a:cxn ang="0">
                  <a:pos x="T6" y="T7"/>
                </a:cxn>
                <a:cxn ang="0">
                  <a:pos x="T8" y="T9"/>
                </a:cxn>
              </a:cxnLst>
              <a:rect l="0" t="0" r="r" b="b"/>
              <a:pathLst>
                <a:path w="127" h="78">
                  <a:moveTo>
                    <a:pt x="1" y="78"/>
                  </a:moveTo>
                  <a:cubicBezTo>
                    <a:pt x="43" y="52"/>
                    <a:pt x="82" y="23"/>
                    <a:pt x="126" y="1"/>
                  </a:cubicBezTo>
                  <a:cubicBezTo>
                    <a:pt x="127" y="1"/>
                    <a:pt x="126" y="0"/>
                    <a:pt x="126" y="0"/>
                  </a:cubicBezTo>
                  <a:cubicBezTo>
                    <a:pt x="82" y="22"/>
                    <a:pt x="42" y="51"/>
                    <a:pt x="0" y="77"/>
                  </a:cubicBezTo>
                  <a:cubicBezTo>
                    <a:pt x="0" y="78"/>
                    <a:pt x="1" y="78"/>
                    <a:pt x="1" y="7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7" name="Freeform 8837"/>
            <p:cNvSpPr>
              <a:spLocks noChangeArrowheads="1"/>
            </p:cNvSpPr>
            <p:nvPr/>
          </p:nvSpPr>
          <p:spPr bwMode="auto">
            <a:xfrm>
              <a:off x="241300" y="417512"/>
              <a:ext cx="420688" cy="290513"/>
            </a:xfrm>
            <a:custGeom>
              <a:avLst/>
              <a:gdLst>
                <a:gd name="T0" fmla="*/ 111 w 112"/>
                <a:gd name="T1" fmla="*/ 1 h 77"/>
                <a:gd name="T2" fmla="*/ 0 w 112"/>
                <a:gd name="T3" fmla="*/ 76 h 77"/>
                <a:gd name="T4" fmla="*/ 1 w 112"/>
                <a:gd name="T5" fmla="*/ 77 h 77"/>
                <a:gd name="T6" fmla="*/ 112 w 112"/>
                <a:gd name="T7" fmla="*/ 1 h 77"/>
                <a:gd name="T8" fmla="*/ 111 w 112"/>
                <a:gd name="T9" fmla="*/ 1 h 77"/>
              </a:gdLst>
              <a:ahLst/>
              <a:cxnLst>
                <a:cxn ang="0">
                  <a:pos x="T0" y="T1"/>
                </a:cxn>
                <a:cxn ang="0">
                  <a:pos x="T2" y="T3"/>
                </a:cxn>
                <a:cxn ang="0">
                  <a:pos x="T4" y="T5"/>
                </a:cxn>
                <a:cxn ang="0">
                  <a:pos x="T6" y="T7"/>
                </a:cxn>
                <a:cxn ang="0">
                  <a:pos x="T8" y="T9"/>
                </a:cxn>
              </a:cxnLst>
              <a:rect l="0" t="0" r="r" b="b"/>
              <a:pathLst>
                <a:path w="112" h="77">
                  <a:moveTo>
                    <a:pt x="111" y="1"/>
                  </a:moveTo>
                  <a:cubicBezTo>
                    <a:pt x="75" y="28"/>
                    <a:pt x="37" y="51"/>
                    <a:pt x="0" y="76"/>
                  </a:cubicBezTo>
                  <a:cubicBezTo>
                    <a:pt x="0" y="77"/>
                    <a:pt x="1" y="77"/>
                    <a:pt x="1" y="77"/>
                  </a:cubicBezTo>
                  <a:cubicBezTo>
                    <a:pt x="38" y="52"/>
                    <a:pt x="76" y="28"/>
                    <a:pt x="112" y="1"/>
                  </a:cubicBezTo>
                  <a:cubicBezTo>
                    <a:pt x="112" y="1"/>
                    <a:pt x="111" y="0"/>
                    <a:pt x="1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8" name="Freeform 8838"/>
            <p:cNvSpPr>
              <a:spLocks noChangeArrowheads="1"/>
            </p:cNvSpPr>
            <p:nvPr/>
          </p:nvSpPr>
          <p:spPr bwMode="auto">
            <a:xfrm>
              <a:off x="173038" y="417512"/>
              <a:ext cx="406400" cy="252413"/>
            </a:xfrm>
            <a:custGeom>
              <a:avLst/>
              <a:gdLst>
                <a:gd name="T0" fmla="*/ 1 w 108"/>
                <a:gd name="T1" fmla="*/ 66 h 67"/>
                <a:gd name="T2" fmla="*/ 107 w 108"/>
                <a:gd name="T3" fmla="*/ 1 h 67"/>
                <a:gd name="T4" fmla="*/ 107 w 108"/>
                <a:gd name="T5" fmla="*/ 0 h 67"/>
                <a:gd name="T6" fmla="*/ 0 w 108"/>
                <a:gd name="T7" fmla="*/ 66 h 67"/>
                <a:gd name="T8" fmla="*/ 1 w 108"/>
                <a:gd name="T9" fmla="*/ 66 h 67"/>
              </a:gdLst>
              <a:ahLst/>
              <a:cxnLst>
                <a:cxn ang="0">
                  <a:pos x="T0" y="T1"/>
                </a:cxn>
                <a:cxn ang="0">
                  <a:pos x="T2" y="T3"/>
                </a:cxn>
                <a:cxn ang="0">
                  <a:pos x="T4" y="T5"/>
                </a:cxn>
                <a:cxn ang="0">
                  <a:pos x="T6" y="T7"/>
                </a:cxn>
                <a:cxn ang="0">
                  <a:pos x="T8" y="T9"/>
                </a:cxn>
              </a:cxnLst>
              <a:rect l="0" t="0" r="r" b="b"/>
              <a:pathLst>
                <a:path w="108" h="67">
                  <a:moveTo>
                    <a:pt x="1" y="66"/>
                  </a:moveTo>
                  <a:cubicBezTo>
                    <a:pt x="37" y="44"/>
                    <a:pt x="70" y="20"/>
                    <a:pt x="107" y="1"/>
                  </a:cubicBezTo>
                  <a:cubicBezTo>
                    <a:pt x="108" y="1"/>
                    <a:pt x="107" y="0"/>
                    <a:pt x="107" y="0"/>
                  </a:cubicBezTo>
                  <a:cubicBezTo>
                    <a:pt x="70" y="20"/>
                    <a:pt x="36" y="44"/>
                    <a:pt x="0" y="66"/>
                  </a:cubicBezTo>
                  <a:cubicBezTo>
                    <a:pt x="0" y="66"/>
                    <a:pt x="1" y="67"/>
                    <a:pt x="1"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9" name="Freeform 8839"/>
            <p:cNvSpPr>
              <a:spLocks noChangeArrowheads="1"/>
            </p:cNvSpPr>
            <p:nvPr/>
          </p:nvSpPr>
          <p:spPr bwMode="auto">
            <a:xfrm>
              <a:off x="169863" y="422275"/>
              <a:ext cx="363538" cy="244475"/>
            </a:xfrm>
            <a:custGeom>
              <a:avLst/>
              <a:gdLst>
                <a:gd name="T0" fmla="*/ 95 w 97"/>
                <a:gd name="T1" fmla="*/ 1 h 65"/>
                <a:gd name="T2" fmla="*/ 1 w 97"/>
                <a:gd name="T3" fmla="*/ 65 h 65"/>
                <a:gd name="T4" fmla="*/ 2 w 97"/>
                <a:gd name="T5" fmla="*/ 65 h 65"/>
                <a:gd name="T6" fmla="*/ 96 w 97"/>
                <a:gd name="T7" fmla="*/ 0 h 65"/>
                <a:gd name="T8" fmla="*/ 95 w 97"/>
                <a:gd name="T9" fmla="*/ 1 h 65"/>
              </a:gdLst>
              <a:ahLst/>
              <a:cxnLst>
                <a:cxn ang="0">
                  <a:pos x="T0" y="T1"/>
                </a:cxn>
                <a:cxn ang="0">
                  <a:pos x="T2" y="T3"/>
                </a:cxn>
                <a:cxn ang="0">
                  <a:pos x="T4" y="T5"/>
                </a:cxn>
                <a:cxn ang="0">
                  <a:pos x="T6" y="T7"/>
                </a:cxn>
                <a:cxn ang="0">
                  <a:pos x="T8" y="T9"/>
                </a:cxn>
              </a:cxnLst>
              <a:rect l="0" t="0" r="r" b="b"/>
              <a:pathLst>
                <a:path w="97" h="65">
                  <a:moveTo>
                    <a:pt x="95" y="1"/>
                  </a:moveTo>
                  <a:cubicBezTo>
                    <a:pt x="66" y="26"/>
                    <a:pt x="32" y="43"/>
                    <a:pt x="1" y="65"/>
                  </a:cubicBezTo>
                  <a:cubicBezTo>
                    <a:pt x="0" y="65"/>
                    <a:pt x="2" y="65"/>
                    <a:pt x="2" y="65"/>
                  </a:cubicBezTo>
                  <a:cubicBezTo>
                    <a:pt x="34" y="43"/>
                    <a:pt x="68" y="26"/>
                    <a:pt x="96" y="0"/>
                  </a:cubicBezTo>
                  <a:cubicBezTo>
                    <a:pt x="97" y="0"/>
                    <a:pt x="95" y="0"/>
                    <a:pt x="9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0" name="Freeform 8840"/>
            <p:cNvSpPr>
              <a:spLocks noChangeArrowheads="1"/>
            </p:cNvSpPr>
            <p:nvPr/>
          </p:nvSpPr>
          <p:spPr bwMode="auto">
            <a:xfrm>
              <a:off x="139700" y="417512"/>
              <a:ext cx="327025" cy="207963"/>
            </a:xfrm>
            <a:custGeom>
              <a:avLst/>
              <a:gdLst>
                <a:gd name="T0" fmla="*/ 2 w 87"/>
                <a:gd name="T1" fmla="*/ 54 h 55"/>
                <a:gd name="T2" fmla="*/ 86 w 87"/>
                <a:gd name="T3" fmla="*/ 0 h 55"/>
                <a:gd name="T4" fmla="*/ 85 w 87"/>
                <a:gd name="T5" fmla="*/ 0 h 55"/>
                <a:gd name="T6" fmla="*/ 1 w 87"/>
                <a:gd name="T7" fmla="*/ 54 h 55"/>
                <a:gd name="T8" fmla="*/ 2 w 87"/>
                <a:gd name="T9" fmla="*/ 54 h 55"/>
              </a:gdLst>
              <a:ahLst/>
              <a:cxnLst>
                <a:cxn ang="0">
                  <a:pos x="T0" y="T1"/>
                </a:cxn>
                <a:cxn ang="0">
                  <a:pos x="T2" y="T3"/>
                </a:cxn>
                <a:cxn ang="0">
                  <a:pos x="T4" y="T5"/>
                </a:cxn>
                <a:cxn ang="0">
                  <a:pos x="T6" y="T7"/>
                </a:cxn>
                <a:cxn ang="0">
                  <a:pos x="T8" y="T9"/>
                </a:cxn>
              </a:cxnLst>
              <a:rect l="0" t="0" r="r" b="b"/>
              <a:pathLst>
                <a:path w="87" h="55">
                  <a:moveTo>
                    <a:pt x="2" y="54"/>
                  </a:moveTo>
                  <a:cubicBezTo>
                    <a:pt x="30" y="36"/>
                    <a:pt x="57" y="16"/>
                    <a:pt x="86" y="0"/>
                  </a:cubicBezTo>
                  <a:cubicBezTo>
                    <a:pt x="87" y="0"/>
                    <a:pt x="85" y="0"/>
                    <a:pt x="85" y="0"/>
                  </a:cubicBezTo>
                  <a:cubicBezTo>
                    <a:pt x="56" y="16"/>
                    <a:pt x="29" y="36"/>
                    <a:pt x="1" y="54"/>
                  </a:cubicBezTo>
                  <a:cubicBezTo>
                    <a:pt x="0" y="55"/>
                    <a:pt x="2" y="54"/>
                    <a:pt x="2" y="5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1" name="Freeform 8841"/>
            <p:cNvSpPr>
              <a:spLocks noChangeArrowheads="1"/>
            </p:cNvSpPr>
            <p:nvPr/>
          </p:nvSpPr>
          <p:spPr bwMode="auto">
            <a:xfrm>
              <a:off x="139700" y="409575"/>
              <a:ext cx="292100" cy="207963"/>
            </a:xfrm>
            <a:custGeom>
              <a:avLst/>
              <a:gdLst>
                <a:gd name="T0" fmla="*/ 76 w 78"/>
                <a:gd name="T1" fmla="*/ 1 h 55"/>
                <a:gd name="T2" fmla="*/ 1 w 78"/>
                <a:gd name="T3" fmla="*/ 54 h 55"/>
                <a:gd name="T4" fmla="*/ 2 w 78"/>
                <a:gd name="T5" fmla="*/ 54 h 55"/>
                <a:gd name="T6" fmla="*/ 77 w 78"/>
                <a:gd name="T7" fmla="*/ 1 h 55"/>
                <a:gd name="T8" fmla="*/ 76 w 78"/>
                <a:gd name="T9" fmla="*/ 1 h 55"/>
              </a:gdLst>
              <a:ahLst/>
              <a:cxnLst>
                <a:cxn ang="0">
                  <a:pos x="T0" y="T1"/>
                </a:cxn>
                <a:cxn ang="0">
                  <a:pos x="T2" y="T3"/>
                </a:cxn>
                <a:cxn ang="0">
                  <a:pos x="T4" y="T5"/>
                </a:cxn>
                <a:cxn ang="0">
                  <a:pos x="T6" y="T7"/>
                </a:cxn>
                <a:cxn ang="0">
                  <a:pos x="T8" y="T9"/>
                </a:cxn>
              </a:cxnLst>
              <a:rect l="0" t="0" r="r" b="b"/>
              <a:pathLst>
                <a:path w="78" h="55">
                  <a:moveTo>
                    <a:pt x="76" y="1"/>
                  </a:moveTo>
                  <a:cubicBezTo>
                    <a:pt x="52" y="20"/>
                    <a:pt x="27" y="37"/>
                    <a:pt x="1" y="54"/>
                  </a:cubicBezTo>
                  <a:cubicBezTo>
                    <a:pt x="0" y="54"/>
                    <a:pt x="1" y="55"/>
                    <a:pt x="2" y="54"/>
                  </a:cubicBezTo>
                  <a:cubicBezTo>
                    <a:pt x="28" y="37"/>
                    <a:pt x="53" y="21"/>
                    <a:pt x="77" y="1"/>
                  </a:cubicBezTo>
                  <a:cubicBezTo>
                    <a:pt x="78" y="1"/>
                    <a:pt x="76" y="0"/>
                    <a:pt x="7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2" name="Freeform 8842"/>
            <p:cNvSpPr>
              <a:spLocks noChangeArrowheads="1"/>
            </p:cNvSpPr>
            <p:nvPr/>
          </p:nvSpPr>
          <p:spPr bwMode="auto">
            <a:xfrm>
              <a:off x="117475" y="395287"/>
              <a:ext cx="296863" cy="187325"/>
            </a:xfrm>
            <a:custGeom>
              <a:avLst/>
              <a:gdLst>
                <a:gd name="T0" fmla="*/ 2 w 79"/>
                <a:gd name="T1" fmla="*/ 50 h 50"/>
                <a:gd name="T2" fmla="*/ 78 w 79"/>
                <a:gd name="T3" fmla="*/ 2 h 50"/>
                <a:gd name="T4" fmla="*/ 78 w 79"/>
                <a:gd name="T5" fmla="*/ 1 h 50"/>
                <a:gd name="T6" fmla="*/ 1 w 79"/>
                <a:gd name="T7" fmla="*/ 49 h 50"/>
                <a:gd name="T8" fmla="*/ 2 w 79"/>
                <a:gd name="T9" fmla="*/ 50 h 50"/>
              </a:gdLst>
              <a:ahLst/>
              <a:cxnLst>
                <a:cxn ang="0">
                  <a:pos x="T0" y="T1"/>
                </a:cxn>
                <a:cxn ang="0">
                  <a:pos x="T2" y="T3"/>
                </a:cxn>
                <a:cxn ang="0">
                  <a:pos x="T4" y="T5"/>
                </a:cxn>
                <a:cxn ang="0">
                  <a:pos x="T6" y="T7"/>
                </a:cxn>
                <a:cxn ang="0">
                  <a:pos x="T8" y="T9"/>
                </a:cxn>
              </a:cxnLst>
              <a:rect l="0" t="0" r="r" b="b"/>
              <a:pathLst>
                <a:path w="79" h="50">
                  <a:moveTo>
                    <a:pt x="2" y="50"/>
                  </a:moveTo>
                  <a:cubicBezTo>
                    <a:pt x="28" y="35"/>
                    <a:pt x="51" y="14"/>
                    <a:pt x="78" y="2"/>
                  </a:cubicBezTo>
                  <a:cubicBezTo>
                    <a:pt x="79" y="1"/>
                    <a:pt x="78" y="0"/>
                    <a:pt x="78" y="1"/>
                  </a:cubicBezTo>
                  <a:cubicBezTo>
                    <a:pt x="50" y="14"/>
                    <a:pt x="27" y="34"/>
                    <a:pt x="1" y="49"/>
                  </a:cubicBezTo>
                  <a:cubicBezTo>
                    <a:pt x="0" y="49"/>
                    <a:pt x="1" y="50"/>
                    <a:pt x="2"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3" name="Freeform 8843"/>
            <p:cNvSpPr>
              <a:spLocks noChangeArrowheads="1"/>
            </p:cNvSpPr>
            <p:nvPr/>
          </p:nvSpPr>
          <p:spPr bwMode="auto">
            <a:xfrm>
              <a:off x="101600" y="373062"/>
              <a:ext cx="288925" cy="192088"/>
            </a:xfrm>
            <a:custGeom>
              <a:avLst/>
              <a:gdLst>
                <a:gd name="T0" fmla="*/ 75 w 77"/>
                <a:gd name="T1" fmla="*/ 0 h 51"/>
                <a:gd name="T2" fmla="*/ 0 w 77"/>
                <a:gd name="T3" fmla="*/ 50 h 51"/>
                <a:gd name="T4" fmla="*/ 1 w 77"/>
                <a:gd name="T5" fmla="*/ 51 h 51"/>
                <a:gd name="T6" fmla="*/ 76 w 77"/>
                <a:gd name="T7" fmla="*/ 1 h 51"/>
                <a:gd name="T8" fmla="*/ 75 w 77"/>
                <a:gd name="T9" fmla="*/ 0 h 51"/>
              </a:gdLst>
              <a:ahLst/>
              <a:cxnLst>
                <a:cxn ang="0">
                  <a:pos x="T0" y="T1"/>
                </a:cxn>
                <a:cxn ang="0">
                  <a:pos x="T2" y="T3"/>
                </a:cxn>
                <a:cxn ang="0">
                  <a:pos x="T4" y="T5"/>
                </a:cxn>
                <a:cxn ang="0">
                  <a:pos x="T6" y="T7"/>
                </a:cxn>
                <a:cxn ang="0">
                  <a:pos x="T8" y="T9"/>
                </a:cxn>
              </a:cxnLst>
              <a:rect l="0" t="0" r="r" b="b"/>
              <a:pathLst>
                <a:path w="77" h="51">
                  <a:moveTo>
                    <a:pt x="75" y="0"/>
                  </a:moveTo>
                  <a:cubicBezTo>
                    <a:pt x="51" y="18"/>
                    <a:pt x="24" y="31"/>
                    <a:pt x="0" y="50"/>
                  </a:cubicBezTo>
                  <a:cubicBezTo>
                    <a:pt x="0" y="51"/>
                    <a:pt x="1" y="51"/>
                    <a:pt x="1" y="51"/>
                  </a:cubicBezTo>
                  <a:cubicBezTo>
                    <a:pt x="25" y="32"/>
                    <a:pt x="52" y="18"/>
                    <a:pt x="76" y="1"/>
                  </a:cubicBezTo>
                  <a:cubicBezTo>
                    <a:pt x="77" y="0"/>
                    <a:pt x="76" y="0"/>
                    <a:pt x="7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4" name="Freeform 8844"/>
            <p:cNvSpPr>
              <a:spLocks noChangeArrowheads="1"/>
            </p:cNvSpPr>
            <p:nvPr/>
          </p:nvSpPr>
          <p:spPr bwMode="auto">
            <a:xfrm>
              <a:off x="79375" y="357187"/>
              <a:ext cx="311150" cy="173038"/>
            </a:xfrm>
            <a:custGeom>
              <a:avLst/>
              <a:gdLst>
                <a:gd name="T0" fmla="*/ 2 w 83"/>
                <a:gd name="T1" fmla="*/ 46 h 46"/>
                <a:gd name="T2" fmla="*/ 82 w 83"/>
                <a:gd name="T3" fmla="*/ 0 h 46"/>
                <a:gd name="T4" fmla="*/ 81 w 83"/>
                <a:gd name="T5" fmla="*/ 0 h 46"/>
                <a:gd name="T6" fmla="*/ 1 w 83"/>
                <a:gd name="T7" fmla="*/ 45 h 46"/>
                <a:gd name="T8" fmla="*/ 2 w 83"/>
                <a:gd name="T9" fmla="*/ 46 h 46"/>
              </a:gdLst>
              <a:ahLst/>
              <a:cxnLst>
                <a:cxn ang="0">
                  <a:pos x="T0" y="T1"/>
                </a:cxn>
                <a:cxn ang="0">
                  <a:pos x="T2" y="T3"/>
                </a:cxn>
                <a:cxn ang="0">
                  <a:pos x="T4" y="T5"/>
                </a:cxn>
                <a:cxn ang="0">
                  <a:pos x="T6" y="T7"/>
                </a:cxn>
                <a:cxn ang="0">
                  <a:pos x="T8" y="T9"/>
                </a:cxn>
              </a:cxnLst>
              <a:rect l="0" t="0" r="r" b="b"/>
              <a:pathLst>
                <a:path w="83" h="46">
                  <a:moveTo>
                    <a:pt x="2" y="46"/>
                  </a:moveTo>
                  <a:cubicBezTo>
                    <a:pt x="29" y="32"/>
                    <a:pt x="54" y="14"/>
                    <a:pt x="82" y="0"/>
                  </a:cubicBezTo>
                  <a:cubicBezTo>
                    <a:pt x="83" y="0"/>
                    <a:pt x="81" y="0"/>
                    <a:pt x="81" y="0"/>
                  </a:cubicBezTo>
                  <a:cubicBezTo>
                    <a:pt x="53" y="14"/>
                    <a:pt x="28" y="32"/>
                    <a:pt x="1" y="45"/>
                  </a:cubicBezTo>
                  <a:cubicBezTo>
                    <a:pt x="0" y="46"/>
                    <a:pt x="1" y="46"/>
                    <a:pt x="2" y="4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5" name="Freeform 8845"/>
            <p:cNvSpPr>
              <a:spLocks noChangeArrowheads="1"/>
            </p:cNvSpPr>
            <p:nvPr/>
          </p:nvSpPr>
          <p:spPr bwMode="auto">
            <a:xfrm>
              <a:off x="71438" y="315912"/>
              <a:ext cx="315913" cy="203200"/>
            </a:xfrm>
            <a:custGeom>
              <a:avLst/>
              <a:gdLst>
                <a:gd name="T0" fmla="*/ 82 w 84"/>
                <a:gd name="T1" fmla="*/ 1 h 54"/>
                <a:gd name="T2" fmla="*/ 1 w 84"/>
                <a:gd name="T3" fmla="*/ 53 h 54"/>
                <a:gd name="T4" fmla="*/ 2 w 84"/>
                <a:gd name="T5" fmla="*/ 54 h 54"/>
                <a:gd name="T6" fmla="*/ 83 w 84"/>
                <a:gd name="T7" fmla="*/ 1 h 54"/>
                <a:gd name="T8" fmla="*/ 82 w 84"/>
                <a:gd name="T9" fmla="*/ 1 h 54"/>
              </a:gdLst>
              <a:ahLst/>
              <a:cxnLst>
                <a:cxn ang="0">
                  <a:pos x="T0" y="T1"/>
                </a:cxn>
                <a:cxn ang="0">
                  <a:pos x="T2" y="T3"/>
                </a:cxn>
                <a:cxn ang="0">
                  <a:pos x="T4" y="T5"/>
                </a:cxn>
                <a:cxn ang="0">
                  <a:pos x="T6" y="T7"/>
                </a:cxn>
                <a:cxn ang="0">
                  <a:pos x="T8" y="T9"/>
                </a:cxn>
              </a:cxnLst>
              <a:rect l="0" t="0" r="r" b="b"/>
              <a:pathLst>
                <a:path w="84" h="54">
                  <a:moveTo>
                    <a:pt x="82" y="1"/>
                  </a:moveTo>
                  <a:cubicBezTo>
                    <a:pt x="57" y="20"/>
                    <a:pt x="28" y="35"/>
                    <a:pt x="1" y="53"/>
                  </a:cubicBezTo>
                  <a:cubicBezTo>
                    <a:pt x="0" y="54"/>
                    <a:pt x="1" y="54"/>
                    <a:pt x="2" y="54"/>
                  </a:cubicBezTo>
                  <a:cubicBezTo>
                    <a:pt x="29" y="36"/>
                    <a:pt x="58" y="21"/>
                    <a:pt x="83" y="1"/>
                  </a:cubicBezTo>
                  <a:cubicBezTo>
                    <a:pt x="84" y="1"/>
                    <a:pt x="83" y="0"/>
                    <a:pt x="8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6" name="Freeform 8846"/>
            <p:cNvSpPr>
              <a:spLocks noChangeArrowheads="1"/>
            </p:cNvSpPr>
            <p:nvPr/>
          </p:nvSpPr>
          <p:spPr bwMode="auto">
            <a:xfrm>
              <a:off x="65088" y="296862"/>
              <a:ext cx="319088" cy="192088"/>
            </a:xfrm>
            <a:custGeom>
              <a:avLst/>
              <a:gdLst>
                <a:gd name="T0" fmla="*/ 1 w 85"/>
                <a:gd name="T1" fmla="*/ 50 h 51"/>
                <a:gd name="T2" fmla="*/ 84 w 85"/>
                <a:gd name="T3" fmla="*/ 0 h 51"/>
                <a:gd name="T4" fmla="*/ 84 w 85"/>
                <a:gd name="T5" fmla="*/ 0 h 51"/>
                <a:gd name="T6" fmla="*/ 1 w 85"/>
                <a:gd name="T7" fmla="*/ 50 h 51"/>
                <a:gd name="T8" fmla="*/ 1 w 85"/>
                <a:gd name="T9" fmla="*/ 50 h 51"/>
              </a:gdLst>
              <a:ahLst/>
              <a:cxnLst>
                <a:cxn ang="0">
                  <a:pos x="T0" y="T1"/>
                </a:cxn>
                <a:cxn ang="0">
                  <a:pos x="T2" y="T3"/>
                </a:cxn>
                <a:cxn ang="0">
                  <a:pos x="T4" y="T5"/>
                </a:cxn>
                <a:cxn ang="0">
                  <a:pos x="T6" y="T7"/>
                </a:cxn>
                <a:cxn ang="0">
                  <a:pos x="T8" y="T9"/>
                </a:cxn>
              </a:cxnLst>
              <a:rect l="0" t="0" r="r" b="b"/>
              <a:pathLst>
                <a:path w="85" h="51">
                  <a:moveTo>
                    <a:pt x="1" y="50"/>
                  </a:moveTo>
                  <a:cubicBezTo>
                    <a:pt x="29" y="33"/>
                    <a:pt x="54" y="13"/>
                    <a:pt x="84" y="0"/>
                  </a:cubicBezTo>
                  <a:cubicBezTo>
                    <a:pt x="85" y="0"/>
                    <a:pt x="84" y="0"/>
                    <a:pt x="84" y="0"/>
                  </a:cubicBezTo>
                  <a:cubicBezTo>
                    <a:pt x="54" y="13"/>
                    <a:pt x="28" y="33"/>
                    <a:pt x="1" y="50"/>
                  </a:cubicBezTo>
                  <a:cubicBezTo>
                    <a:pt x="0" y="50"/>
                    <a:pt x="1" y="51"/>
                    <a:pt x="1"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7" name="Freeform 8847"/>
            <p:cNvSpPr>
              <a:spLocks noChangeArrowheads="1"/>
            </p:cNvSpPr>
            <p:nvPr/>
          </p:nvSpPr>
          <p:spPr bwMode="auto">
            <a:xfrm>
              <a:off x="49213" y="263525"/>
              <a:ext cx="334963" cy="217488"/>
            </a:xfrm>
            <a:custGeom>
              <a:avLst/>
              <a:gdLst>
                <a:gd name="T0" fmla="*/ 2 w 89"/>
                <a:gd name="T1" fmla="*/ 45 h 58"/>
                <a:gd name="T2" fmla="*/ 44 w 89"/>
                <a:gd name="T3" fmla="*/ 22 h 58"/>
                <a:gd name="T4" fmla="*/ 66 w 89"/>
                <a:gd name="T5" fmla="*/ 11 h 58"/>
                <a:gd name="T6" fmla="*/ 83 w 89"/>
                <a:gd name="T7" fmla="*/ 4 h 58"/>
                <a:gd name="T8" fmla="*/ 4 w 89"/>
                <a:gd name="T9" fmla="*/ 57 h 58"/>
                <a:gd name="T10" fmla="*/ 5 w 89"/>
                <a:gd name="T11" fmla="*/ 57 h 58"/>
                <a:gd name="T12" fmla="*/ 88 w 89"/>
                <a:gd name="T13" fmla="*/ 1 h 58"/>
                <a:gd name="T14" fmla="*/ 87 w 89"/>
                <a:gd name="T15" fmla="*/ 0 h 58"/>
                <a:gd name="T16" fmla="*/ 1 w 89"/>
                <a:gd name="T17" fmla="*/ 44 h 58"/>
                <a:gd name="T18" fmla="*/ 2 w 89"/>
                <a:gd name="T19"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58">
                  <a:moveTo>
                    <a:pt x="2" y="45"/>
                  </a:moveTo>
                  <a:cubicBezTo>
                    <a:pt x="16" y="38"/>
                    <a:pt x="30" y="30"/>
                    <a:pt x="44" y="22"/>
                  </a:cubicBezTo>
                  <a:cubicBezTo>
                    <a:pt x="51" y="18"/>
                    <a:pt x="59" y="14"/>
                    <a:pt x="66" y="11"/>
                  </a:cubicBezTo>
                  <a:cubicBezTo>
                    <a:pt x="69" y="9"/>
                    <a:pt x="81" y="5"/>
                    <a:pt x="83" y="4"/>
                  </a:cubicBezTo>
                  <a:cubicBezTo>
                    <a:pt x="59" y="25"/>
                    <a:pt x="30" y="40"/>
                    <a:pt x="4" y="57"/>
                  </a:cubicBezTo>
                  <a:cubicBezTo>
                    <a:pt x="3" y="57"/>
                    <a:pt x="4" y="58"/>
                    <a:pt x="5" y="57"/>
                  </a:cubicBezTo>
                  <a:cubicBezTo>
                    <a:pt x="33" y="39"/>
                    <a:pt x="63" y="23"/>
                    <a:pt x="88" y="1"/>
                  </a:cubicBezTo>
                  <a:cubicBezTo>
                    <a:pt x="89" y="0"/>
                    <a:pt x="88" y="0"/>
                    <a:pt x="87" y="0"/>
                  </a:cubicBezTo>
                  <a:cubicBezTo>
                    <a:pt x="57" y="12"/>
                    <a:pt x="30" y="29"/>
                    <a:pt x="1" y="44"/>
                  </a:cubicBezTo>
                  <a:cubicBezTo>
                    <a:pt x="0" y="45"/>
                    <a:pt x="1" y="45"/>
                    <a:pt x="2" y="4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8" name="Freeform 8848"/>
            <p:cNvSpPr>
              <a:spLocks noChangeArrowheads="1"/>
            </p:cNvSpPr>
            <p:nvPr/>
          </p:nvSpPr>
          <p:spPr bwMode="auto">
            <a:xfrm>
              <a:off x="46038" y="192087"/>
              <a:ext cx="344488" cy="233363"/>
            </a:xfrm>
            <a:custGeom>
              <a:avLst/>
              <a:gdLst>
                <a:gd name="T0" fmla="*/ 2 w 92"/>
                <a:gd name="T1" fmla="*/ 47 h 62"/>
                <a:gd name="T2" fmla="*/ 39 w 92"/>
                <a:gd name="T3" fmla="*/ 26 h 62"/>
                <a:gd name="T4" fmla="*/ 67 w 92"/>
                <a:gd name="T5" fmla="*/ 12 h 62"/>
                <a:gd name="T6" fmla="*/ 81 w 92"/>
                <a:gd name="T7" fmla="*/ 10 h 62"/>
                <a:gd name="T8" fmla="*/ 1 w 92"/>
                <a:gd name="T9" fmla="*/ 61 h 62"/>
                <a:gd name="T10" fmla="*/ 2 w 92"/>
                <a:gd name="T11" fmla="*/ 62 h 62"/>
                <a:gd name="T12" fmla="*/ 90 w 92"/>
                <a:gd name="T13" fmla="*/ 2 h 62"/>
                <a:gd name="T14" fmla="*/ 89 w 92"/>
                <a:gd name="T15" fmla="*/ 2 h 62"/>
                <a:gd name="T16" fmla="*/ 1 w 92"/>
                <a:gd name="T17" fmla="*/ 47 h 62"/>
                <a:gd name="T18" fmla="*/ 2 w 92"/>
                <a:gd name="T19"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2">
                  <a:moveTo>
                    <a:pt x="2" y="47"/>
                  </a:moveTo>
                  <a:cubicBezTo>
                    <a:pt x="14" y="40"/>
                    <a:pt x="27" y="33"/>
                    <a:pt x="39" y="26"/>
                  </a:cubicBezTo>
                  <a:cubicBezTo>
                    <a:pt x="48" y="21"/>
                    <a:pt x="58" y="16"/>
                    <a:pt x="67" y="12"/>
                  </a:cubicBezTo>
                  <a:cubicBezTo>
                    <a:pt x="70" y="10"/>
                    <a:pt x="92" y="0"/>
                    <a:pt x="81" y="10"/>
                  </a:cubicBezTo>
                  <a:cubicBezTo>
                    <a:pt x="58" y="32"/>
                    <a:pt x="28" y="45"/>
                    <a:pt x="1" y="61"/>
                  </a:cubicBezTo>
                  <a:cubicBezTo>
                    <a:pt x="0" y="62"/>
                    <a:pt x="2" y="62"/>
                    <a:pt x="2" y="62"/>
                  </a:cubicBezTo>
                  <a:cubicBezTo>
                    <a:pt x="32" y="43"/>
                    <a:pt x="65" y="29"/>
                    <a:pt x="90" y="2"/>
                  </a:cubicBezTo>
                  <a:cubicBezTo>
                    <a:pt x="91" y="2"/>
                    <a:pt x="90" y="2"/>
                    <a:pt x="89" y="2"/>
                  </a:cubicBezTo>
                  <a:cubicBezTo>
                    <a:pt x="58" y="13"/>
                    <a:pt x="30" y="31"/>
                    <a:pt x="1" y="47"/>
                  </a:cubicBezTo>
                  <a:cubicBezTo>
                    <a:pt x="0" y="47"/>
                    <a:pt x="1" y="48"/>
                    <a:pt x="2"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9" name="Freeform 8849"/>
            <p:cNvSpPr>
              <a:spLocks noChangeArrowheads="1"/>
            </p:cNvSpPr>
            <p:nvPr/>
          </p:nvSpPr>
          <p:spPr bwMode="auto">
            <a:xfrm>
              <a:off x="46038" y="142875"/>
              <a:ext cx="330200" cy="214313"/>
            </a:xfrm>
            <a:custGeom>
              <a:avLst/>
              <a:gdLst>
                <a:gd name="T0" fmla="*/ 3 w 88"/>
                <a:gd name="T1" fmla="*/ 47 h 57"/>
                <a:gd name="T2" fmla="*/ 82 w 88"/>
                <a:gd name="T3" fmla="*/ 3 h 57"/>
                <a:gd name="T4" fmla="*/ 67 w 88"/>
                <a:gd name="T5" fmla="*/ 15 h 57"/>
                <a:gd name="T6" fmla="*/ 41 w 88"/>
                <a:gd name="T7" fmla="*/ 30 h 57"/>
                <a:gd name="T8" fmla="*/ 1 w 88"/>
                <a:gd name="T9" fmla="*/ 56 h 57"/>
                <a:gd name="T10" fmla="*/ 2 w 88"/>
                <a:gd name="T11" fmla="*/ 57 h 57"/>
                <a:gd name="T12" fmla="*/ 87 w 88"/>
                <a:gd name="T13" fmla="*/ 1 h 57"/>
                <a:gd name="T14" fmla="*/ 86 w 88"/>
                <a:gd name="T15" fmla="*/ 0 h 57"/>
                <a:gd name="T16" fmla="*/ 2 w 88"/>
                <a:gd name="T17" fmla="*/ 47 h 57"/>
                <a:gd name="T18" fmla="*/ 3 w 88"/>
                <a:gd name="T1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7">
                  <a:moveTo>
                    <a:pt x="3" y="47"/>
                  </a:moveTo>
                  <a:cubicBezTo>
                    <a:pt x="30" y="34"/>
                    <a:pt x="54" y="16"/>
                    <a:pt x="82" y="3"/>
                  </a:cubicBezTo>
                  <a:cubicBezTo>
                    <a:pt x="77" y="5"/>
                    <a:pt x="71" y="12"/>
                    <a:pt x="67" y="15"/>
                  </a:cubicBezTo>
                  <a:cubicBezTo>
                    <a:pt x="59" y="20"/>
                    <a:pt x="50" y="25"/>
                    <a:pt x="41" y="30"/>
                  </a:cubicBezTo>
                  <a:cubicBezTo>
                    <a:pt x="28" y="39"/>
                    <a:pt x="14" y="47"/>
                    <a:pt x="1" y="56"/>
                  </a:cubicBezTo>
                  <a:cubicBezTo>
                    <a:pt x="0" y="57"/>
                    <a:pt x="1" y="57"/>
                    <a:pt x="2" y="57"/>
                  </a:cubicBezTo>
                  <a:cubicBezTo>
                    <a:pt x="30" y="37"/>
                    <a:pt x="60" y="22"/>
                    <a:pt x="87" y="1"/>
                  </a:cubicBezTo>
                  <a:cubicBezTo>
                    <a:pt x="88" y="0"/>
                    <a:pt x="87" y="0"/>
                    <a:pt x="86" y="0"/>
                  </a:cubicBezTo>
                  <a:cubicBezTo>
                    <a:pt x="56" y="12"/>
                    <a:pt x="31" y="32"/>
                    <a:pt x="2" y="47"/>
                  </a:cubicBezTo>
                  <a:cubicBezTo>
                    <a:pt x="1" y="47"/>
                    <a:pt x="2" y="48"/>
                    <a:pt x="3"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0" name="Freeform 8850"/>
            <p:cNvSpPr>
              <a:spLocks noChangeArrowheads="1"/>
            </p:cNvSpPr>
            <p:nvPr/>
          </p:nvSpPr>
          <p:spPr bwMode="auto">
            <a:xfrm>
              <a:off x="65088" y="76200"/>
              <a:ext cx="330200" cy="217488"/>
            </a:xfrm>
            <a:custGeom>
              <a:avLst/>
              <a:gdLst>
                <a:gd name="T0" fmla="*/ 8 w 88"/>
                <a:gd name="T1" fmla="*/ 43 h 58"/>
                <a:gd name="T2" fmla="*/ 47 w 88"/>
                <a:gd name="T3" fmla="*/ 22 h 58"/>
                <a:gd name="T4" fmla="*/ 69 w 88"/>
                <a:gd name="T5" fmla="*/ 11 h 58"/>
                <a:gd name="T6" fmla="*/ 74 w 88"/>
                <a:gd name="T7" fmla="*/ 9 h 58"/>
                <a:gd name="T8" fmla="*/ 1 w 88"/>
                <a:gd name="T9" fmla="*/ 57 h 58"/>
                <a:gd name="T10" fmla="*/ 2 w 88"/>
                <a:gd name="T11" fmla="*/ 58 h 58"/>
                <a:gd name="T12" fmla="*/ 86 w 88"/>
                <a:gd name="T13" fmla="*/ 3 h 58"/>
                <a:gd name="T14" fmla="*/ 85 w 88"/>
                <a:gd name="T15" fmla="*/ 2 h 58"/>
                <a:gd name="T16" fmla="*/ 7 w 88"/>
                <a:gd name="T17" fmla="*/ 42 h 58"/>
                <a:gd name="T18" fmla="*/ 8 w 88"/>
                <a:gd name="T19"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8">
                  <a:moveTo>
                    <a:pt x="8" y="43"/>
                  </a:moveTo>
                  <a:cubicBezTo>
                    <a:pt x="21" y="36"/>
                    <a:pt x="34" y="29"/>
                    <a:pt x="47" y="22"/>
                  </a:cubicBezTo>
                  <a:cubicBezTo>
                    <a:pt x="54" y="18"/>
                    <a:pt x="61" y="14"/>
                    <a:pt x="69" y="11"/>
                  </a:cubicBezTo>
                  <a:cubicBezTo>
                    <a:pt x="72" y="9"/>
                    <a:pt x="88" y="0"/>
                    <a:pt x="74" y="9"/>
                  </a:cubicBezTo>
                  <a:cubicBezTo>
                    <a:pt x="50" y="25"/>
                    <a:pt x="25" y="41"/>
                    <a:pt x="1" y="57"/>
                  </a:cubicBezTo>
                  <a:cubicBezTo>
                    <a:pt x="0" y="58"/>
                    <a:pt x="1" y="58"/>
                    <a:pt x="2" y="58"/>
                  </a:cubicBezTo>
                  <a:cubicBezTo>
                    <a:pt x="29" y="39"/>
                    <a:pt x="58" y="21"/>
                    <a:pt x="86" y="3"/>
                  </a:cubicBezTo>
                  <a:cubicBezTo>
                    <a:pt x="87" y="2"/>
                    <a:pt x="86" y="2"/>
                    <a:pt x="85" y="2"/>
                  </a:cubicBezTo>
                  <a:cubicBezTo>
                    <a:pt x="58" y="14"/>
                    <a:pt x="33" y="28"/>
                    <a:pt x="7" y="42"/>
                  </a:cubicBezTo>
                  <a:cubicBezTo>
                    <a:pt x="6" y="43"/>
                    <a:pt x="8" y="43"/>
                    <a:pt x="8" y="4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1" name="Freeform 8851"/>
            <p:cNvSpPr>
              <a:spLocks noChangeArrowheads="1"/>
            </p:cNvSpPr>
            <p:nvPr/>
          </p:nvSpPr>
          <p:spPr bwMode="auto">
            <a:xfrm>
              <a:off x="109538" y="38100"/>
              <a:ext cx="285750" cy="165100"/>
            </a:xfrm>
            <a:custGeom>
              <a:avLst/>
              <a:gdLst>
                <a:gd name="T0" fmla="*/ 7 w 76"/>
                <a:gd name="T1" fmla="*/ 34 h 44"/>
                <a:gd name="T2" fmla="*/ 38 w 76"/>
                <a:gd name="T3" fmla="*/ 17 h 44"/>
                <a:gd name="T4" fmla="*/ 69 w 76"/>
                <a:gd name="T5" fmla="*/ 3 h 44"/>
                <a:gd name="T6" fmla="*/ 1 w 76"/>
                <a:gd name="T7" fmla="*/ 43 h 44"/>
                <a:gd name="T8" fmla="*/ 2 w 76"/>
                <a:gd name="T9" fmla="*/ 43 h 44"/>
                <a:gd name="T10" fmla="*/ 75 w 76"/>
                <a:gd name="T11" fmla="*/ 1 h 44"/>
                <a:gd name="T12" fmla="*/ 74 w 76"/>
                <a:gd name="T13" fmla="*/ 0 h 44"/>
                <a:gd name="T14" fmla="*/ 7 w 76"/>
                <a:gd name="T15" fmla="*/ 33 h 44"/>
                <a:gd name="T16" fmla="*/ 7 w 76"/>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44">
                  <a:moveTo>
                    <a:pt x="7" y="34"/>
                  </a:moveTo>
                  <a:cubicBezTo>
                    <a:pt x="17" y="28"/>
                    <a:pt x="28" y="22"/>
                    <a:pt x="38" y="17"/>
                  </a:cubicBezTo>
                  <a:cubicBezTo>
                    <a:pt x="47" y="12"/>
                    <a:pt x="62" y="8"/>
                    <a:pt x="69" y="3"/>
                  </a:cubicBezTo>
                  <a:cubicBezTo>
                    <a:pt x="47" y="17"/>
                    <a:pt x="24" y="29"/>
                    <a:pt x="1" y="43"/>
                  </a:cubicBezTo>
                  <a:cubicBezTo>
                    <a:pt x="0" y="43"/>
                    <a:pt x="1" y="44"/>
                    <a:pt x="2" y="43"/>
                  </a:cubicBezTo>
                  <a:cubicBezTo>
                    <a:pt x="26" y="29"/>
                    <a:pt x="51" y="16"/>
                    <a:pt x="75" y="1"/>
                  </a:cubicBezTo>
                  <a:cubicBezTo>
                    <a:pt x="76" y="1"/>
                    <a:pt x="75" y="0"/>
                    <a:pt x="74" y="0"/>
                  </a:cubicBezTo>
                  <a:cubicBezTo>
                    <a:pt x="50" y="8"/>
                    <a:pt x="28" y="20"/>
                    <a:pt x="7" y="33"/>
                  </a:cubicBezTo>
                  <a:cubicBezTo>
                    <a:pt x="6" y="34"/>
                    <a:pt x="7" y="34"/>
                    <a:pt x="7" y="3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2" name="Freeform 8852"/>
            <p:cNvSpPr>
              <a:spLocks noChangeArrowheads="1"/>
            </p:cNvSpPr>
            <p:nvPr/>
          </p:nvSpPr>
          <p:spPr bwMode="auto">
            <a:xfrm>
              <a:off x="161925" y="11112"/>
              <a:ext cx="203200" cy="117475"/>
            </a:xfrm>
            <a:custGeom>
              <a:avLst/>
              <a:gdLst>
                <a:gd name="T0" fmla="*/ 52 w 54"/>
                <a:gd name="T1" fmla="*/ 1 h 31"/>
                <a:gd name="T2" fmla="*/ 0 w 54"/>
                <a:gd name="T3" fmla="*/ 30 h 31"/>
                <a:gd name="T4" fmla="*/ 1 w 54"/>
                <a:gd name="T5" fmla="*/ 31 h 31"/>
                <a:gd name="T6" fmla="*/ 53 w 54"/>
                <a:gd name="T7" fmla="*/ 1 h 31"/>
                <a:gd name="T8" fmla="*/ 52 w 54"/>
                <a:gd name="T9" fmla="*/ 1 h 31"/>
              </a:gdLst>
              <a:ahLst/>
              <a:cxnLst>
                <a:cxn ang="0">
                  <a:pos x="T0" y="T1"/>
                </a:cxn>
                <a:cxn ang="0">
                  <a:pos x="T2" y="T3"/>
                </a:cxn>
                <a:cxn ang="0">
                  <a:pos x="T4" y="T5"/>
                </a:cxn>
                <a:cxn ang="0">
                  <a:pos x="T6" y="T7"/>
                </a:cxn>
                <a:cxn ang="0">
                  <a:pos x="T8" y="T9"/>
                </a:cxn>
              </a:cxnLst>
              <a:rect l="0" t="0" r="r" b="b"/>
              <a:pathLst>
                <a:path w="54" h="31">
                  <a:moveTo>
                    <a:pt x="52" y="1"/>
                  </a:moveTo>
                  <a:cubicBezTo>
                    <a:pt x="35" y="10"/>
                    <a:pt x="17" y="20"/>
                    <a:pt x="0" y="30"/>
                  </a:cubicBezTo>
                  <a:cubicBezTo>
                    <a:pt x="0" y="31"/>
                    <a:pt x="1" y="31"/>
                    <a:pt x="1" y="31"/>
                  </a:cubicBezTo>
                  <a:cubicBezTo>
                    <a:pt x="18" y="20"/>
                    <a:pt x="35" y="11"/>
                    <a:pt x="53" y="1"/>
                  </a:cubicBezTo>
                  <a:cubicBezTo>
                    <a:pt x="54" y="1"/>
                    <a:pt x="53" y="0"/>
                    <a:pt x="5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3" name="Freeform 8853"/>
            <p:cNvSpPr>
              <a:spLocks noChangeArrowheads="1"/>
            </p:cNvSpPr>
            <p:nvPr/>
          </p:nvSpPr>
          <p:spPr bwMode="auto">
            <a:xfrm>
              <a:off x="720725" y="334962"/>
              <a:ext cx="65088" cy="30163"/>
            </a:xfrm>
            <a:custGeom>
              <a:avLst/>
              <a:gdLst>
                <a:gd name="T0" fmla="*/ 2 w 17"/>
                <a:gd name="T1" fmla="*/ 7 h 8"/>
                <a:gd name="T2" fmla="*/ 16 w 17"/>
                <a:gd name="T3" fmla="*/ 1 h 8"/>
                <a:gd name="T4" fmla="*/ 15 w 17"/>
                <a:gd name="T5" fmla="*/ 1 h 8"/>
                <a:gd name="T6" fmla="*/ 1 w 17"/>
                <a:gd name="T7" fmla="*/ 7 h 8"/>
                <a:gd name="T8" fmla="*/ 2 w 17"/>
                <a:gd name="T9" fmla="*/ 7 h 8"/>
              </a:gdLst>
              <a:ahLst/>
              <a:cxnLst>
                <a:cxn ang="0">
                  <a:pos x="T0" y="T1"/>
                </a:cxn>
                <a:cxn ang="0">
                  <a:pos x="T2" y="T3"/>
                </a:cxn>
                <a:cxn ang="0">
                  <a:pos x="T4" y="T5"/>
                </a:cxn>
                <a:cxn ang="0">
                  <a:pos x="T6" y="T7"/>
                </a:cxn>
                <a:cxn ang="0">
                  <a:pos x="T8" y="T9"/>
                </a:cxn>
              </a:cxnLst>
              <a:rect l="0" t="0" r="r" b="b"/>
              <a:pathLst>
                <a:path w="17" h="8">
                  <a:moveTo>
                    <a:pt x="2" y="7"/>
                  </a:moveTo>
                  <a:cubicBezTo>
                    <a:pt x="6" y="5"/>
                    <a:pt x="11" y="3"/>
                    <a:pt x="16" y="1"/>
                  </a:cubicBezTo>
                  <a:cubicBezTo>
                    <a:pt x="17" y="1"/>
                    <a:pt x="16" y="0"/>
                    <a:pt x="15" y="1"/>
                  </a:cubicBezTo>
                  <a:cubicBezTo>
                    <a:pt x="10" y="3"/>
                    <a:pt x="6" y="5"/>
                    <a:pt x="1" y="7"/>
                  </a:cubicBezTo>
                  <a:cubicBezTo>
                    <a:pt x="0" y="7"/>
                    <a:pt x="1" y="8"/>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4" name="Freeform 8854"/>
            <p:cNvSpPr>
              <a:spLocks noChangeArrowheads="1"/>
            </p:cNvSpPr>
            <p:nvPr/>
          </p:nvSpPr>
          <p:spPr bwMode="auto">
            <a:xfrm>
              <a:off x="665163" y="293687"/>
              <a:ext cx="109538" cy="71438"/>
            </a:xfrm>
            <a:custGeom>
              <a:avLst/>
              <a:gdLst>
                <a:gd name="T0" fmla="*/ 27 w 29"/>
                <a:gd name="T1" fmla="*/ 0 h 19"/>
                <a:gd name="T2" fmla="*/ 0 w 29"/>
                <a:gd name="T3" fmla="*/ 18 h 19"/>
                <a:gd name="T4" fmla="*/ 1 w 29"/>
                <a:gd name="T5" fmla="*/ 18 h 19"/>
                <a:gd name="T6" fmla="*/ 28 w 29"/>
                <a:gd name="T7" fmla="*/ 0 h 19"/>
                <a:gd name="T8" fmla="*/ 27 w 29"/>
                <a:gd name="T9" fmla="*/ 0 h 19"/>
              </a:gdLst>
              <a:ahLst/>
              <a:cxnLst>
                <a:cxn ang="0">
                  <a:pos x="T0" y="T1"/>
                </a:cxn>
                <a:cxn ang="0">
                  <a:pos x="T2" y="T3"/>
                </a:cxn>
                <a:cxn ang="0">
                  <a:pos x="T4" y="T5"/>
                </a:cxn>
                <a:cxn ang="0">
                  <a:pos x="T6" y="T7"/>
                </a:cxn>
                <a:cxn ang="0">
                  <a:pos x="T8" y="T9"/>
                </a:cxn>
              </a:cxnLst>
              <a:rect l="0" t="0" r="r" b="b"/>
              <a:pathLst>
                <a:path w="29" h="19">
                  <a:moveTo>
                    <a:pt x="27" y="0"/>
                  </a:moveTo>
                  <a:cubicBezTo>
                    <a:pt x="18" y="6"/>
                    <a:pt x="8" y="11"/>
                    <a:pt x="0" y="18"/>
                  </a:cubicBezTo>
                  <a:cubicBezTo>
                    <a:pt x="0" y="19"/>
                    <a:pt x="1" y="18"/>
                    <a:pt x="1" y="18"/>
                  </a:cubicBezTo>
                  <a:cubicBezTo>
                    <a:pt x="10" y="11"/>
                    <a:pt x="19" y="6"/>
                    <a:pt x="28" y="0"/>
                  </a:cubicBezTo>
                  <a:cubicBezTo>
                    <a:pt x="29"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5" name="Freeform 8855"/>
            <p:cNvSpPr>
              <a:spLocks noChangeArrowheads="1"/>
            </p:cNvSpPr>
            <p:nvPr/>
          </p:nvSpPr>
          <p:spPr bwMode="auto">
            <a:xfrm>
              <a:off x="596900" y="279400"/>
              <a:ext cx="173038" cy="88900"/>
            </a:xfrm>
            <a:custGeom>
              <a:avLst/>
              <a:gdLst>
                <a:gd name="T0" fmla="*/ 1 w 46"/>
                <a:gd name="T1" fmla="*/ 23 h 24"/>
                <a:gd name="T2" fmla="*/ 45 w 46"/>
                <a:gd name="T3" fmla="*/ 1 h 24"/>
                <a:gd name="T4" fmla="*/ 44 w 46"/>
                <a:gd name="T5" fmla="*/ 1 h 24"/>
                <a:gd name="T6" fmla="*/ 1 w 46"/>
                <a:gd name="T7" fmla="*/ 23 h 24"/>
                <a:gd name="T8" fmla="*/ 1 w 46"/>
                <a:gd name="T9" fmla="*/ 23 h 24"/>
              </a:gdLst>
              <a:ahLst/>
              <a:cxnLst>
                <a:cxn ang="0">
                  <a:pos x="T0" y="T1"/>
                </a:cxn>
                <a:cxn ang="0">
                  <a:pos x="T2" y="T3"/>
                </a:cxn>
                <a:cxn ang="0">
                  <a:pos x="T4" y="T5"/>
                </a:cxn>
                <a:cxn ang="0">
                  <a:pos x="T6" y="T7"/>
                </a:cxn>
                <a:cxn ang="0">
                  <a:pos x="T8" y="T9"/>
                </a:cxn>
              </a:cxnLst>
              <a:rect l="0" t="0" r="r" b="b"/>
              <a:pathLst>
                <a:path w="46" h="24">
                  <a:moveTo>
                    <a:pt x="1" y="23"/>
                  </a:moveTo>
                  <a:cubicBezTo>
                    <a:pt x="17" y="18"/>
                    <a:pt x="31" y="9"/>
                    <a:pt x="45" y="1"/>
                  </a:cubicBezTo>
                  <a:cubicBezTo>
                    <a:pt x="46" y="0"/>
                    <a:pt x="45" y="0"/>
                    <a:pt x="44" y="1"/>
                  </a:cubicBezTo>
                  <a:cubicBezTo>
                    <a:pt x="30" y="8"/>
                    <a:pt x="16" y="18"/>
                    <a:pt x="1" y="23"/>
                  </a:cubicBezTo>
                  <a:cubicBezTo>
                    <a:pt x="0" y="23"/>
                    <a:pt x="0" y="24"/>
                    <a:pt x="1" y="2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6" name="Freeform 8856"/>
            <p:cNvSpPr>
              <a:spLocks noChangeArrowheads="1"/>
            </p:cNvSpPr>
            <p:nvPr/>
          </p:nvSpPr>
          <p:spPr bwMode="auto">
            <a:xfrm>
              <a:off x="579438" y="241300"/>
              <a:ext cx="179388" cy="127000"/>
            </a:xfrm>
            <a:custGeom>
              <a:avLst/>
              <a:gdLst>
                <a:gd name="T0" fmla="*/ 46 w 48"/>
                <a:gd name="T1" fmla="*/ 1 h 34"/>
                <a:gd name="T2" fmla="*/ 1 w 48"/>
                <a:gd name="T3" fmla="*/ 33 h 34"/>
                <a:gd name="T4" fmla="*/ 2 w 48"/>
                <a:gd name="T5" fmla="*/ 33 h 34"/>
                <a:gd name="T6" fmla="*/ 47 w 48"/>
                <a:gd name="T7" fmla="*/ 1 h 34"/>
                <a:gd name="T8" fmla="*/ 46 w 48"/>
                <a:gd name="T9" fmla="*/ 1 h 34"/>
              </a:gdLst>
              <a:ahLst/>
              <a:cxnLst>
                <a:cxn ang="0">
                  <a:pos x="T0" y="T1"/>
                </a:cxn>
                <a:cxn ang="0">
                  <a:pos x="T2" y="T3"/>
                </a:cxn>
                <a:cxn ang="0">
                  <a:pos x="T4" y="T5"/>
                </a:cxn>
                <a:cxn ang="0">
                  <a:pos x="T6" y="T7"/>
                </a:cxn>
                <a:cxn ang="0">
                  <a:pos x="T8" y="T9"/>
                </a:cxn>
              </a:cxnLst>
              <a:rect l="0" t="0" r="r" b="b"/>
              <a:pathLst>
                <a:path w="48" h="34">
                  <a:moveTo>
                    <a:pt x="46" y="1"/>
                  </a:moveTo>
                  <a:cubicBezTo>
                    <a:pt x="30" y="10"/>
                    <a:pt x="14" y="19"/>
                    <a:pt x="1" y="33"/>
                  </a:cubicBezTo>
                  <a:cubicBezTo>
                    <a:pt x="0" y="34"/>
                    <a:pt x="2" y="34"/>
                    <a:pt x="2" y="33"/>
                  </a:cubicBezTo>
                  <a:cubicBezTo>
                    <a:pt x="15" y="20"/>
                    <a:pt x="31" y="11"/>
                    <a:pt x="47" y="1"/>
                  </a:cubicBezTo>
                  <a:cubicBezTo>
                    <a:pt x="48" y="1"/>
                    <a:pt x="46" y="0"/>
                    <a:pt x="4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7" name="Freeform 8857"/>
            <p:cNvSpPr>
              <a:spLocks noChangeArrowheads="1"/>
            </p:cNvSpPr>
            <p:nvPr/>
          </p:nvSpPr>
          <p:spPr bwMode="auto">
            <a:xfrm>
              <a:off x="511175" y="192087"/>
              <a:ext cx="236538" cy="150813"/>
            </a:xfrm>
            <a:custGeom>
              <a:avLst/>
              <a:gdLst>
                <a:gd name="T0" fmla="*/ 57 w 63"/>
                <a:gd name="T1" fmla="*/ 1 h 40"/>
                <a:gd name="T2" fmla="*/ 1 w 63"/>
                <a:gd name="T3" fmla="*/ 40 h 40"/>
                <a:gd name="T4" fmla="*/ 1 w 63"/>
                <a:gd name="T5" fmla="*/ 40 h 40"/>
                <a:gd name="T6" fmla="*/ 62 w 63"/>
                <a:gd name="T7" fmla="*/ 11 h 40"/>
                <a:gd name="T8" fmla="*/ 61 w 63"/>
                <a:gd name="T9" fmla="*/ 10 h 40"/>
                <a:gd name="T10" fmla="*/ 5 w 63"/>
                <a:gd name="T11" fmla="*/ 39 h 40"/>
                <a:gd name="T12" fmla="*/ 12 w 63"/>
                <a:gd name="T13" fmla="*/ 32 h 40"/>
                <a:gd name="T14" fmla="*/ 29 w 63"/>
                <a:gd name="T15" fmla="*/ 19 h 40"/>
                <a:gd name="T16" fmla="*/ 58 w 63"/>
                <a:gd name="T17" fmla="*/ 1 h 40"/>
                <a:gd name="T18" fmla="*/ 57 w 63"/>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0">
                  <a:moveTo>
                    <a:pt x="57" y="1"/>
                  </a:moveTo>
                  <a:cubicBezTo>
                    <a:pt x="38" y="13"/>
                    <a:pt x="18" y="25"/>
                    <a:pt x="1" y="40"/>
                  </a:cubicBezTo>
                  <a:cubicBezTo>
                    <a:pt x="0" y="40"/>
                    <a:pt x="1" y="40"/>
                    <a:pt x="1" y="40"/>
                  </a:cubicBezTo>
                  <a:cubicBezTo>
                    <a:pt x="24" y="35"/>
                    <a:pt x="43" y="22"/>
                    <a:pt x="62" y="11"/>
                  </a:cubicBezTo>
                  <a:cubicBezTo>
                    <a:pt x="63" y="10"/>
                    <a:pt x="62" y="10"/>
                    <a:pt x="61" y="10"/>
                  </a:cubicBezTo>
                  <a:cubicBezTo>
                    <a:pt x="43" y="21"/>
                    <a:pt x="26" y="33"/>
                    <a:pt x="5" y="39"/>
                  </a:cubicBezTo>
                  <a:cubicBezTo>
                    <a:pt x="4" y="39"/>
                    <a:pt x="11" y="32"/>
                    <a:pt x="12" y="32"/>
                  </a:cubicBezTo>
                  <a:cubicBezTo>
                    <a:pt x="17" y="27"/>
                    <a:pt x="23" y="23"/>
                    <a:pt x="29" y="19"/>
                  </a:cubicBezTo>
                  <a:cubicBezTo>
                    <a:pt x="39" y="13"/>
                    <a:pt x="49" y="7"/>
                    <a:pt x="58" y="1"/>
                  </a:cubicBezTo>
                  <a:cubicBezTo>
                    <a:pt x="59" y="0"/>
                    <a:pt x="58" y="0"/>
                    <a:pt x="5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8" name="Freeform 8858"/>
            <p:cNvSpPr>
              <a:spLocks noChangeArrowheads="1"/>
            </p:cNvSpPr>
            <p:nvPr/>
          </p:nvSpPr>
          <p:spPr bwMode="auto">
            <a:xfrm>
              <a:off x="447675" y="139700"/>
              <a:ext cx="266700" cy="168275"/>
            </a:xfrm>
            <a:custGeom>
              <a:avLst/>
              <a:gdLst>
                <a:gd name="T0" fmla="*/ 63 w 71"/>
                <a:gd name="T1" fmla="*/ 0 h 45"/>
                <a:gd name="T2" fmla="*/ 0 w 71"/>
                <a:gd name="T3" fmla="*/ 44 h 45"/>
                <a:gd name="T4" fmla="*/ 1 w 71"/>
                <a:gd name="T5" fmla="*/ 45 h 45"/>
                <a:gd name="T6" fmla="*/ 70 w 71"/>
                <a:gd name="T7" fmla="*/ 10 h 45"/>
                <a:gd name="T8" fmla="*/ 69 w 71"/>
                <a:gd name="T9" fmla="*/ 9 h 45"/>
                <a:gd name="T10" fmla="*/ 39 w 71"/>
                <a:gd name="T11" fmla="*/ 26 h 45"/>
                <a:gd name="T12" fmla="*/ 23 w 71"/>
                <a:gd name="T13" fmla="*/ 35 h 45"/>
                <a:gd name="T14" fmla="*/ 14 w 71"/>
                <a:gd name="T15" fmla="*/ 39 h 45"/>
                <a:gd name="T16" fmla="*/ 5 w 71"/>
                <a:gd name="T17" fmla="*/ 41 h 45"/>
                <a:gd name="T18" fmla="*/ 64 w 71"/>
                <a:gd name="T19" fmla="*/ 1 h 45"/>
                <a:gd name="T20" fmla="*/ 63 w 7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45">
                  <a:moveTo>
                    <a:pt x="63" y="0"/>
                  </a:moveTo>
                  <a:cubicBezTo>
                    <a:pt x="41" y="13"/>
                    <a:pt x="19" y="26"/>
                    <a:pt x="0" y="44"/>
                  </a:cubicBezTo>
                  <a:cubicBezTo>
                    <a:pt x="0" y="44"/>
                    <a:pt x="1" y="45"/>
                    <a:pt x="1" y="45"/>
                  </a:cubicBezTo>
                  <a:cubicBezTo>
                    <a:pt x="26" y="36"/>
                    <a:pt x="47" y="22"/>
                    <a:pt x="70" y="10"/>
                  </a:cubicBezTo>
                  <a:cubicBezTo>
                    <a:pt x="71" y="9"/>
                    <a:pt x="69" y="9"/>
                    <a:pt x="69" y="9"/>
                  </a:cubicBezTo>
                  <a:cubicBezTo>
                    <a:pt x="59" y="14"/>
                    <a:pt x="49" y="20"/>
                    <a:pt x="39" y="26"/>
                  </a:cubicBezTo>
                  <a:cubicBezTo>
                    <a:pt x="34" y="29"/>
                    <a:pt x="28" y="32"/>
                    <a:pt x="23" y="35"/>
                  </a:cubicBezTo>
                  <a:cubicBezTo>
                    <a:pt x="20" y="36"/>
                    <a:pt x="17" y="37"/>
                    <a:pt x="14" y="39"/>
                  </a:cubicBezTo>
                  <a:cubicBezTo>
                    <a:pt x="11" y="40"/>
                    <a:pt x="8" y="41"/>
                    <a:pt x="5" y="41"/>
                  </a:cubicBezTo>
                  <a:cubicBezTo>
                    <a:pt x="22" y="24"/>
                    <a:pt x="43" y="12"/>
                    <a:pt x="64" y="1"/>
                  </a:cubicBezTo>
                  <a:cubicBezTo>
                    <a:pt x="65" y="0"/>
                    <a:pt x="63" y="0"/>
                    <a:pt x="6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9" name="Freeform 8859"/>
            <p:cNvSpPr>
              <a:spLocks noChangeArrowheads="1"/>
            </p:cNvSpPr>
            <p:nvPr/>
          </p:nvSpPr>
          <p:spPr bwMode="auto">
            <a:xfrm>
              <a:off x="439738" y="131762"/>
              <a:ext cx="239713" cy="139700"/>
            </a:xfrm>
            <a:custGeom>
              <a:avLst/>
              <a:gdLst>
                <a:gd name="T0" fmla="*/ 1 w 64"/>
                <a:gd name="T1" fmla="*/ 37 h 37"/>
                <a:gd name="T2" fmla="*/ 63 w 64"/>
                <a:gd name="T3" fmla="*/ 1 h 37"/>
                <a:gd name="T4" fmla="*/ 62 w 64"/>
                <a:gd name="T5" fmla="*/ 0 h 37"/>
                <a:gd name="T6" fmla="*/ 0 w 64"/>
                <a:gd name="T7" fmla="*/ 36 h 37"/>
                <a:gd name="T8" fmla="*/ 1 w 64"/>
                <a:gd name="T9" fmla="*/ 37 h 37"/>
              </a:gdLst>
              <a:ahLst/>
              <a:cxnLst>
                <a:cxn ang="0">
                  <a:pos x="T0" y="T1"/>
                </a:cxn>
                <a:cxn ang="0">
                  <a:pos x="T2" y="T3"/>
                </a:cxn>
                <a:cxn ang="0">
                  <a:pos x="T4" y="T5"/>
                </a:cxn>
                <a:cxn ang="0">
                  <a:pos x="T6" y="T7"/>
                </a:cxn>
                <a:cxn ang="0">
                  <a:pos x="T8" y="T9"/>
                </a:cxn>
              </a:cxnLst>
              <a:rect l="0" t="0" r="r" b="b"/>
              <a:pathLst>
                <a:path w="64" h="37">
                  <a:moveTo>
                    <a:pt x="1" y="37"/>
                  </a:moveTo>
                  <a:cubicBezTo>
                    <a:pt x="23" y="26"/>
                    <a:pt x="41" y="11"/>
                    <a:pt x="63" y="1"/>
                  </a:cubicBezTo>
                  <a:cubicBezTo>
                    <a:pt x="64" y="0"/>
                    <a:pt x="63" y="0"/>
                    <a:pt x="62" y="0"/>
                  </a:cubicBezTo>
                  <a:cubicBezTo>
                    <a:pt x="41" y="11"/>
                    <a:pt x="22" y="26"/>
                    <a:pt x="0" y="36"/>
                  </a:cubicBezTo>
                  <a:cubicBezTo>
                    <a:pt x="0" y="37"/>
                    <a:pt x="1" y="37"/>
                    <a:pt x="1" y="3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0" name="Freeform 8860"/>
            <p:cNvSpPr>
              <a:spLocks noChangeArrowheads="1"/>
            </p:cNvSpPr>
            <p:nvPr/>
          </p:nvSpPr>
          <p:spPr bwMode="auto">
            <a:xfrm>
              <a:off x="436563" y="106362"/>
              <a:ext cx="209550" cy="142875"/>
            </a:xfrm>
            <a:custGeom>
              <a:avLst/>
              <a:gdLst>
                <a:gd name="T0" fmla="*/ 54 w 56"/>
                <a:gd name="T1" fmla="*/ 0 h 38"/>
                <a:gd name="T2" fmla="*/ 1 w 56"/>
                <a:gd name="T3" fmla="*/ 37 h 38"/>
                <a:gd name="T4" fmla="*/ 2 w 56"/>
                <a:gd name="T5" fmla="*/ 38 h 38"/>
                <a:gd name="T6" fmla="*/ 55 w 56"/>
                <a:gd name="T7" fmla="*/ 1 h 38"/>
                <a:gd name="T8" fmla="*/ 54 w 56"/>
                <a:gd name="T9" fmla="*/ 0 h 38"/>
              </a:gdLst>
              <a:ahLst/>
              <a:cxnLst>
                <a:cxn ang="0">
                  <a:pos x="T0" y="T1"/>
                </a:cxn>
                <a:cxn ang="0">
                  <a:pos x="T2" y="T3"/>
                </a:cxn>
                <a:cxn ang="0">
                  <a:pos x="T4" y="T5"/>
                </a:cxn>
                <a:cxn ang="0">
                  <a:pos x="T6" y="T7"/>
                </a:cxn>
                <a:cxn ang="0">
                  <a:pos x="T8" y="T9"/>
                </a:cxn>
              </a:cxnLst>
              <a:rect l="0" t="0" r="r" b="b"/>
              <a:pathLst>
                <a:path w="56" h="38">
                  <a:moveTo>
                    <a:pt x="54" y="0"/>
                  </a:moveTo>
                  <a:cubicBezTo>
                    <a:pt x="35" y="12"/>
                    <a:pt x="17" y="23"/>
                    <a:pt x="1" y="37"/>
                  </a:cubicBezTo>
                  <a:cubicBezTo>
                    <a:pt x="0" y="38"/>
                    <a:pt x="2" y="38"/>
                    <a:pt x="2" y="38"/>
                  </a:cubicBezTo>
                  <a:cubicBezTo>
                    <a:pt x="18" y="23"/>
                    <a:pt x="36" y="12"/>
                    <a:pt x="55" y="1"/>
                  </a:cubicBezTo>
                  <a:cubicBezTo>
                    <a:pt x="56" y="1"/>
                    <a:pt x="54" y="0"/>
                    <a:pt x="5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1" name="Freeform 8861"/>
            <p:cNvSpPr>
              <a:spLocks noChangeArrowheads="1"/>
            </p:cNvSpPr>
            <p:nvPr/>
          </p:nvSpPr>
          <p:spPr bwMode="auto">
            <a:xfrm>
              <a:off x="439738" y="101600"/>
              <a:ext cx="206375" cy="112713"/>
            </a:xfrm>
            <a:custGeom>
              <a:avLst/>
              <a:gdLst>
                <a:gd name="T0" fmla="*/ 2 w 55"/>
                <a:gd name="T1" fmla="*/ 30 h 30"/>
                <a:gd name="T2" fmla="*/ 54 w 55"/>
                <a:gd name="T3" fmla="*/ 1 h 30"/>
                <a:gd name="T4" fmla="*/ 53 w 55"/>
                <a:gd name="T5" fmla="*/ 1 h 30"/>
                <a:gd name="T6" fmla="*/ 1 w 55"/>
                <a:gd name="T7" fmla="*/ 29 h 30"/>
                <a:gd name="T8" fmla="*/ 2 w 55"/>
                <a:gd name="T9" fmla="*/ 30 h 30"/>
              </a:gdLst>
              <a:ahLst/>
              <a:cxnLst>
                <a:cxn ang="0">
                  <a:pos x="T0" y="T1"/>
                </a:cxn>
                <a:cxn ang="0">
                  <a:pos x="T2" y="T3"/>
                </a:cxn>
                <a:cxn ang="0">
                  <a:pos x="T4" y="T5"/>
                </a:cxn>
                <a:cxn ang="0">
                  <a:pos x="T6" y="T7"/>
                </a:cxn>
                <a:cxn ang="0">
                  <a:pos x="T8" y="T9"/>
                </a:cxn>
              </a:cxnLst>
              <a:rect l="0" t="0" r="r" b="b"/>
              <a:pathLst>
                <a:path w="55" h="30">
                  <a:moveTo>
                    <a:pt x="2" y="30"/>
                  </a:moveTo>
                  <a:cubicBezTo>
                    <a:pt x="21" y="23"/>
                    <a:pt x="37" y="11"/>
                    <a:pt x="54" y="1"/>
                  </a:cubicBezTo>
                  <a:cubicBezTo>
                    <a:pt x="55" y="0"/>
                    <a:pt x="54" y="0"/>
                    <a:pt x="53" y="1"/>
                  </a:cubicBezTo>
                  <a:cubicBezTo>
                    <a:pt x="36" y="11"/>
                    <a:pt x="20" y="22"/>
                    <a:pt x="1" y="29"/>
                  </a:cubicBezTo>
                  <a:cubicBezTo>
                    <a:pt x="0" y="29"/>
                    <a:pt x="1" y="30"/>
                    <a:pt x="2" y="3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2" name="Freeform 8862"/>
            <p:cNvSpPr>
              <a:spLocks noChangeArrowheads="1"/>
            </p:cNvSpPr>
            <p:nvPr/>
          </p:nvSpPr>
          <p:spPr bwMode="auto">
            <a:xfrm>
              <a:off x="439738" y="79375"/>
              <a:ext cx="169863" cy="109538"/>
            </a:xfrm>
            <a:custGeom>
              <a:avLst/>
              <a:gdLst>
                <a:gd name="T0" fmla="*/ 43 w 45"/>
                <a:gd name="T1" fmla="*/ 0 h 29"/>
                <a:gd name="T2" fmla="*/ 1 w 45"/>
                <a:gd name="T3" fmla="*/ 27 h 29"/>
                <a:gd name="T4" fmla="*/ 2 w 45"/>
                <a:gd name="T5" fmla="*/ 28 h 29"/>
                <a:gd name="T6" fmla="*/ 44 w 45"/>
                <a:gd name="T7" fmla="*/ 1 h 29"/>
                <a:gd name="T8" fmla="*/ 43 w 45"/>
                <a:gd name="T9" fmla="*/ 0 h 29"/>
              </a:gdLst>
              <a:ahLst/>
              <a:cxnLst>
                <a:cxn ang="0">
                  <a:pos x="T0" y="T1"/>
                </a:cxn>
                <a:cxn ang="0">
                  <a:pos x="T2" y="T3"/>
                </a:cxn>
                <a:cxn ang="0">
                  <a:pos x="T4" y="T5"/>
                </a:cxn>
                <a:cxn ang="0">
                  <a:pos x="T6" y="T7"/>
                </a:cxn>
                <a:cxn ang="0">
                  <a:pos x="T8" y="T9"/>
                </a:cxn>
              </a:cxnLst>
              <a:rect l="0" t="0" r="r" b="b"/>
              <a:pathLst>
                <a:path w="45" h="29">
                  <a:moveTo>
                    <a:pt x="43" y="0"/>
                  </a:moveTo>
                  <a:cubicBezTo>
                    <a:pt x="29" y="9"/>
                    <a:pt x="14" y="17"/>
                    <a:pt x="1" y="27"/>
                  </a:cubicBezTo>
                  <a:cubicBezTo>
                    <a:pt x="0" y="28"/>
                    <a:pt x="2" y="29"/>
                    <a:pt x="2" y="28"/>
                  </a:cubicBezTo>
                  <a:cubicBezTo>
                    <a:pt x="15" y="18"/>
                    <a:pt x="30" y="10"/>
                    <a:pt x="44" y="1"/>
                  </a:cubicBezTo>
                  <a:cubicBezTo>
                    <a:pt x="45" y="0"/>
                    <a:pt x="44" y="0"/>
                    <a:pt x="4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3" name="Freeform 8863"/>
            <p:cNvSpPr>
              <a:spLocks noChangeArrowheads="1"/>
            </p:cNvSpPr>
            <p:nvPr/>
          </p:nvSpPr>
          <p:spPr bwMode="auto">
            <a:xfrm>
              <a:off x="439738" y="76200"/>
              <a:ext cx="150813" cy="74613"/>
            </a:xfrm>
            <a:custGeom>
              <a:avLst/>
              <a:gdLst>
                <a:gd name="T0" fmla="*/ 2 w 40"/>
                <a:gd name="T1" fmla="*/ 19 h 20"/>
                <a:gd name="T2" fmla="*/ 39 w 40"/>
                <a:gd name="T3" fmla="*/ 0 h 20"/>
                <a:gd name="T4" fmla="*/ 38 w 40"/>
                <a:gd name="T5" fmla="*/ 0 h 20"/>
                <a:gd name="T6" fmla="*/ 1 w 40"/>
                <a:gd name="T7" fmla="*/ 19 h 20"/>
                <a:gd name="T8" fmla="*/ 2 w 40"/>
                <a:gd name="T9" fmla="*/ 19 h 20"/>
              </a:gdLst>
              <a:ahLst/>
              <a:cxnLst>
                <a:cxn ang="0">
                  <a:pos x="T0" y="T1"/>
                </a:cxn>
                <a:cxn ang="0">
                  <a:pos x="T2" y="T3"/>
                </a:cxn>
                <a:cxn ang="0">
                  <a:pos x="T4" y="T5"/>
                </a:cxn>
                <a:cxn ang="0">
                  <a:pos x="T6" y="T7"/>
                </a:cxn>
                <a:cxn ang="0">
                  <a:pos x="T8" y="T9"/>
                </a:cxn>
              </a:cxnLst>
              <a:rect l="0" t="0" r="r" b="b"/>
              <a:pathLst>
                <a:path w="40" h="20">
                  <a:moveTo>
                    <a:pt x="2" y="19"/>
                  </a:moveTo>
                  <a:cubicBezTo>
                    <a:pt x="15" y="14"/>
                    <a:pt x="27" y="6"/>
                    <a:pt x="39" y="0"/>
                  </a:cubicBezTo>
                  <a:cubicBezTo>
                    <a:pt x="40" y="0"/>
                    <a:pt x="39" y="0"/>
                    <a:pt x="38" y="0"/>
                  </a:cubicBezTo>
                  <a:cubicBezTo>
                    <a:pt x="26" y="6"/>
                    <a:pt x="14" y="13"/>
                    <a:pt x="1" y="19"/>
                  </a:cubicBezTo>
                  <a:cubicBezTo>
                    <a:pt x="0" y="20"/>
                    <a:pt x="2" y="20"/>
                    <a:pt x="2"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4" name="Freeform 8864"/>
            <p:cNvSpPr>
              <a:spLocks noChangeArrowheads="1"/>
            </p:cNvSpPr>
            <p:nvPr/>
          </p:nvSpPr>
          <p:spPr bwMode="auto">
            <a:xfrm>
              <a:off x="439738" y="57150"/>
              <a:ext cx="120650" cy="71438"/>
            </a:xfrm>
            <a:custGeom>
              <a:avLst/>
              <a:gdLst>
                <a:gd name="T0" fmla="*/ 30 w 32"/>
                <a:gd name="T1" fmla="*/ 0 h 19"/>
                <a:gd name="T2" fmla="*/ 1 w 32"/>
                <a:gd name="T3" fmla="*/ 18 h 19"/>
                <a:gd name="T4" fmla="*/ 2 w 32"/>
                <a:gd name="T5" fmla="*/ 18 h 19"/>
                <a:gd name="T6" fmla="*/ 31 w 32"/>
                <a:gd name="T7" fmla="*/ 0 h 19"/>
                <a:gd name="T8" fmla="*/ 30 w 32"/>
                <a:gd name="T9" fmla="*/ 0 h 19"/>
              </a:gdLst>
              <a:ahLst/>
              <a:cxnLst>
                <a:cxn ang="0">
                  <a:pos x="T0" y="T1"/>
                </a:cxn>
                <a:cxn ang="0">
                  <a:pos x="T2" y="T3"/>
                </a:cxn>
                <a:cxn ang="0">
                  <a:pos x="T4" y="T5"/>
                </a:cxn>
                <a:cxn ang="0">
                  <a:pos x="T6" y="T7"/>
                </a:cxn>
                <a:cxn ang="0">
                  <a:pos x="T8" y="T9"/>
                </a:cxn>
              </a:cxnLst>
              <a:rect l="0" t="0" r="r" b="b"/>
              <a:pathLst>
                <a:path w="32" h="19">
                  <a:moveTo>
                    <a:pt x="30" y="0"/>
                  </a:moveTo>
                  <a:cubicBezTo>
                    <a:pt x="20" y="6"/>
                    <a:pt x="10" y="11"/>
                    <a:pt x="1" y="18"/>
                  </a:cubicBezTo>
                  <a:cubicBezTo>
                    <a:pt x="0" y="18"/>
                    <a:pt x="1" y="19"/>
                    <a:pt x="2" y="18"/>
                  </a:cubicBezTo>
                  <a:cubicBezTo>
                    <a:pt x="11" y="12"/>
                    <a:pt x="21" y="6"/>
                    <a:pt x="31" y="0"/>
                  </a:cubicBezTo>
                  <a:cubicBezTo>
                    <a:pt x="32" y="0"/>
                    <a:pt x="31"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5" name="Freeform 8865"/>
            <p:cNvSpPr>
              <a:spLocks noChangeArrowheads="1"/>
            </p:cNvSpPr>
            <p:nvPr/>
          </p:nvSpPr>
          <p:spPr bwMode="auto">
            <a:xfrm>
              <a:off x="442913" y="49212"/>
              <a:ext cx="101600" cy="57150"/>
            </a:xfrm>
            <a:custGeom>
              <a:avLst/>
              <a:gdLst>
                <a:gd name="T0" fmla="*/ 1 w 27"/>
                <a:gd name="T1" fmla="*/ 14 h 15"/>
                <a:gd name="T2" fmla="*/ 27 w 27"/>
                <a:gd name="T3" fmla="*/ 1 h 15"/>
                <a:gd name="T4" fmla="*/ 26 w 27"/>
                <a:gd name="T5" fmla="*/ 0 h 15"/>
                <a:gd name="T6" fmla="*/ 0 w 27"/>
                <a:gd name="T7" fmla="*/ 14 h 15"/>
                <a:gd name="T8" fmla="*/ 1 w 27"/>
                <a:gd name="T9" fmla="*/ 14 h 15"/>
              </a:gdLst>
              <a:ahLst/>
              <a:cxnLst>
                <a:cxn ang="0">
                  <a:pos x="T0" y="T1"/>
                </a:cxn>
                <a:cxn ang="0">
                  <a:pos x="T2" y="T3"/>
                </a:cxn>
                <a:cxn ang="0">
                  <a:pos x="T4" y="T5"/>
                </a:cxn>
                <a:cxn ang="0">
                  <a:pos x="T6" y="T7"/>
                </a:cxn>
                <a:cxn ang="0">
                  <a:pos x="T8" y="T9"/>
                </a:cxn>
              </a:cxnLst>
              <a:rect l="0" t="0" r="r" b="b"/>
              <a:pathLst>
                <a:path w="27" h="15">
                  <a:moveTo>
                    <a:pt x="1" y="14"/>
                  </a:moveTo>
                  <a:cubicBezTo>
                    <a:pt x="10" y="10"/>
                    <a:pt x="18" y="5"/>
                    <a:pt x="27" y="1"/>
                  </a:cubicBezTo>
                  <a:cubicBezTo>
                    <a:pt x="27" y="0"/>
                    <a:pt x="27" y="0"/>
                    <a:pt x="26" y="0"/>
                  </a:cubicBezTo>
                  <a:cubicBezTo>
                    <a:pt x="17" y="4"/>
                    <a:pt x="9" y="9"/>
                    <a:pt x="0" y="14"/>
                  </a:cubicBezTo>
                  <a:cubicBezTo>
                    <a:pt x="0" y="14"/>
                    <a:pt x="0" y="15"/>
                    <a:pt x="1"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6" name="Freeform 8866"/>
            <p:cNvSpPr>
              <a:spLocks noChangeArrowheads="1"/>
            </p:cNvSpPr>
            <p:nvPr/>
          </p:nvSpPr>
          <p:spPr bwMode="auto">
            <a:xfrm>
              <a:off x="436563" y="34925"/>
              <a:ext cx="96838" cy="52388"/>
            </a:xfrm>
            <a:custGeom>
              <a:avLst/>
              <a:gdLst>
                <a:gd name="T0" fmla="*/ 25 w 26"/>
                <a:gd name="T1" fmla="*/ 0 h 14"/>
                <a:gd name="T2" fmla="*/ 1 w 26"/>
                <a:gd name="T3" fmla="*/ 13 h 14"/>
                <a:gd name="T4" fmla="*/ 1 w 26"/>
                <a:gd name="T5" fmla="*/ 13 h 14"/>
                <a:gd name="T6" fmla="*/ 26 w 26"/>
                <a:gd name="T7" fmla="*/ 1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4"/>
                    <a:pt x="9" y="8"/>
                    <a:pt x="1" y="13"/>
                  </a:cubicBezTo>
                  <a:cubicBezTo>
                    <a:pt x="0" y="13"/>
                    <a:pt x="0" y="14"/>
                    <a:pt x="1" y="13"/>
                  </a:cubicBezTo>
                  <a:cubicBezTo>
                    <a:pt x="9" y="9"/>
                    <a:pt x="17" y="5"/>
                    <a:pt x="26" y="1"/>
                  </a:cubicBezTo>
                  <a:cubicBezTo>
                    <a:pt x="26" y="1"/>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7" name="Freeform 8867"/>
            <p:cNvSpPr>
              <a:spLocks noChangeArrowheads="1"/>
            </p:cNvSpPr>
            <p:nvPr/>
          </p:nvSpPr>
          <p:spPr bwMode="auto">
            <a:xfrm>
              <a:off x="439738" y="38100"/>
              <a:ext cx="93663" cy="49213"/>
            </a:xfrm>
            <a:custGeom>
              <a:avLst/>
              <a:gdLst>
                <a:gd name="T0" fmla="*/ 1 w 25"/>
                <a:gd name="T1" fmla="*/ 13 h 13"/>
                <a:gd name="T2" fmla="*/ 24 w 25"/>
                <a:gd name="T3" fmla="*/ 1 h 13"/>
                <a:gd name="T4" fmla="*/ 23 w 25"/>
                <a:gd name="T5" fmla="*/ 0 h 13"/>
                <a:gd name="T6" fmla="*/ 1 w 25"/>
                <a:gd name="T7" fmla="*/ 12 h 13"/>
                <a:gd name="T8" fmla="*/ 1 w 25"/>
                <a:gd name="T9" fmla="*/ 13 h 13"/>
              </a:gdLst>
              <a:ahLst/>
              <a:cxnLst>
                <a:cxn ang="0">
                  <a:pos x="T0" y="T1"/>
                </a:cxn>
                <a:cxn ang="0">
                  <a:pos x="T2" y="T3"/>
                </a:cxn>
                <a:cxn ang="0">
                  <a:pos x="T4" y="T5"/>
                </a:cxn>
                <a:cxn ang="0">
                  <a:pos x="T6" y="T7"/>
                </a:cxn>
                <a:cxn ang="0">
                  <a:pos x="T8" y="T9"/>
                </a:cxn>
              </a:cxnLst>
              <a:rect l="0" t="0" r="r" b="b"/>
              <a:pathLst>
                <a:path w="25" h="13">
                  <a:moveTo>
                    <a:pt x="1" y="13"/>
                  </a:moveTo>
                  <a:cubicBezTo>
                    <a:pt x="9" y="10"/>
                    <a:pt x="17" y="5"/>
                    <a:pt x="24" y="1"/>
                  </a:cubicBezTo>
                  <a:cubicBezTo>
                    <a:pt x="25" y="0"/>
                    <a:pt x="23" y="0"/>
                    <a:pt x="23" y="0"/>
                  </a:cubicBezTo>
                  <a:cubicBezTo>
                    <a:pt x="16" y="4"/>
                    <a:pt x="9" y="9"/>
                    <a:pt x="1" y="12"/>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12378" name="Group 91"/>
          <p:cNvGrpSpPr/>
          <p:nvPr/>
        </p:nvGrpSpPr>
        <p:grpSpPr bwMode="auto">
          <a:xfrm>
            <a:off x="4013597" y="2005497"/>
            <a:ext cx="427434" cy="581025"/>
            <a:chOff x="0" y="0"/>
            <a:chExt cx="569913" cy="774701"/>
          </a:xfrm>
        </p:grpSpPr>
        <p:sp>
          <p:nvSpPr>
            <p:cNvPr id="12379" name="Freeform 8996"/>
            <p:cNvSpPr>
              <a:spLocks noEditPoints="1" noChangeArrowheads="1"/>
            </p:cNvSpPr>
            <p:nvPr/>
          </p:nvSpPr>
          <p:spPr bwMode="auto">
            <a:xfrm>
              <a:off x="173037" y="627063"/>
              <a:ext cx="247650" cy="147638"/>
            </a:xfrm>
            <a:custGeom>
              <a:avLst/>
              <a:gdLst>
                <a:gd name="T0" fmla="*/ 17 w 66"/>
                <a:gd name="T1" fmla="*/ 5 h 39"/>
                <a:gd name="T2" fmla="*/ 10 w 66"/>
                <a:gd name="T3" fmla="*/ 6 h 39"/>
                <a:gd name="T4" fmla="*/ 7 w 66"/>
                <a:gd name="T5" fmla="*/ 3 h 39"/>
                <a:gd name="T6" fmla="*/ 4 w 66"/>
                <a:gd name="T7" fmla="*/ 1 h 39"/>
                <a:gd name="T8" fmla="*/ 3 w 66"/>
                <a:gd name="T9" fmla="*/ 2 h 39"/>
                <a:gd name="T10" fmla="*/ 1 w 66"/>
                <a:gd name="T11" fmla="*/ 4 h 39"/>
                <a:gd name="T12" fmla="*/ 2 w 66"/>
                <a:gd name="T13" fmla="*/ 7 h 39"/>
                <a:gd name="T14" fmla="*/ 2 w 66"/>
                <a:gd name="T15" fmla="*/ 8 h 39"/>
                <a:gd name="T16" fmla="*/ 2 w 66"/>
                <a:gd name="T17" fmla="*/ 10 h 39"/>
                <a:gd name="T18" fmla="*/ 2 w 66"/>
                <a:gd name="T19" fmla="*/ 11 h 39"/>
                <a:gd name="T20" fmla="*/ 2 w 66"/>
                <a:gd name="T21" fmla="*/ 11 h 39"/>
                <a:gd name="T22" fmla="*/ 3 w 66"/>
                <a:gd name="T23" fmla="*/ 17 h 39"/>
                <a:gd name="T24" fmla="*/ 4 w 66"/>
                <a:gd name="T25" fmla="*/ 22 h 39"/>
                <a:gd name="T26" fmla="*/ 4 w 66"/>
                <a:gd name="T27" fmla="*/ 22 h 39"/>
                <a:gd name="T28" fmla="*/ 4 w 66"/>
                <a:gd name="T29" fmla="*/ 22 h 39"/>
                <a:gd name="T30" fmla="*/ 4 w 66"/>
                <a:gd name="T31" fmla="*/ 22 h 39"/>
                <a:gd name="T32" fmla="*/ 4 w 66"/>
                <a:gd name="T33" fmla="*/ 22 h 39"/>
                <a:gd name="T34" fmla="*/ 4 w 66"/>
                <a:gd name="T35" fmla="*/ 22 h 39"/>
                <a:gd name="T36" fmla="*/ 12 w 66"/>
                <a:gd name="T37" fmla="*/ 28 h 39"/>
                <a:gd name="T38" fmla="*/ 9 w 66"/>
                <a:gd name="T39" fmla="*/ 28 h 39"/>
                <a:gd name="T40" fmla="*/ 37 w 66"/>
                <a:gd name="T41" fmla="*/ 39 h 39"/>
                <a:gd name="T42" fmla="*/ 60 w 66"/>
                <a:gd name="T43" fmla="*/ 23 h 39"/>
                <a:gd name="T44" fmla="*/ 65 w 66"/>
                <a:gd name="T45" fmla="*/ 4 h 39"/>
                <a:gd name="T46" fmla="*/ 17 w 66"/>
                <a:gd name="T47" fmla="*/ 5 h 39"/>
                <a:gd name="T48" fmla="*/ 4 w 66"/>
                <a:gd name="T49" fmla="*/ 22 h 39"/>
                <a:gd name="T50" fmla="*/ 4 w 66"/>
                <a:gd name="T51" fmla="*/ 22 h 39"/>
                <a:gd name="T52" fmla="*/ 4 w 66"/>
                <a:gd name="T53" fmla="*/ 22 h 39"/>
                <a:gd name="T54" fmla="*/ 4 w 66"/>
                <a:gd name="T55" fmla="*/ 22 h 39"/>
                <a:gd name="T56" fmla="*/ 22 w 66"/>
                <a:gd name="T57" fmla="*/ 35 h 39"/>
                <a:gd name="T58" fmla="*/ 23 w 66"/>
                <a:gd name="T59" fmla="*/ 36 h 39"/>
                <a:gd name="T60" fmla="*/ 22 w 66"/>
                <a:gd name="T61" fmla="*/ 35 h 39"/>
                <a:gd name="T62" fmla="*/ 57 w 66"/>
                <a:gd name="T63" fmla="*/ 9 h 39"/>
                <a:gd name="T64" fmla="*/ 56 w 66"/>
                <a:gd name="T65" fmla="*/ 11 h 39"/>
                <a:gd name="T66" fmla="*/ 49 w 66"/>
                <a:gd name="T67" fmla="*/ 26 h 39"/>
                <a:gd name="T68" fmla="*/ 23 w 66"/>
                <a:gd name="T69" fmla="*/ 31 h 39"/>
                <a:gd name="T70" fmla="*/ 25 w 66"/>
                <a:gd name="T71" fmla="*/ 30 h 39"/>
                <a:gd name="T72" fmla="*/ 21 w 66"/>
                <a:gd name="T73" fmla="*/ 30 h 39"/>
                <a:gd name="T74" fmla="*/ 8 w 66"/>
                <a:gd name="T75" fmla="*/ 13 h 39"/>
                <a:gd name="T76" fmla="*/ 8 w 66"/>
                <a:gd name="T77" fmla="*/ 10 h 39"/>
                <a:gd name="T78" fmla="*/ 8 w 66"/>
                <a:gd name="T79" fmla="*/ 10 h 39"/>
                <a:gd name="T80" fmla="*/ 7 w 66"/>
                <a:gd name="T81" fmla="*/ 9 h 39"/>
                <a:gd name="T82" fmla="*/ 7 w 66"/>
                <a:gd name="T83" fmla="*/ 9 h 39"/>
                <a:gd name="T84" fmla="*/ 14 w 66"/>
                <a:gd name="T85" fmla="*/ 10 h 39"/>
                <a:gd name="T86" fmla="*/ 14 w 66"/>
                <a:gd name="T87" fmla="*/ 9 h 39"/>
                <a:gd name="T88" fmla="*/ 42 w 66"/>
                <a:gd name="T89" fmla="*/ 10 h 39"/>
                <a:gd name="T90" fmla="*/ 43 w 66"/>
                <a:gd name="T91" fmla="*/ 9 h 39"/>
                <a:gd name="T92" fmla="*/ 43 w 66"/>
                <a:gd name="T93" fmla="*/ 10 h 39"/>
                <a:gd name="T94" fmla="*/ 49 w 66"/>
                <a:gd name="T95" fmla="*/ 10 h 39"/>
                <a:gd name="T96" fmla="*/ 57 w 66"/>
                <a:gd name="T9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39">
                  <a:moveTo>
                    <a:pt x="17" y="5"/>
                  </a:moveTo>
                  <a:cubicBezTo>
                    <a:pt x="21" y="3"/>
                    <a:pt x="11" y="3"/>
                    <a:pt x="10" y="6"/>
                  </a:cubicBezTo>
                  <a:cubicBezTo>
                    <a:pt x="9" y="3"/>
                    <a:pt x="8" y="3"/>
                    <a:pt x="7" y="3"/>
                  </a:cubicBezTo>
                  <a:cubicBezTo>
                    <a:pt x="6" y="2"/>
                    <a:pt x="6" y="1"/>
                    <a:pt x="4" y="1"/>
                  </a:cubicBezTo>
                  <a:cubicBezTo>
                    <a:pt x="4" y="1"/>
                    <a:pt x="3" y="1"/>
                    <a:pt x="3" y="2"/>
                  </a:cubicBezTo>
                  <a:cubicBezTo>
                    <a:pt x="3" y="2"/>
                    <a:pt x="2" y="2"/>
                    <a:pt x="1" y="4"/>
                  </a:cubicBezTo>
                  <a:cubicBezTo>
                    <a:pt x="1" y="5"/>
                    <a:pt x="0" y="6"/>
                    <a:pt x="2" y="7"/>
                  </a:cubicBezTo>
                  <a:cubicBezTo>
                    <a:pt x="2" y="7"/>
                    <a:pt x="2" y="8"/>
                    <a:pt x="2" y="8"/>
                  </a:cubicBezTo>
                  <a:cubicBezTo>
                    <a:pt x="2" y="9"/>
                    <a:pt x="2" y="9"/>
                    <a:pt x="2" y="10"/>
                  </a:cubicBezTo>
                  <a:cubicBezTo>
                    <a:pt x="2" y="10"/>
                    <a:pt x="2" y="11"/>
                    <a:pt x="2" y="11"/>
                  </a:cubicBezTo>
                  <a:cubicBezTo>
                    <a:pt x="2" y="11"/>
                    <a:pt x="2" y="11"/>
                    <a:pt x="2" y="11"/>
                  </a:cubicBezTo>
                  <a:cubicBezTo>
                    <a:pt x="2" y="13"/>
                    <a:pt x="2" y="15"/>
                    <a:pt x="3" y="17"/>
                  </a:cubicBezTo>
                  <a:cubicBezTo>
                    <a:pt x="3" y="19"/>
                    <a:pt x="3" y="20"/>
                    <a:pt x="4" y="22"/>
                  </a:cubicBezTo>
                  <a:cubicBezTo>
                    <a:pt x="2" y="22"/>
                    <a:pt x="0" y="22"/>
                    <a:pt x="4" y="22"/>
                  </a:cubicBezTo>
                  <a:cubicBezTo>
                    <a:pt x="4" y="22"/>
                    <a:pt x="4" y="22"/>
                    <a:pt x="4" y="22"/>
                  </a:cubicBezTo>
                  <a:cubicBezTo>
                    <a:pt x="4" y="22"/>
                    <a:pt x="4" y="22"/>
                    <a:pt x="4" y="22"/>
                  </a:cubicBezTo>
                  <a:cubicBezTo>
                    <a:pt x="4" y="22"/>
                    <a:pt x="4" y="22"/>
                    <a:pt x="4" y="22"/>
                  </a:cubicBezTo>
                  <a:cubicBezTo>
                    <a:pt x="4" y="22"/>
                    <a:pt x="4" y="22"/>
                    <a:pt x="4" y="22"/>
                  </a:cubicBezTo>
                  <a:cubicBezTo>
                    <a:pt x="6" y="26"/>
                    <a:pt x="10" y="24"/>
                    <a:pt x="12" y="28"/>
                  </a:cubicBezTo>
                  <a:cubicBezTo>
                    <a:pt x="11" y="28"/>
                    <a:pt x="10" y="27"/>
                    <a:pt x="9" y="28"/>
                  </a:cubicBezTo>
                  <a:cubicBezTo>
                    <a:pt x="13" y="36"/>
                    <a:pt x="29" y="39"/>
                    <a:pt x="37" y="39"/>
                  </a:cubicBezTo>
                  <a:cubicBezTo>
                    <a:pt x="49" y="39"/>
                    <a:pt x="55" y="29"/>
                    <a:pt x="60" y="23"/>
                  </a:cubicBezTo>
                  <a:cubicBezTo>
                    <a:pt x="62" y="22"/>
                    <a:pt x="66" y="8"/>
                    <a:pt x="65" y="4"/>
                  </a:cubicBezTo>
                  <a:cubicBezTo>
                    <a:pt x="65" y="1"/>
                    <a:pt x="22" y="5"/>
                    <a:pt x="17" y="5"/>
                  </a:cubicBezTo>
                  <a:close/>
                  <a:moveTo>
                    <a:pt x="4" y="22"/>
                  </a:moveTo>
                  <a:cubicBezTo>
                    <a:pt x="4" y="22"/>
                    <a:pt x="4" y="22"/>
                    <a:pt x="4" y="22"/>
                  </a:cubicBezTo>
                  <a:cubicBezTo>
                    <a:pt x="4" y="22"/>
                    <a:pt x="4" y="22"/>
                    <a:pt x="4" y="22"/>
                  </a:cubicBezTo>
                  <a:cubicBezTo>
                    <a:pt x="4" y="22"/>
                    <a:pt x="4" y="22"/>
                    <a:pt x="4" y="22"/>
                  </a:cubicBezTo>
                  <a:close/>
                  <a:moveTo>
                    <a:pt x="22" y="35"/>
                  </a:moveTo>
                  <a:cubicBezTo>
                    <a:pt x="22" y="35"/>
                    <a:pt x="22" y="35"/>
                    <a:pt x="23" y="36"/>
                  </a:cubicBezTo>
                  <a:cubicBezTo>
                    <a:pt x="22" y="35"/>
                    <a:pt x="22" y="35"/>
                    <a:pt x="22" y="35"/>
                  </a:cubicBezTo>
                  <a:close/>
                  <a:moveTo>
                    <a:pt x="57" y="9"/>
                  </a:moveTo>
                  <a:cubicBezTo>
                    <a:pt x="57" y="10"/>
                    <a:pt x="57" y="10"/>
                    <a:pt x="56" y="11"/>
                  </a:cubicBezTo>
                  <a:cubicBezTo>
                    <a:pt x="59" y="10"/>
                    <a:pt x="52" y="24"/>
                    <a:pt x="49" y="26"/>
                  </a:cubicBezTo>
                  <a:cubicBezTo>
                    <a:pt x="47" y="29"/>
                    <a:pt x="26" y="38"/>
                    <a:pt x="23" y="31"/>
                  </a:cubicBezTo>
                  <a:cubicBezTo>
                    <a:pt x="24" y="31"/>
                    <a:pt x="25" y="31"/>
                    <a:pt x="25" y="30"/>
                  </a:cubicBezTo>
                  <a:cubicBezTo>
                    <a:pt x="27" y="29"/>
                    <a:pt x="18" y="31"/>
                    <a:pt x="21" y="30"/>
                  </a:cubicBezTo>
                  <a:cubicBezTo>
                    <a:pt x="17" y="31"/>
                    <a:pt x="9" y="20"/>
                    <a:pt x="8" y="13"/>
                  </a:cubicBezTo>
                  <a:cubicBezTo>
                    <a:pt x="8" y="13"/>
                    <a:pt x="8" y="12"/>
                    <a:pt x="8" y="10"/>
                  </a:cubicBezTo>
                  <a:cubicBezTo>
                    <a:pt x="8" y="10"/>
                    <a:pt x="8" y="10"/>
                    <a:pt x="8" y="10"/>
                  </a:cubicBezTo>
                  <a:cubicBezTo>
                    <a:pt x="8" y="10"/>
                    <a:pt x="7" y="9"/>
                    <a:pt x="7" y="9"/>
                  </a:cubicBezTo>
                  <a:cubicBezTo>
                    <a:pt x="7" y="9"/>
                    <a:pt x="7" y="9"/>
                    <a:pt x="7" y="9"/>
                  </a:cubicBezTo>
                  <a:cubicBezTo>
                    <a:pt x="9" y="9"/>
                    <a:pt x="12" y="10"/>
                    <a:pt x="14" y="10"/>
                  </a:cubicBezTo>
                  <a:cubicBezTo>
                    <a:pt x="14" y="10"/>
                    <a:pt x="14" y="9"/>
                    <a:pt x="14" y="9"/>
                  </a:cubicBezTo>
                  <a:cubicBezTo>
                    <a:pt x="16" y="12"/>
                    <a:pt x="42" y="10"/>
                    <a:pt x="42" y="10"/>
                  </a:cubicBezTo>
                  <a:cubicBezTo>
                    <a:pt x="42" y="10"/>
                    <a:pt x="43" y="9"/>
                    <a:pt x="43" y="9"/>
                  </a:cubicBezTo>
                  <a:cubicBezTo>
                    <a:pt x="44" y="10"/>
                    <a:pt x="45" y="10"/>
                    <a:pt x="43" y="10"/>
                  </a:cubicBezTo>
                  <a:cubicBezTo>
                    <a:pt x="46" y="16"/>
                    <a:pt x="49" y="3"/>
                    <a:pt x="49" y="10"/>
                  </a:cubicBezTo>
                  <a:cubicBezTo>
                    <a:pt x="49" y="13"/>
                    <a:pt x="64" y="0"/>
                    <a:pt x="57"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0" name="Freeform 8997"/>
            <p:cNvSpPr>
              <a:spLocks noEditPoints="1" noChangeArrowheads="1"/>
            </p:cNvSpPr>
            <p:nvPr/>
          </p:nvSpPr>
          <p:spPr bwMode="auto">
            <a:xfrm>
              <a:off x="71437" y="74613"/>
              <a:ext cx="412750" cy="296863"/>
            </a:xfrm>
            <a:custGeom>
              <a:avLst/>
              <a:gdLst>
                <a:gd name="T0" fmla="*/ 106 w 110"/>
                <a:gd name="T1" fmla="*/ 21 h 79"/>
                <a:gd name="T2" fmla="*/ 106 w 110"/>
                <a:gd name="T3" fmla="*/ 21 h 79"/>
                <a:gd name="T4" fmla="*/ 97 w 110"/>
                <a:gd name="T5" fmla="*/ 11 h 79"/>
                <a:gd name="T6" fmla="*/ 72 w 110"/>
                <a:gd name="T7" fmla="*/ 2 h 79"/>
                <a:gd name="T8" fmla="*/ 51 w 110"/>
                <a:gd name="T9" fmla="*/ 2 h 79"/>
                <a:gd name="T10" fmla="*/ 41 w 110"/>
                <a:gd name="T11" fmla="*/ 6 h 79"/>
                <a:gd name="T12" fmla="*/ 11 w 110"/>
                <a:gd name="T13" fmla="*/ 36 h 79"/>
                <a:gd name="T14" fmla="*/ 10 w 110"/>
                <a:gd name="T15" fmla="*/ 75 h 79"/>
                <a:gd name="T16" fmla="*/ 11 w 110"/>
                <a:gd name="T17" fmla="*/ 76 h 79"/>
                <a:gd name="T18" fmla="*/ 17 w 110"/>
                <a:gd name="T19" fmla="*/ 74 h 79"/>
                <a:gd name="T20" fmla="*/ 17 w 110"/>
                <a:gd name="T21" fmla="*/ 73 h 79"/>
                <a:gd name="T22" fmla="*/ 24 w 110"/>
                <a:gd name="T23" fmla="*/ 46 h 79"/>
                <a:gd name="T24" fmla="*/ 27 w 110"/>
                <a:gd name="T25" fmla="*/ 40 h 79"/>
                <a:gd name="T26" fmla="*/ 25 w 110"/>
                <a:gd name="T27" fmla="*/ 41 h 79"/>
                <a:gd name="T28" fmla="*/ 70 w 110"/>
                <a:gd name="T29" fmla="*/ 16 h 79"/>
                <a:gd name="T30" fmla="*/ 79 w 110"/>
                <a:gd name="T31" fmla="*/ 15 h 79"/>
                <a:gd name="T32" fmla="*/ 94 w 110"/>
                <a:gd name="T33" fmla="*/ 20 h 79"/>
                <a:gd name="T34" fmla="*/ 106 w 110"/>
                <a:gd name="T35" fmla="*/ 27 h 79"/>
                <a:gd name="T36" fmla="*/ 110 w 110"/>
                <a:gd name="T37" fmla="*/ 23 h 79"/>
                <a:gd name="T38" fmla="*/ 19 w 110"/>
                <a:gd name="T39" fmla="*/ 42 h 79"/>
                <a:gd name="T40" fmla="*/ 85 w 110"/>
                <a:gd name="T41" fmla="*/ 13 h 79"/>
                <a:gd name="T42" fmla="*/ 73 w 110"/>
                <a:gd name="T43" fmla="*/ 11 h 79"/>
                <a:gd name="T44" fmla="*/ 72 w 110"/>
                <a:gd name="T45" fmla="*/ 11 h 79"/>
                <a:gd name="T46" fmla="*/ 68 w 110"/>
                <a:gd name="T47" fmla="*/ 11 h 79"/>
                <a:gd name="T48" fmla="*/ 61 w 110"/>
                <a:gd name="T49" fmla="*/ 11 h 79"/>
                <a:gd name="T50" fmla="*/ 61 w 110"/>
                <a:gd name="T51" fmla="*/ 11 h 79"/>
                <a:gd name="T52" fmla="*/ 48 w 110"/>
                <a:gd name="T53" fmla="*/ 14 h 79"/>
                <a:gd name="T54" fmla="*/ 33 w 110"/>
                <a:gd name="T55" fmla="*/ 26 h 79"/>
                <a:gd name="T56" fmla="*/ 24 w 110"/>
                <a:gd name="T57" fmla="*/ 33 h 79"/>
                <a:gd name="T58" fmla="*/ 12 w 110"/>
                <a:gd name="T59" fmla="*/ 61 h 79"/>
                <a:gd name="T60" fmla="*/ 91 w 110"/>
                <a:gd name="T61" fmla="*/ 13 h 79"/>
                <a:gd name="T62" fmla="*/ 93 w 110"/>
                <a:gd name="T63" fmla="*/ 1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9">
                  <a:moveTo>
                    <a:pt x="109" y="25"/>
                  </a:moveTo>
                  <a:cubicBezTo>
                    <a:pt x="109" y="24"/>
                    <a:pt x="107" y="22"/>
                    <a:pt x="106" y="21"/>
                  </a:cubicBezTo>
                  <a:cubicBezTo>
                    <a:pt x="106" y="21"/>
                    <a:pt x="106" y="21"/>
                    <a:pt x="107" y="21"/>
                  </a:cubicBezTo>
                  <a:cubicBezTo>
                    <a:pt x="106" y="21"/>
                    <a:pt x="106" y="21"/>
                    <a:pt x="106" y="21"/>
                  </a:cubicBezTo>
                  <a:cubicBezTo>
                    <a:pt x="106" y="20"/>
                    <a:pt x="105" y="19"/>
                    <a:pt x="105" y="19"/>
                  </a:cubicBezTo>
                  <a:cubicBezTo>
                    <a:pt x="106" y="20"/>
                    <a:pt x="101" y="13"/>
                    <a:pt x="97" y="11"/>
                  </a:cubicBezTo>
                  <a:cubicBezTo>
                    <a:pt x="97" y="11"/>
                    <a:pt x="97" y="11"/>
                    <a:pt x="97" y="12"/>
                  </a:cubicBezTo>
                  <a:cubicBezTo>
                    <a:pt x="88" y="8"/>
                    <a:pt x="83" y="2"/>
                    <a:pt x="72" y="2"/>
                  </a:cubicBezTo>
                  <a:cubicBezTo>
                    <a:pt x="70" y="2"/>
                    <a:pt x="60" y="0"/>
                    <a:pt x="58" y="1"/>
                  </a:cubicBezTo>
                  <a:cubicBezTo>
                    <a:pt x="54" y="3"/>
                    <a:pt x="50" y="3"/>
                    <a:pt x="51" y="2"/>
                  </a:cubicBezTo>
                  <a:cubicBezTo>
                    <a:pt x="49" y="0"/>
                    <a:pt x="36" y="13"/>
                    <a:pt x="42" y="5"/>
                  </a:cubicBezTo>
                  <a:cubicBezTo>
                    <a:pt x="42" y="5"/>
                    <a:pt x="41" y="6"/>
                    <a:pt x="41" y="6"/>
                  </a:cubicBezTo>
                  <a:cubicBezTo>
                    <a:pt x="39" y="11"/>
                    <a:pt x="25" y="15"/>
                    <a:pt x="20" y="18"/>
                  </a:cubicBezTo>
                  <a:cubicBezTo>
                    <a:pt x="19" y="19"/>
                    <a:pt x="14" y="30"/>
                    <a:pt x="11" y="36"/>
                  </a:cubicBezTo>
                  <a:cubicBezTo>
                    <a:pt x="9" y="42"/>
                    <a:pt x="0" y="60"/>
                    <a:pt x="7" y="63"/>
                  </a:cubicBezTo>
                  <a:cubicBezTo>
                    <a:pt x="6" y="64"/>
                    <a:pt x="8" y="71"/>
                    <a:pt x="10" y="75"/>
                  </a:cubicBezTo>
                  <a:cubicBezTo>
                    <a:pt x="10" y="75"/>
                    <a:pt x="10" y="76"/>
                    <a:pt x="10" y="76"/>
                  </a:cubicBezTo>
                  <a:cubicBezTo>
                    <a:pt x="10" y="76"/>
                    <a:pt x="11" y="76"/>
                    <a:pt x="11" y="76"/>
                  </a:cubicBezTo>
                  <a:cubicBezTo>
                    <a:pt x="12" y="78"/>
                    <a:pt x="14" y="79"/>
                    <a:pt x="15" y="78"/>
                  </a:cubicBezTo>
                  <a:cubicBezTo>
                    <a:pt x="16" y="77"/>
                    <a:pt x="17" y="76"/>
                    <a:pt x="17" y="74"/>
                  </a:cubicBezTo>
                  <a:cubicBezTo>
                    <a:pt x="17" y="74"/>
                    <a:pt x="17" y="74"/>
                    <a:pt x="17" y="74"/>
                  </a:cubicBezTo>
                  <a:cubicBezTo>
                    <a:pt x="17" y="74"/>
                    <a:pt x="17" y="74"/>
                    <a:pt x="17" y="73"/>
                  </a:cubicBezTo>
                  <a:cubicBezTo>
                    <a:pt x="19" y="64"/>
                    <a:pt x="15" y="47"/>
                    <a:pt x="24" y="43"/>
                  </a:cubicBezTo>
                  <a:cubicBezTo>
                    <a:pt x="20" y="49"/>
                    <a:pt x="23" y="43"/>
                    <a:pt x="24" y="46"/>
                  </a:cubicBezTo>
                  <a:cubicBezTo>
                    <a:pt x="24" y="44"/>
                    <a:pt x="25" y="42"/>
                    <a:pt x="26" y="41"/>
                  </a:cubicBezTo>
                  <a:cubicBezTo>
                    <a:pt x="26" y="40"/>
                    <a:pt x="26" y="40"/>
                    <a:pt x="27" y="40"/>
                  </a:cubicBezTo>
                  <a:cubicBezTo>
                    <a:pt x="27" y="40"/>
                    <a:pt x="27" y="40"/>
                    <a:pt x="28" y="40"/>
                  </a:cubicBezTo>
                  <a:cubicBezTo>
                    <a:pt x="26" y="39"/>
                    <a:pt x="26" y="39"/>
                    <a:pt x="25" y="41"/>
                  </a:cubicBezTo>
                  <a:cubicBezTo>
                    <a:pt x="25" y="36"/>
                    <a:pt x="39" y="24"/>
                    <a:pt x="42" y="22"/>
                  </a:cubicBezTo>
                  <a:cubicBezTo>
                    <a:pt x="52" y="16"/>
                    <a:pt x="59" y="16"/>
                    <a:pt x="70" y="16"/>
                  </a:cubicBezTo>
                  <a:cubicBezTo>
                    <a:pt x="72" y="15"/>
                    <a:pt x="73" y="15"/>
                    <a:pt x="73" y="14"/>
                  </a:cubicBezTo>
                  <a:cubicBezTo>
                    <a:pt x="75" y="14"/>
                    <a:pt x="77" y="14"/>
                    <a:pt x="79" y="15"/>
                  </a:cubicBezTo>
                  <a:cubicBezTo>
                    <a:pt x="77" y="17"/>
                    <a:pt x="87" y="16"/>
                    <a:pt x="88" y="18"/>
                  </a:cubicBezTo>
                  <a:cubicBezTo>
                    <a:pt x="87" y="13"/>
                    <a:pt x="95" y="22"/>
                    <a:pt x="94" y="20"/>
                  </a:cubicBezTo>
                  <a:cubicBezTo>
                    <a:pt x="96" y="21"/>
                    <a:pt x="106" y="27"/>
                    <a:pt x="109" y="25"/>
                  </a:cubicBezTo>
                  <a:cubicBezTo>
                    <a:pt x="108" y="26"/>
                    <a:pt x="107" y="27"/>
                    <a:pt x="106" y="27"/>
                  </a:cubicBezTo>
                  <a:cubicBezTo>
                    <a:pt x="109" y="27"/>
                    <a:pt x="109" y="26"/>
                    <a:pt x="109" y="25"/>
                  </a:cubicBezTo>
                  <a:cubicBezTo>
                    <a:pt x="110" y="25"/>
                    <a:pt x="110" y="24"/>
                    <a:pt x="110" y="23"/>
                  </a:cubicBezTo>
                  <a:cubicBezTo>
                    <a:pt x="110" y="24"/>
                    <a:pt x="110" y="25"/>
                    <a:pt x="109" y="25"/>
                  </a:cubicBezTo>
                  <a:close/>
                  <a:moveTo>
                    <a:pt x="19" y="42"/>
                  </a:moveTo>
                  <a:cubicBezTo>
                    <a:pt x="20" y="41"/>
                    <a:pt x="20" y="41"/>
                    <a:pt x="19" y="42"/>
                  </a:cubicBezTo>
                  <a:close/>
                  <a:moveTo>
                    <a:pt x="85" y="13"/>
                  </a:moveTo>
                  <a:cubicBezTo>
                    <a:pt x="85" y="13"/>
                    <a:pt x="80" y="12"/>
                    <a:pt x="74" y="11"/>
                  </a:cubicBezTo>
                  <a:cubicBezTo>
                    <a:pt x="73" y="11"/>
                    <a:pt x="73" y="11"/>
                    <a:pt x="73" y="11"/>
                  </a:cubicBezTo>
                  <a:cubicBezTo>
                    <a:pt x="73" y="11"/>
                    <a:pt x="73" y="11"/>
                    <a:pt x="73" y="11"/>
                  </a:cubicBezTo>
                  <a:cubicBezTo>
                    <a:pt x="73" y="11"/>
                    <a:pt x="72" y="11"/>
                    <a:pt x="72" y="11"/>
                  </a:cubicBezTo>
                  <a:cubicBezTo>
                    <a:pt x="72" y="11"/>
                    <a:pt x="72" y="11"/>
                    <a:pt x="72" y="11"/>
                  </a:cubicBezTo>
                  <a:cubicBezTo>
                    <a:pt x="71" y="11"/>
                    <a:pt x="70" y="11"/>
                    <a:pt x="68" y="11"/>
                  </a:cubicBezTo>
                  <a:cubicBezTo>
                    <a:pt x="66" y="10"/>
                    <a:pt x="64" y="10"/>
                    <a:pt x="64" y="10"/>
                  </a:cubicBezTo>
                  <a:cubicBezTo>
                    <a:pt x="63" y="10"/>
                    <a:pt x="62" y="10"/>
                    <a:pt x="61" y="11"/>
                  </a:cubicBezTo>
                  <a:cubicBezTo>
                    <a:pt x="61" y="11"/>
                    <a:pt x="61" y="11"/>
                    <a:pt x="61" y="11"/>
                  </a:cubicBezTo>
                  <a:cubicBezTo>
                    <a:pt x="61" y="11"/>
                    <a:pt x="61" y="11"/>
                    <a:pt x="61" y="11"/>
                  </a:cubicBezTo>
                  <a:cubicBezTo>
                    <a:pt x="61" y="11"/>
                    <a:pt x="61" y="11"/>
                    <a:pt x="61" y="11"/>
                  </a:cubicBezTo>
                  <a:cubicBezTo>
                    <a:pt x="56" y="12"/>
                    <a:pt x="49" y="15"/>
                    <a:pt x="48" y="14"/>
                  </a:cubicBezTo>
                  <a:cubicBezTo>
                    <a:pt x="48" y="17"/>
                    <a:pt x="41" y="17"/>
                    <a:pt x="42" y="16"/>
                  </a:cubicBezTo>
                  <a:cubicBezTo>
                    <a:pt x="37" y="19"/>
                    <a:pt x="37" y="24"/>
                    <a:pt x="33" y="26"/>
                  </a:cubicBezTo>
                  <a:cubicBezTo>
                    <a:pt x="32" y="25"/>
                    <a:pt x="33" y="24"/>
                    <a:pt x="34" y="24"/>
                  </a:cubicBezTo>
                  <a:cubicBezTo>
                    <a:pt x="31" y="21"/>
                    <a:pt x="26" y="31"/>
                    <a:pt x="24" y="33"/>
                  </a:cubicBezTo>
                  <a:cubicBezTo>
                    <a:pt x="25" y="33"/>
                    <a:pt x="25" y="33"/>
                    <a:pt x="25" y="32"/>
                  </a:cubicBezTo>
                  <a:cubicBezTo>
                    <a:pt x="16" y="35"/>
                    <a:pt x="13" y="49"/>
                    <a:pt x="12" y="61"/>
                  </a:cubicBezTo>
                  <a:cubicBezTo>
                    <a:pt x="11" y="48"/>
                    <a:pt x="15" y="33"/>
                    <a:pt x="21" y="27"/>
                  </a:cubicBezTo>
                  <a:cubicBezTo>
                    <a:pt x="41" y="9"/>
                    <a:pt x="66" y="0"/>
                    <a:pt x="91" y="13"/>
                  </a:cubicBezTo>
                  <a:cubicBezTo>
                    <a:pt x="90" y="13"/>
                    <a:pt x="89" y="13"/>
                    <a:pt x="88" y="13"/>
                  </a:cubicBezTo>
                  <a:cubicBezTo>
                    <a:pt x="90" y="13"/>
                    <a:pt x="92" y="15"/>
                    <a:pt x="93" y="16"/>
                  </a:cubicBezTo>
                  <a:cubicBezTo>
                    <a:pt x="91" y="15"/>
                    <a:pt x="85" y="13"/>
                    <a:pt x="85"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1" name="Freeform 8998"/>
            <p:cNvSpPr>
              <a:spLocks noEditPoints="1" noChangeArrowheads="1"/>
            </p:cNvSpPr>
            <p:nvPr/>
          </p:nvSpPr>
          <p:spPr bwMode="auto">
            <a:xfrm>
              <a:off x="0" y="0"/>
              <a:ext cx="569913" cy="646113"/>
            </a:xfrm>
            <a:custGeom>
              <a:avLst/>
              <a:gdLst>
                <a:gd name="T0" fmla="*/ 146 w 152"/>
                <a:gd name="T1" fmla="*/ 49 h 172"/>
                <a:gd name="T2" fmla="*/ 131 w 152"/>
                <a:gd name="T3" fmla="*/ 26 h 172"/>
                <a:gd name="T4" fmla="*/ 121 w 152"/>
                <a:gd name="T5" fmla="*/ 17 h 172"/>
                <a:gd name="T6" fmla="*/ 104 w 152"/>
                <a:gd name="T7" fmla="*/ 9 h 172"/>
                <a:gd name="T8" fmla="*/ 90 w 152"/>
                <a:gd name="T9" fmla="*/ 5 h 172"/>
                <a:gd name="T10" fmla="*/ 91 w 152"/>
                <a:gd name="T11" fmla="*/ 4 h 172"/>
                <a:gd name="T12" fmla="*/ 90 w 152"/>
                <a:gd name="T13" fmla="*/ 4 h 172"/>
                <a:gd name="T14" fmla="*/ 89 w 152"/>
                <a:gd name="T15" fmla="*/ 5 h 172"/>
                <a:gd name="T16" fmla="*/ 89 w 152"/>
                <a:gd name="T17" fmla="*/ 4 h 172"/>
                <a:gd name="T18" fmla="*/ 89 w 152"/>
                <a:gd name="T19" fmla="*/ 5 h 172"/>
                <a:gd name="T20" fmla="*/ 89 w 152"/>
                <a:gd name="T21" fmla="*/ 4 h 172"/>
                <a:gd name="T22" fmla="*/ 89 w 152"/>
                <a:gd name="T23" fmla="*/ 3 h 172"/>
                <a:gd name="T24" fmla="*/ 88 w 152"/>
                <a:gd name="T25" fmla="*/ 3 h 172"/>
                <a:gd name="T26" fmla="*/ 81 w 152"/>
                <a:gd name="T27" fmla="*/ 3 h 172"/>
                <a:gd name="T28" fmla="*/ 78 w 152"/>
                <a:gd name="T29" fmla="*/ 3 h 172"/>
                <a:gd name="T30" fmla="*/ 58 w 152"/>
                <a:gd name="T31" fmla="*/ 5 h 172"/>
                <a:gd name="T32" fmla="*/ 34 w 152"/>
                <a:gd name="T33" fmla="*/ 17 h 172"/>
                <a:gd name="T34" fmla="*/ 22 w 152"/>
                <a:gd name="T35" fmla="*/ 30 h 172"/>
                <a:gd name="T36" fmla="*/ 12 w 152"/>
                <a:gd name="T37" fmla="*/ 48 h 172"/>
                <a:gd name="T38" fmla="*/ 43 w 152"/>
                <a:gd name="T39" fmla="*/ 146 h 172"/>
                <a:gd name="T40" fmla="*/ 97 w 152"/>
                <a:gd name="T41" fmla="*/ 164 h 172"/>
                <a:gd name="T42" fmla="*/ 131 w 152"/>
                <a:gd name="T43" fmla="*/ 123 h 172"/>
                <a:gd name="T44" fmla="*/ 147 w 152"/>
                <a:gd name="T45" fmla="*/ 55 h 172"/>
                <a:gd name="T46" fmla="*/ 142 w 152"/>
                <a:gd name="T47" fmla="*/ 53 h 172"/>
                <a:gd name="T48" fmla="*/ 141 w 152"/>
                <a:gd name="T49" fmla="*/ 51 h 172"/>
                <a:gd name="T50" fmla="*/ 140 w 152"/>
                <a:gd name="T51" fmla="*/ 50 h 172"/>
                <a:gd name="T52" fmla="*/ 89 w 152"/>
                <a:gd name="T53" fmla="*/ 5 h 172"/>
                <a:gd name="T54" fmla="*/ 89 w 152"/>
                <a:gd name="T55" fmla="*/ 6 h 172"/>
                <a:gd name="T56" fmla="*/ 9 w 152"/>
                <a:gd name="T57" fmla="*/ 66 h 172"/>
                <a:gd name="T58" fmla="*/ 144 w 152"/>
                <a:gd name="T59" fmla="*/ 85 h 172"/>
                <a:gd name="T60" fmla="*/ 119 w 152"/>
                <a:gd name="T61" fmla="*/ 135 h 172"/>
                <a:gd name="T62" fmla="*/ 112 w 152"/>
                <a:gd name="T63" fmla="*/ 145 h 172"/>
                <a:gd name="T64" fmla="*/ 65 w 152"/>
                <a:gd name="T65" fmla="*/ 158 h 172"/>
                <a:gd name="T66" fmla="*/ 24 w 152"/>
                <a:gd name="T67" fmla="*/ 103 h 172"/>
                <a:gd name="T68" fmla="*/ 13 w 152"/>
                <a:gd name="T69" fmla="*/ 68 h 172"/>
                <a:gd name="T70" fmla="*/ 15 w 152"/>
                <a:gd name="T71" fmla="*/ 59 h 172"/>
                <a:gd name="T72" fmla="*/ 71 w 152"/>
                <a:gd name="T73" fmla="*/ 7 h 172"/>
                <a:gd name="T74" fmla="*/ 88 w 152"/>
                <a:gd name="T75" fmla="*/ 7 h 172"/>
                <a:gd name="T76" fmla="*/ 92 w 152"/>
                <a:gd name="T77" fmla="*/ 9 h 172"/>
                <a:gd name="T78" fmla="*/ 117 w 152"/>
                <a:gd name="T79" fmla="*/ 19 h 172"/>
                <a:gd name="T80" fmla="*/ 117 w 152"/>
                <a:gd name="T81" fmla="*/ 20 h 172"/>
                <a:gd name="T82" fmla="*/ 131 w 152"/>
                <a:gd name="T83" fmla="*/ 35 h 172"/>
                <a:gd name="T84" fmla="*/ 140 w 152"/>
                <a:gd name="T85" fmla="*/ 53 h 172"/>
                <a:gd name="T86" fmla="*/ 144 w 152"/>
                <a:gd name="T87" fmla="*/ 66 h 172"/>
                <a:gd name="T88" fmla="*/ 16 w 152"/>
                <a:gd name="T89" fmla="*/ 58 h 172"/>
                <a:gd name="T90" fmla="*/ 16 w 152"/>
                <a:gd name="T91" fmla="*/ 5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2" h="172">
                  <a:moveTo>
                    <a:pt x="150" y="59"/>
                  </a:moveTo>
                  <a:cubicBezTo>
                    <a:pt x="149" y="58"/>
                    <a:pt x="144" y="47"/>
                    <a:pt x="146" y="49"/>
                  </a:cubicBezTo>
                  <a:cubicBezTo>
                    <a:pt x="145" y="47"/>
                    <a:pt x="140" y="38"/>
                    <a:pt x="140" y="38"/>
                  </a:cubicBezTo>
                  <a:cubicBezTo>
                    <a:pt x="137" y="37"/>
                    <a:pt x="134" y="28"/>
                    <a:pt x="131" y="26"/>
                  </a:cubicBezTo>
                  <a:cubicBezTo>
                    <a:pt x="127" y="22"/>
                    <a:pt x="122" y="20"/>
                    <a:pt x="119" y="16"/>
                  </a:cubicBezTo>
                  <a:cubicBezTo>
                    <a:pt x="120" y="17"/>
                    <a:pt x="121" y="17"/>
                    <a:pt x="121" y="17"/>
                  </a:cubicBezTo>
                  <a:cubicBezTo>
                    <a:pt x="120" y="16"/>
                    <a:pt x="119" y="16"/>
                    <a:pt x="117" y="15"/>
                  </a:cubicBezTo>
                  <a:cubicBezTo>
                    <a:pt x="122" y="19"/>
                    <a:pt x="104" y="9"/>
                    <a:pt x="104" y="9"/>
                  </a:cubicBezTo>
                  <a:cubicBezTo>
                    <a:pt x="102" y="8"/>
                    <a:pt x="94" y="8"/>
                    <a:pt x="98" y="6"/>
                  </a:cubicBezTo>
                  <a:cubicBezTo>
                    <a:pt x="97" y="6"/>
                    <a:pt x="94" y="5"/>
                    <a:pt x="90" y="5"/>
                  </a:cubicBezTo>
                  <a:cubicBezTo>
                    <a:pt x="90" y="5"/>
                    <a:pt x="90" y="5"/>
                    <a:pt x="90" y="5"/>
                  </a:cubicBezTo>
                  <a:cubicBezTo>
                    <a:pt x="90" y="5"/>
                    <a:pt x="91" y="5"/>
                    <a:pt x="91" y="4"/>
                  </a:cubicBezTo>
                  <a:cubicBezTo>
                    <a:pt x="91" y="4"/>
                    <a:pt x="90" y="5"/>
                    <a:pt x="90" y="5"/>
                  </a:cubicBezTo>
                  <a:cubicBezTo>
                    <a:pt x="90" y="4"/>
                    <a:pt x="90" y="4"/>
                    <a:pt x="90" y="4"/>
                  </a:cubicBezTo>
                  <a:cubicBezTo>
                    <a:pt x="90" y="4"/>
                    <a:pt x="89" y="3"/>
                    <a:pt x="89" y="3"/>
                  </a:cubicBezTo>
                  <a:cubicBezTo>
                    <a:pt x="89" y="4"/>
                    <a:pt x="89" y="4"/>
                    <a:pt x="89" y="5"/>
                  </a:cubicBezTo>
                  <a:cubicBezTo>
                    <a:pt x="89" y="5"/>
                    <a:pt x="89" y="5"/>
                    <a:pt x="89" y="5"/>
                  </a:cubicBezTo>
                  <a:cubicBezTo>
                    <a:pt x="89" y="4"/>
                    <a:pt x="89" y="4"/>
                    <a:pt x="89" y="4"/>
                  </a:cubicBezTo>
                  <a:cubicBezTo>
                    <a:pt x="89" y="4"/>
                    <a:pt x="89" y="4"/>
                    <a:pt x="89" y="5"/>
                  </a:cubicBezTo>
                  <a:cubicBezTo>
                    <a:pt x="89" y="5"/>
                    <a:pt x="89" y="5"/>
                    <a:pt x="89" y="5"/>
                  </a:cubicBezTo>
                  <a:cubicBezTo>
                    <a:pt x="89" y="5"/>
                    <a:pt x="89" y="4"/>
                    <a:pt x="89" y="4"/>
                  </a:cubicBezTo>
                  <a:cubicBezTo>
                    <a:pt x="89" y="4"/>
                    <a:pt x="89" y="4"/>
                    <a:pt x="89" y="4"/>
                  </a:cubicBezTo>
                  <a:cubicBezTo>
                    <a:pt x="89" y="4"/>
                    <a:pt x="89" y="3"/>
                    <a:pt x="89" y="3"/>
                  </a:cubicBezTo>
                  <a:cubicBezTo>
                    <a:pt x="89" y="3"/>
                    <a:pt x="89" y="3"/>
                    <a:pt x="89" y="3"/>
                  </a:cubicBezTo>
                  <a:cubicBezTo>
                    <a:pt x="89" y="3"/>
                    <a:pt x="89" y="3"/>
                    <a:pt x="89" y="3"/>
                  </a:cubicBezTo>
                  <a:cubicBezTo>
                    <a:pt x="89" y="2"/>
                    <a:pt x="88" y="2"/>
                    <a:pt x="88" y="3"/>
                  </a:cubicBezTo>
                  <a:cubicBezTo>
                    <a:pt x="86" y="2"/>
                    <a:pt x="84" y="3"/>
                    <a:pt x="83" y="3"/>
                  </a:cubicBezTo>
                  <a:cubicBezTo>
                    <a:pt x="82" y="3"/>
                    <a:pt x="81" y="3"/>
                    <a:pt x="81" y="3"/>
                  </a:cubicBezTo>
                  <a:cubicBezTo>
                    <a:pt x="80" y="3"/>
                    <a:pt x="79" y="3"/>
                    <a:pt x="78" y="3"/>
                  </a:cubicBezTo>
                  <a:cubicBezTo>
                    <a:pt x="78" y="3"/>
                    <a:pt x="78" y="3"/>
                    <a:pt x="78" y="3"/>
                  </a:cubicBezTo>
                  <a:cubicBezTo>
                    <a:pt x="77" y="1"/>
                    <a:pt x="74" y="0"/>
                    <a:pt x="75" y="1"/>
                  </a:cubicBezTo>
                  <a:cubicBezTo>
                    <a:pt x="72" y="0"/>
                    <a:pt x="63" y="4"/>
                    <a:pt x="58" y="5"/>
                  </a:cubicBezTo>
                  <a:cubicBezTo>
                    <a:pt x="54" y="5"/>
                    <a:pt x="40" y="13"/>
                    <a:pt x="41" y="12"/>
                  </a:cubicBezTo>
                  <a:cubicBezTo>
                    <a:pt x="43" y="14"/>
                    <a:pt x="32" y="19"/>
                    <a:pt x="34" y="17"/>
                  </a:cubicBezTo>
                  <a:cubicBezTo>
                    <a:pt x="26" y="23"/>
                    <a:pt x="26" y="30"/>
                    <a:pt x="21" y="35"/>
                  </a:cubicBezTo>
                  <a:cubicBezTo>
                    <a:pt x="20" y="34"/>
                    <a:pt x="23" y="30"/>
                    <a:pt x="22" y="30"/>
                  </a:cubicBezTo>
                  <a:cubicBezTo>
                    <a:pt x="21" y="33"/>
                    <a:pt x="15" y="47"/>
                    <a:pt x="13" y="45"/>
                  </a:cubicBezTo>
                  <a:cubicBezTo>
                    <a:pt x="12" y="57"/>
                    <a:pt x="12" y="49"/>
                    <a:pt x="12" y="48"/>
                  </a:cubicBezTo>
                  <a:cubicBezTo>
                    <a:pt x="0" y="61"/>
                    <a:pt x="9" y="91"/>
                    <a:pt x="17" y="105"/>
                  </a:cubicBezTo>
                  <a:cubicBezTo>
                    <a:pt x="24" y="118"/>
                    <a:pt x="34" y="137"/>
                    <a:pt x="43" y="146"/>
                  </a:cubicBezTo>
                  <a:cubicBezTo>
                    <a:pt x="42" y="147"/>
                    <a:pt x="42" y="147"/>
                    <a:pt x="43" y="147"/>
                  </a:cubicBezTo>
                  <a:cubicBezTo>
                    <a:pt x="47" y="167"/>
                    <a:pt x="80" y="172"/>
                    <a:pt x="97" y="164"/>
                  </a:cubicBezTo>
                  <a:cubicBezTo>
                    <a:pt x="105" y="159"/>
                    <a:pt x="116" y="152"/>
                    <a:pt x="120" y="143"/>
                  </a:cubicBezTo>
                  <a:cubicBezTo>
                    <a:pt x="122" y="140"/>
                    <a:pt x="131" y="121"/>
                    <a:pt x="131" y="123"/>
                  </a:cubicBezTo>
                  <a:cubicBezTo>
                    <a:pt x="135" y="112"/>
                    <a:pt x="144" y="105"/>
                    <a:pt x="146" y="93"/>
                  </a:cubicBezTo>
                  <a:cubicBezTo>
                    <a:pt x="148" y="80"/>
                    <a:pt x="152" y="68"/>
                    <a:pt x="147" y="55"/>
                  </a:cubicBezTo>
                  <a:cubicBezTo>
                    <a:pt x="149" y="54"/>
                    <a:pt x="148" y="59"/>
                    <a:pt x="150" y="59"/>
                  </a:cubicBezTo>
                  <a:close/>
                  <a:moveTo>
                    <a:pt x="142" y="53"/>
                  </a:moveTo>
                  <a:cubicBezTo>
                    <a:pt x="143" y="55"/>
                    <a:pt x="144" y="56"/>
                    <a:pt x="142" y="53"/>
                  </a:cubicBezTo>
                  <a:close/>
                  <a:moveTo>
                    <a:pt x="141" y="51"/>
                  </a:moveTo>
                  <a:cubicBezTo>
                    <a:pt x="141" y="51"/>
                    <a:pt x="141" y="52"/>
                    <a:pt x="141" y="52"/>
                  </a:cubicBezTo>
                  <a:cubicBezTo>
                    <a:pt x="141" y="52"/>
                    <a:pt x="141" y="51"/>
                    <a:pt x="140" y="50"/>
                  </a:cubicBezTo>
                  <a:cubicBezTo>
                    <a:pt x="141" y="51"/>
                    <a:pt x="141" y="51"/>
                    <a:pt x="141" y="51"/>
                  </a:cubicBezTo>
                  <a:close/>
                  <a:moveTo>
                    <a:pt x="89" y="5"/>
                  </a:moveTo>
                  <a:cubicBezTo>
                    <a:pt x="89" y="5"/>
                    <a:pt x="89" y="5"/>
                    <a:pt x="89" y="5"/>
                  </a:cubicBezTo>
                  <a:cubicBezTo>
                    <a:pt x="89" y="5"/>
                    <a:pt x="89" y="6"/>
                    <a:pt x="89" y="6"/>
                  </a:cubicBezTo>
                  <a:cubicBezTo>
                    <a:pt x="89" y="6"/>
                    <a:pt x="89" y="5"/>
                    <a:pt x="89" y="5"/>
                  </a:cubicBezTo>
                  <a:close/>
                  <a:moveTo>
                    <a:pt x="9" y="66"/>
                  </a:moveTo>
                  <a:cubicBezTo>
                    <a:pt x="10" y="64"/>
                    <a:pt x="10" y="63"/>
                    <a:pt x="9" y="66"/>
                  </a:cubicBezTo>
                  <a:close/>
                  <a:moveTo>
                    <a:pt x="144" y="85"/>
                  </a:moveTo>
                  <a:cubicBezTo>
                    <a:pt x="142" y="99"/>
                    <a:pt x="129" y="108"/>
                    <a:pt x="128" y="118"/>
                  </a:cubicBezTo>
                  <a:cubicBezTo>
                    <a:pt x="128" y="117"/>
                    <a:pt x="120" y="132"/>
                    <a:pt x="119" y="135"/>
                  </a:cubicBezTo>
                  <a:cubicBezTo>
                    <a:pt x="121" y="123"/>
                    <a:pt x="116" y="135"/>
                    <a:pt x="119" y="133"/>
                  </a:cubicBezTo>
                  <a:cubicBezTo>
                    <a:pt x="119" y="137"/>
                    <a:pt x="115" y="142"/>
                    <a:pt x="112" y="145"/>
                  </a:cubicBezTo>
                  <a:cubicBezTo>
                    <a:pt x="106" y="153"/>
                    <a:pt x="100" y="154"/>
                    <a:pt x="96" y="157"/>
                  </a:cubicBezTo>
                  <a:cubicBezTo>
                    <a:pt x="91" y="161"/>
                    <a:pt x="75" y="161"/>
                    <a:pt x="65" y="158"/>
                  </a:cubicBezTo>
                  <a:cubicBezTo>
                    <a:pt x="49" y="154"/>
                    <a:pt x="50" y="141"/>
                    <a:pt x="41" y="132"/>
                  </a:cubicBezTo>
                  <a:cubicBezTo>
                    <a:pt x="44" y="127"/>
                    <a:pt x="27" y="108"/>
                    <a:pt x="24" y="103"/>
                  </a:cubicBezTo>
                  <a:cubicBezTo>
                    <a:pt x="18" y="94"/>
                    <a:pt x="7" y="74"/>
                    <a:pt x="14" y="64"/>
                  </a:cubicBezTo>
                  <a:cubicBezTo>
                    <a:pt x="14" y="65"/>
                    <a:pt x="13" y="67"/>
                    <a:pt x="13" y="68"/>
                  </a:cubicBezTo>
                  <a:cubicBezTo>
                    <a:pt x="14" y="67"/>
                    <a:pt x="18" y="59"/>
                    <a:pt x="16" y="56"/>
                  </a:cubicBezTo>
                  <a:cubicBezTo>
                    <a:pt x="15" y="57"/>
                    <a:pt x="15" y="58"/>
                    <a:pt x="15" y="59"/>
                  </a:cubicBezTo>
                  <a:cubicBezTo>
                    <a:pt x="10" y="41"/>
                    <a:pt x="39" y="23"/>
                    <a:pt x="49" y="15"/>
                  </a:cubicBezTo>
                  <a:cubicBezTo>
                    <a:pt x="56" y="10"/>
                    <a:pt x="63" y="9"/>
                    <a:pt x="71" y="7"/>
                  </a:cubicBezTo>
                  <a:cubicBezTo>
                    <a:pt x="75" y="7"/>
                    <a:pt x="81" y="7"/>
                    <a:pt x="85" y="6"/>
                  </a:cubicBezTo>
                  <a:cubicBezTo>
                    <a:pt x="86" y="7"/>
                    <a:pt x="87" y="7"/>
                    <a:pt x="88" y="7"/>
                  </a:cubicBezTo>
                  <a:cubicBezTo>
                    <a:pt x="88" y="8"/>
                    <a:pt x="88" y="7"/>
                    <a:pt x="88" y="7"/>
                  </a:cubicBezTo>
                  <a:cubicBezTo>
                    <a:pt x="89" y="8"/>
                    <a:pt x="91" y="8"/>
                    <a:pt x="92" y="9"/>
                  </a:cubicBezTo>
                  <a:cubicBezTo>
                    <a:pt x="90" y="10"/>
                    <a:pt x="104" y="11"/>
                    <a:pt x="107" y="15"/>
                  </a:cubicBezTo>
                  <a:cubicBezTo>
                    <a:pt x="105" y="11"/>
                    <a:pt x="116" y="19"/>
                    <a:pt x="117" y="19"/>
                  </a:cubicBezTo>
                  <a:cubicBezTo>
                    <a:pt x="117" y="19"/>
                    <a:pt x="116" y="19"/>
                    <a:pt x="115" y="19"/>
                  </a:cubicBezTo>
                  <a:cubicBezTo>
                    <a:pt x="115" y="19"/>
                    <a:pt x="119" y="22"/>
                    <a:pt x="117" y="20"/>
                  </a:cubicBezTo>
                  <a:cubicBezTo>
                    <a:pt x="118" y="21"/>
                    <a:pt x="129" y="31"/>
                    <a:pt x="132" y="34"/>
                  </a:cubicBezTo>
                  <a:cubicBezTo>
                    <a:pt x="132" y="35"/>
                    <a:pt x="132" y="35"/>
                    <a:pt x="131" y="35"/>
                  </a:cubicBezTo>
                  <a:cubicBezTo>
                    <a:pt x="133" y="37"/>
                    <a:pt x="137" y="41"/>
                    <a:pt x="138" y="43"/>
                  </a:cubicBezTo>
                  <a:cubicBezTo>
                    <a:pt x="139" y="43"/>
                    <a:pt x="139" y="51"/>
                    <a:pt x="140" y="53"/>
                  </a:cubicBezTo>
                  <a:cubicBezTo>
                    <a:pt x="141" y="52"/>
                    <a:pt x="141" y="52"/>
                    <a:pt x="141" y="53"/>
                  </a:cubicBezTo>
                  <a:cubicBezTo>
                    <a:pt x="142" y="57"/>
                    <a:pt x="144" y="62"/>
                    <a:pt x="144" y="66"/>
                  </a:cubicBezTo>
                  <a:cubicBezTo>
                    <a:pt x="146" y="76"/>
                    <a:pt x="144" y="75"/>
                    <a:pt x="144" y="85"/>
                  </a:cubicBezTo>
                  <a:close/>
                  <a:moveTo>
                    <a:pt x="16" y="58"/>
                  </a:moveTo>
                  <a:cubicBezTo>
                    <a:pt x="16" y="59"/>
                    <a:pt x="16" y="59"/>
                    <a:pt x="16" y="59"/>
                  </a:cubicBezTo>
                  <a:cubicBezTo>
                    <a:pt x="16" y="59"/>
                    <a:pt x="16" y="57"/>
                    <a:pt x="16" y="5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2" name="Freeform 8999"/>
            <p:cNvSpPr>
              <a:spLocks noChangeArrowheads="1"/>
            </p:cNvSpPr>
            <p:nvPr/>
          </p:nvSpPr>
          <p:spPr bwMode="auto">
            <a:xfrm>
              <a:off x="303212" y="714375"/>
              <a:ext cx="65088" cy="41275"/>
            </a:xfrm>
            <a:custGeom>
              <a:avLst/>
              <a:gdLst>
                <a:gd name="T0" fmla="*/ 16 w 17"/>
                <a:gd name="T1" fmla="*/ 1 h 11"/>
                <a:gd name="T2" fmla="*/ 1 w 17"/>
                <a:gd name="T3" fmla="*/ 10 h 11"/>
                <a:gd name="T4" fmla="*/ 2 w 17"/>
                <a:gd name="T5" fmla="*/ 10 h 11"/>
                <a:gd name="T6" fmla="*/ 16 w 17"/>
                <a:gd name="T7" fmla="*/ 1 h 11"/>
                <a:gd name="T8" fmla="*/ 16 w 17"/>
                <a:gd name="T9" fmla="*/ 1 h 11"/>
              </a:gdLst>
              <a:ahLst/>
              <a:cxnLst>
                <a:cxn ang="0">
                  <a:pos x="T0" y="T1"/>
                </a:cxn>
                <a:cxn ang="0">
                  <a:pos x="T2" y="T3"/>
                </a:cxn>
                <a:cxn ang="0">
                  <a:pos x="T4" y="T5"/>
                </a:cxn>
                <a:cxn ang="0">
                  <a:pos x="T6" y="T7"/>
                </a:cxn>
                <a:cxn ang="0">
                  <a:pos x="T8" y="T9"/>
                </a:cxn>
              </a:cxnLst>
              <a:rect l="0" t="0" r="r" b="b"/>
              <a:pathLst>
                <a:path w="17" h="11">
                  <a:moveTo>
                    <a:pt x="16" y="1"/>
                  </a:moveTo>
                  <a:cubicBezTo>
                    <a:pt x="11" y="4"/>
                    <a:pt x="6" y="7"/>
                    <a:pt x="1" y="10"/>
                  </a:cubicBezTo>
                  <a:cubicBezTo>
                    <a:pt x="0" y="10"/>
                    <a:pt x="1" y="11"/>
                    <a:pt x="2" y="10"/>
                  </a:cubicBezTo>
                  <a:cubicBezTo>
                    <a:pt x="7" y="7"/>
                    <a:pt x="12" y="4"/>
                    <a:pt x="16" y="1"/>
                  </a:cubicBezTo>
                  <a:cubicBezTo>
                    <a:pt x="17" y="1"/>
                    <a:pt x="16" y="0"/>
                    <a:pt x="1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3" name="Freeform 9000"/>
            <p:cNvSpPr>
              <a:spLocks noChangeArrowheads="1"/>
            </p:cNvSpPr>
            <p:nvPr/>
          </p:nvSpPr>
          <p:spPr bwMode="auto">
            <a:xfrm>
              <a:off x="258762" y="657225"/>
              <a:ext cx="142875" cy="79375"/>
            </a:xfrm>
            <a:custGeom>
              <a:avLst/>
              <a:gdLst>
                <a:gd name="T0" fmla="*/ 2 w 38"/>
                <a:gd name="T1" fmla="*/ 21 h 21"/>
                <a:gd name="T2" fmla="*/ 37 w 38"/>
                <a:gd name="T3" fmla="*/ 1 h 21"/>
                <a:gd name="T4" fmla="*/ 37 w 38"/>
                <a:gd name="T5" fmla="*/ 0 h 21"/>
                <a:gd name="T6" fmla="*/ 1 w 38"/>
                <a:gd name="T7" fmla="*/ 20 h 21"/>
                <a:gd name="T8" fmla="*/ 2 w 38"/>
                <a:gd name="T9" fmla="*/ 21 h 21"/>
              </a:gdLst>
              <a:ahLst/>
              <a:cxnLst>
                <a:cxn ang="0">
                  <a:pos x="T0" y="T1"/>
                </a:cxn>
                <a:cxn ang="0">
                  <a:pos x="T2" y="T3"/>
                </a:cxn>
                <a:cxn ang="0">
                  <a:pos x="T4" y="T5"/>
                </a:cxn>
                <a:cxn ang="0">
                  <a:pos x="T6" y="T7"/>
                </a:cxn>
                <a:cxn ang="0">
                  <a:pos x="T8" y="T9"/>
                </a:cxn>
              </a:cxnLst>
              <a:rect l="0" t="0" r="r" b="b"/>
              <a:pathLst>
                <a:path w="38" h="21">
                  <a:moveTo>
                    <a:pt x="2" y="21"/>
                  </a:moveTo>
                  <a:cubicBezTo>
                    <a:pt x="14" y="14"/>
                    <a:pt x="25" y="7"/>
                    <a:pt x="37" y="1"/>
                  </a:cubicBezTo>
                  <a:cubicBezTo>
                    <a:pt x="38" y="0"/>
                    <a:pt x="37" y="0"/>
                    <a:pt x="37" y="0"/>
                  </a:cubicBezTo>
                  <a:cubicBezTo>
                    <a:pt x="24" y="6"/>
                    <a:pt x="13" y="13"/>
                    <a:pt x="1" y="20"/>
                  </a:cubicBezTo>
                  <a:cubicBezTo>
                    <a:pt x="0" y="21"/>
                    <a:pt x="1" y="21"/>
                    <a:pt x="2" y="2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4" name="Freeform 9001"/>
            <p:cNvSpPr>
              <a:spLocks noChangeArrowheads="1"/>
            </p:cNvSpPr>
            <p:nvPr/>
          </p:nvSpPr>
          <p:spPr bwMode="auto">
            <a:xfrm>
              <a:off x="239712" y="650875"/>
              <a:ext cx="117475" cy="77788"/>
            </a:xfrm>
            <a:custGeom>
              <a:avLst/>
              <a:gdLst>
                <a:gd name="T0" fmla="*/ 30 w 31"/>
                <a:gd name="T1" fmla="*/ 0 h 21"/>
                <a:gd name="T2" fmla="*/ 1 w 31"/>
                <a:gd name="T3" fmla="*/ 20 h 21"/>
                <a:gd name="T4" fmla="*/ 2 w 31"/>
                <a:gd name="T5" fmla="*/ 20 h 21"/>
                <a:gd name="T6" fmla="*/ 31 w 31"/>
                <a:gd name="T7" fmla="*/ 1 h 21"/>
                <a:gd name="T8" fmla="*/ 30 w 31"/>
                <a:gd name="T9" fmla="*/ 0 h 21"/>
              </a:gdLst>
              <a:ahLst/>
              <a:cxnLst>
                <a:cxn ang="0">
                  <a:pos x="T0" y="T1"/>
                </a:cxn>
                <a:cxn ang="0">
                  <a:pos x="T2" y="T3"/>
                </a:cxn>
                <a:cxn ang="0">
                  <a:pos x="T4" y="T5"/>
                </a:cxn>
                <a:cxn ang="0">
                  <a:pos x="T6" y="T7"/>
                </a:cxn>
                <a:cxn ang="0">
                  <a:pos x="T8" y="T9"/>
                </a:cxn>
              </a:cxnLst>
              <a:rect l="0" t="0" r="r" b="b"/>
              <a:pathLst>
                <a:path w="31" h="21">
                  <a:moveTo>
                    <a:pt x="30" y="0"/>
                  </a:moveTo>
                  <a:cubicBezTo>
                    <a:pt x="20" y="7"/>
                    <a:pt x="11" y="13"/>
                    <a:pt x="1" y="20"/>
                  </a:cubicBezTo>
                  <a:cubicBezTo>
                    <a:pt x="0" y="21"/>
                    <a:pt x="2" y="21"/>
                    <a:pt x="2" y="20"/>
                  </a:cubicBezTo>
                  <a:cubicBezTo>
                    <a:pt x="11" y="14"/>
                    <a:pt x="21" y="7"/>
                    <a:pt x="31" y="1"/>
                  </a:cubicBezTo>
                  <a:cubicBezTo>
                    <a:pt x="31" y="0"/>
                    <a:pt x="30"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5" name="Freeform 9002"/>
            <p:cNvSpPr>
              <a:spLocks noChangeArrowheads="1"/>
            </p:cNvSpPr>
            <p:nvPr/>
          </p:nvSpPr>
          <p:spPr bwMode="auto">
            <a:xfrm>
              <a:off x="220662" y="657225"/>
              <a:ext cx="87313" cy="53975"/>
            </a:xfrm>
            <a:custGeom>
              <a:avLst/>
              <a:gdLst>
                <a:gd name="T0" fmla="*/ 2 w 23"/>
                <a:gd name="T1" fmla="*/ 13 h 14"/>
                <a:gd name="T2" fmla="*/ 22 w 23"/>
                <a:gd name="T3" fmla="*/ 0 h 14"/>
                <a:gd name="T4" fmla="*/ 21 w 23"/>
                <a:gd name="T5" fmla="*/ 0 h 14"/>
                <a:gd name="T6" fmla="*/ 1 w 23"/>
                <a:gd name="T7" fmla="*/ 13 h 14"/>
                <a:gd name="T8" fmla="*/ 2 w 23"/>
                <a:gd name="T9" fmla="*/ 13 h 14"/>
              </a:gdLst>
              <a:ahLst/>
              <a:cxnLst>
                <a:cxn ang="0">
                  <a:pos x="T0" y="T1"/>
                </a:cxn>
                <a:cxn ang="0">
                  <a:pos x="T2" y="T3"/>
                </a:cxn>
                <a:cxn ang="0">
                  <a:pos x="T4" y="T5"/>
                </a:cxn>
                <a:cxn ang="0">
                  <a:pos x="T6" y="T7"/>
                </a:cxn>
                <a:cxn ang="0">
                  <a:pos x="T8" y="T9"/>
                </a:cxn>
              </a:cxnLst>
              <a:rect l="0" t="0" r="r" b="b"/>
              <a:pathLst>
                <a:path w="23" h="14">
                  <a:moveTo>
                    <a:pt x="2" y="13"/>
                  </a:moveTo>
                  <a:cubicBezTo>
                    <a:pt x="9" y="9"/>
                    <a:pt x="15" y="5"/>
                    <a:pt x="22" y="0"/>
                  </a:cubicBezTo>
                  <a:cubicBezTo>
                    <a:pt x="23" y="0"/>
                    <a:pt x="22" y="0"/>
                    <a:pt x="21" y="0"/>
                  </a:cubicBezTo>
                  <a:cubicBezTo>
                    <a:pt x="15" y="4"/>
                    <a:pt x="8" y="8"/>
                    <a:pt x="1" y="13"/>
                  </a:cubicBezTo>
                  <a:cubicBezTo>
                    <a:pt x="0" y="13"/>
                    <a:pt x="1" y="14"/>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6" name="Freeform 9003"/>
            <p:cNvSpPr>
              <a:spLocks noChangeArrowheads="1"/>
            </p:cNvSpPr>
            <p:nvPr/>
          </p:nvSpPr>
          <p:spPr bwMode="auto">
            <a:xfrm>
              <a:off x="214312" y="657225"/>
              <a:ext cx="63500" cy="41275"/>
            </a:xfrm>
            <a:custGeom>
              <a:avLst/>
              <a:gdLst>
                <a:gd name="T0" fmla="*/ 15 w 17"/>
                <a:gd name="T1" fmla="*/ 0 h 11"/>
                <a:gd name="T2" fmla="*/ 1 w 17"/>
                <a:gd name="T3" fmla="*/ 10 h 11"/>
                <a:gd name="T4" fmla="*/ 2 w 17"/>
                <a:gd name="T5" fmla="*/ 11 h 11"/>
                <a:gd name="T6" fmla="*/ 16 w 17"/>
                <a:gd name="T7" fmla="*/ 1 h 11"/>
                <a:gd name="T8" fmla="*/ 15 w 17"/>
                <a:gd name="T9" fmla="*/ 0 h 11"/>
              </a:gdLst>
              <a:ahLst/>
              <a:cxnLst>
                <a:cxn ang="0">
                  <a:pos x="T0" y="T1"/>
                </a:cxn>
                <a:cxn ang="0">
                  <a:pos x="T2" y="T3"/>
                </a:cxn>
                <a:cxn ang="0">
                  <a:pos x="T4" y="T5"/>
                </a:cxn>
                <a:cxn ang="0">
                  <a:pos x="T6" y="T7"/>
                </a:cxn>
                <a:cxn ang="0">
                  <a:pos x="T8" y="T9"/>
                </a:cxn>
              </a:cxnLst>
              <a:rect l="0" t="0" r="r" b="b"/>
              <a:pathLst>
                <a:path w="17" h="11">
                  <a:moveTo>
                    <a:pt x="15" y="0"/>
                  </a:moveTo>
                  <a:cubicBezTo>
                    <a:pt x="11" y="3"/>
                    <a:pt x="6" y="7"/>
                    <a:pt x="1" y="10"/>
                  </a:cubicBezTo>
                  <a:cubicBezTo>
                    <a:pt x="0" y="11"/>
                    <a:pt x="1" y="11"/>
                    <a:pt x="2" y="11"/>
                  </a:cubicBezTo>
                  <a:cubicBezTo>
                    <a:pt x="7" y="7"/>
                    <a:pt x="12" y="4"/>
                    <a:pt x="16" y="1"/>
                  </a:cubicBezTo>
                  <a:cubicBezTo>
                    <a:pt x="17" y="0"/>
                    <a:pt x="16"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7" name="Freeform 9004"/>
            <p:cNvSpPr>
              <a:spLocks noChangeArrowheads="1"/>
            </p:cNvSpPr>
            <p:nvPr/>
          </p:nvSpPr>
          <p:spPr bwMode="auto">
            <a:xfrm>
              <a:off x="303212" y="555625"/>
              <a:ext cx="112713" cy="49213"/>
            </a:xfrm>
            <a:custGeom>
              <a:avLst/>
              <a:gdLst>
                <a:gd name="T0" fmla="*/ 2 w 30"/>
                <a:gd name="T1" fmla="*/ 13 h 13"/>
                <a:gd name="T2" fmla="*/ 22 w 30"/>
                <a:gd name="T3" fmla="*/ 3 h 13"/>
                <a:gd name="T4" fmla="*/ 25 w 30"/>
                <a:gd name="T5" fmla="*/ 2 h 13"/>
                <a:gd name="T6" fmla="*/ 24 w 30"/>
                <a:gd name="T7" fmla="*/ 4 h 13"/>
                <a:gd name="T8" fmla="*/ 16 w 30"/>
                <a:gd name="T9" fmla="*/ 10 h 13"/>
                <a:gd name="T10" fmla="*/ 17 w 30"/>
                <a:gd name="T11" fmla="*/ 11 h 13"/>
                <a:gd name="T12" fmla="*/ 29 w 30"/>
                <a:gd name="T13" fmla="*/ 1 h 13"/>
                <a:gd name="T14" fmla="*/ 29 w 30"/>
                <a:gd name="T15" fmla="*/ 0 h 13"/>
                <a:gd name="T16" fmla="*/ 1 w 30"/>
                <a:gd name="T17" fmla="*/ 12 h 13"/>
                <a:gd name="T18" fmla="*/ 2 w 30"/>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
                  <a:moveTo>
                    <a:pt x="2" y="13"/>
                  </a:moveTo>
                  <a:cubicBezTo>
                    <a:pt x="8" y="9"/>
                    <a:pt x="15" y="6"/>
                    <a:pt x="22" y="3"/>
                  </a:cubicBezTo>
                  <a:cubicBezTo>
                    <a:pt x="23" y="3"/>
                    <a:pt x="24" y="2"/>
                    <a:pt x="25" y="2"/>
                  </a:cubicBezTo>
                  <a:cubicBezTo>
                    <a:pt x="30" y="1"/>
                    <a:pt x="25" y="3"/>
                    <a:pt x="24" y="4"/>
                  </a:cubicBezTo>
                  <a:cubicBezTo>
                    <a:pt x="21" y="6"/>
                    <a:pt x="19" y="8"/>
                    <a:pt x="16" y="10"/>
                  </a:cubicBezTo>
                  <a:cubicBezTo>
                    <a:pt x="15" y="11"/>
                    <a:pt x="16" y="11"/>
                    <a:pt x="17" y="11"/>
                  </a:cubicBezTo>
                  <a:cubicBezTo>
                    <a:pt x="21" y="8"/>
                    <a:pt x="25" y="4"/>
                    <a:pt x="29" y="1"/>
                  </a:cubicBezTo>
                  <a:cubicBezTo>
                    <a:pt x="30" y="0"/>
                    <a:pt x="29" y="0"/>
                    <a:pt x="29" y="0"/>
                  </a:cubicBezTo>
                  <a:cubicBezTo>
                    <a:pt x="19" y="3"/>
                    <a:pt x="10" y="7"/>
                    <a:pt x="1" y="12"/>
                  </a:cubicBezTo>
                  <a:cubicBezTo>
                    <a:pt x="0" y="12"/>
                    <a:pt x="1" y="13"/>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8" name="Freeform 9005"/>
            <p:cNvSpPr>
              <a:spLocks noChangeArrowheads="1"/>
            </p:cNvSpPr>
            <p:nvPr/>
          </p:nvSpPr>
          <p:spPr bwMode="auto">
            <a:xfrm>
              <a:off x="192087" y="657225"/>
              <a:ext cx="36513" cy="23813"/>
            </a:xfrm>
            <a:custGeom>
              <a:avLst/>
              <a:gdLst>
                <a:gd name="T0" fmla="*/ 2 w 10"/>
                <a:gd name="T1" fmla="*/ 5 h 6"/>
                <a:gd name="T2" fmla="*/ 10 w 10"/>
                <a:gd name="T3" fmla="*/ 0 h 6"/>
                <a:gd name="T4" fmla="*/ 9 w 10"/>
                <a:gd name="T5" fmla="*/ 0 h 6"/>
                <a:gd name="T6" fmla="*/ 1 w 10"/>
                <a:gd name="T7" fmla="*/ 5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7" y="2"/>
                    <a:pt x="10" y="0"/>
                  </a:cubicBezTo>
                  <a:cubicBezTo>
                    <a:pt x="10" y="0"/>
                    <a:pt x="9" y="0"/>
                    <a:pt x="9" y="0"/>
                  </a:cubicBezTo>
                  <a:cubicBezTo>
                    <a:pt x="6" y="2"/>
                    <a:pt x="4" y="3"/>
                    <a:pt x="1" y="5"/>
                  </a:cubicBezTo>
                  <a:cubicBezTo>
                    <a:pt x="0" y="5"/>
                    <a:pt x="1" y="6"/>
                    <a:pt x="2"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9" name="Freeform 9006"/>
            <p:cNvSpPr>
              <a:spLocks noChangeArrowheads="1"/>
            </p:cNvSpPr>
            <p:nvPr/>
          </p:nvSpPr>
          <p:spPr bwMode="auto">
            <a:xfrm>
              <a:off x="225425" y="484188"/>
              <a:ext cx="239713" cy="125413"/>
            </a:xfrm>
            <a:custGeom>
              <a:avLst/>
              <a:gdLst>
                <a:gd name="T0" fmla="*/ 2 w 64"/>
                <a:gd name="T1" fmla="*/ 32 h 33"/>
                <a:gd name="T2" fmla="*/ 52 w 64"/>
                <a:gd name="T3" fmla="*/ 5 h 33"/>
                <a:gd name="T4" fmla="*/ 39 w 64"/>
                <a:gd name="T5" fmla="*/ 17 h 33"/>
                <a:gd name="T6" fmla="*/ 15 w 64"/>
                <a:gd name="T7" fmla="*/ 32 h 33"/>
                <a:gd name="T8" fmla="*/ 16 w 64"/>
                <a:gd name="T9" fmla="*/ 32 h 33"/>
                <a:gd name="T10" fmla="*/ 60 w 64"/>
                <a:gd name="T11" fmla="*/ 2 h 33"/>
                <a:gd name="T12" fmla="*/ 59 w 64"/>
                <a:gd name="T13" fmla="*/ 2 h 33"/>
                <a:gd name="T14" fmla="*/ 1 w 64"/>
                <a:gd name="T15" fmla="*/ 32 h 33"/>
                <a:gd name="T16" fmla="*/ 2 w 64"/>
                <a:gd name="T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3">
                  <a:moveTo>
                    <a:pt x="2" y="32"/>
                  </a:moveTo>
                  <a:cubicBezTo>
                    <a:pt x="18" y="22"/>
                    <a:pt x="34" y="12"/>
                    <a:pt x="52" y="5"/>
                  </a:cubicBezTo>
                  <a:cubicBezTo>
                    <a:pt x="64" y="0"/>
                    <a:pt x="42" y="15"/>
                    <a:pt x="39" y="17"/>
                  </a:cubicBezTo>
                  <a:cubicBezTo>
                    <a:pt x="31" y="22"/>
                    <a:pt x="23" y="27"/>
                    <a:pt x="15" y="32"/>
                  </a:cubicBezTo>
                  <a:cubicBezTo>
                    <a:pt x="14" y="33"/>
                    <a:pt x="16" y="32"/>
                    <a:pt x="16" y="32"/>
                  </a:cubicBezTo>
                  <a:cubicBezTo>
                    <a:pt x="31" y="23"/>
                    <a:pt x="46" y="13"/>
                    <a:pt x="60" y="2"/>
                  </a:cubicBezTo>
                  <a:cubicBezTo>
                    <a:pt x="61" y="1"/>
                    <a:pt x="59" y="2"/>
                    <a:pt x="59" y="2"/>
                  </a:cubicBezTo>
                  <a:cubicBezTo>
                    <a:pt x="38" y="9"/>
                    <a:pt x="19" y="20"/>
                    <a:pt x="1" y="32"/>
                  </a:cubicBezTo>
                  <a:cubicBezTo>
                    <a:pt x="0" y="33"/>
                    <a:pt x="1" y="33"/>
                    <a:pt x="2" y="3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0" name="Freeform 9007"/>
            <p:cNvSpPr>
              <a:spLocks noChangeArrowheads="1"/>
            </p:cNvSpPr>
            <p:nvPr/>
          </p:nvSpPr>
          <p:spPr bwMode="auto">
            <a:xfrm>
              <a:off x="220662" y="417513"/>
              <a:ext cx="293688" cy="192088"/>
            </a:xfrm>
            <a:custGeom>
              <a:avLst/>
              <a:gdLst>
                <a:gd name="T0" fmla="*/ 76 w 78"/>
                <a:gd name="T1" fmla="*/ 0 h 51"/>
                <a:gd name="T2" fmla="*/ 1 w 78"/>
                <a:gd name="T3" fmla="*/ 50 h 51"/>
                <a:gd name="T4" fmla="*/ 2 w 78"/>
                <a:gd name="T5" fmla="*/ 51 h 51"/>
                <a:gd name="T6" fmla="*/ 77 w 78"/>
                <a:gd name="T7" fmla="*/ 1 h 51"/>
                <a:gd name="T8" fmla="*/ 76 w 78"/>
                <a:gd name="T9" fmla="*/ 0 h 51"/>
              </a:gdLst>
              <a:ahLst/>
              <a:cxnLst>
                <a:cxn ang="0">
                  <a:pos x="T0" y="T1"/>
                </a:cxn>
                <a:cxn ang="0">
                  <a:pos x="T2" y="T3"/>
                </a:cxn>
                <a:cxn ang="0">
                  <a:pos x="T4" y="T5"/>
                </a:cxn>
                <a:cxn ang="0">
                  <a:pos x="T6" y="T7"/>
                </a:cxn>
                <a:cxn ang="0">
                  <a:pos x="T8" y="T9"/>
                </a:cxn>
              </a:cxnLst>
              <a:rect l="0" t="0" r="r" b="b"/>
              <a:pathLst>
                <a:path w="78" h="51">
                  <a:moveTo>
                    <a:pt x="76" y="0"/>
                  </a:moveTo>
                  <a:cubicBezTo>
                    <a:pt x="51" y="17"/>
                    <a:pt x="26" y="34"/>
                    <a:pt x="1" y="50"/>
                  </a:cubicBezTo>
                  <a:cubicBezTo>
                    <a:pt x="0" y="51"/>
                    <a:pt x="1" y="51"/>
                    <a:pt x="2" y="51"/>
                  </a:cubicBezTo>
                  <a:cubicBezTo>
                    <a:pt x="27" y="34"/>
                    <a:pt x="52" y="18"/>
                    <a:pt x="77" y="1"/>
                  </a:cubicBezTo>
                  <a:cubicBezTo>
                    <a:pt x="78" y="0"/>
                    <a:pt x="77" y="0"/>
                    <a:pt x="7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1" name="Freeform 9008"/>
            <p:cNvSpPr>
              <a:spLocks noChangeArrowheads="1"/>
            </p:cNvSpPr>
            <p:nvPr/>
          </p:nvSpPr>
          <p:spPr bwMode="auto">
            <a:xfrm>
              <a:off x="195262" y="398463"/>
              <a:ext cx="327025" cy="184150"/>
            </a:xfrm>
            <a:custGeom>
              <a:avLst/>
              <a:gdLst>
                <a:gd name="T0" fmla="*/ 2 w 87"/>
                <a:gd name="T1" fmla="*/ 49 h 49"/>
                <a:gd name="T2" fmla="*/ 86 w 87"/>
                <a:gd name="T3" fmla="*/ 0 h 49"/>
                <a:gd name="T4" fmla="*/ 86 w 87"/>
                <a:gd name="T5" fmla="*/ 0 h 49"/>
                <a:gd name="T6" fmla="*/ 1 w 87"/>
                <a:gd name="T7" fmla="*/ 49 h 49"/>
                <a:gd name="T8" fmla="*/ 2 w 87"/>
                <a:gd name="T9" fmla="*/ 49 h 49"/>
              </a:gdLst>
              <a:ahLst/>
              <a:cxnLst>
                <a:cxn ang="0">
                  <a:pos x="T0" y="T1"/>
                </a:cxn>
                <a:cxn ang="0">
                  <a:pos x="T2" y="T3"/>
                </a:cxn>
                <a:cxn ang="0">
                  <a:pos x="T4" y="T5"/>
                </a:cxn>
                <a:cxn ang="0">
                  <a:pos x="T6" y="T7"/>
                </a:cxn>
                <a:cxn ang="0">
                  <a:pos x="T8" y="T9"/>
                </a:cxn>
              </a:cxnLst>
              <a:rect l="0" t="0" r="r" b="b"/>
              <a:pathLst>
                <a:path w="87" h="49">
                  <a:moveTo>
                    <a:pt x="2" y="49"/>
                  </a:moveTo>
                  <a:cubicBezTo>
                    <a:pt x="30" y="33"/>
                    <a:pt x="56" y="14"/>
                    <a:pt x="86" y="0"/>
                  </a:cubicBezTo>
                  <a:cubicBezTo>
                    <a:pt x="87" y="0"/>
                    <a:pt x="86" y="0"/>
                    <a:pt x="86" y="0"/>
                  </a:cubicBezTo>
                  <a:cubicBezTo>
                    <a:pt x="56" y="13"/>
                    <a:pt x="29" y="33"/>
                    <a:pt x="1" y="49"/>
                  </a:cubicBezTo>
                  <a:cubicBezTo>
                    <a:pt x="0" y="49"/>
                    <a:pt x="1" y="49"/>
                    <a:pt x="2"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2" name="Freeform 9009"/>
            <p:cNvSpPr>
              <a:spLocks noChangeArrowheads="1"/>
            </p:cNvSpPr>
            <p:nvPr/>
          </p:nvSpPr>
          <p:spPr bwMode="auto">
            <a:xfrm>
              <a:off x="184150" y="330200"/>
              <a:ext cx="360363" cy="233363"/>
            </a:xfrm>
            <a:custGeom>
              <a:avLst/>
              <a:gdLst>
                <a:gd name="T0" fmla="*/ 94 w 96"/>
                <a:gd name="T1" fmla="*/ 0 h 62"/>
                <a:gd name="T2" fmla="*/ 1 w 96"/>
                <a:gd name="T3" fmla="*/ 61 h 62"/>
                <a:gd name="T4" fmla="*/ 2 w 96"/>
                <a:gd name="T5" fmla="*/ 61 h 62"/>
                <a:gd name="T6" fmla="*/ 95 w 96"/>
                <a:gd name="T7" fmla="*/ 0 h 62"/>
                <a:gd name="T8" fmla="*/ 94 w 96"/>
                <a:gd name="T9" fmla="*/ 0 h 62"/>
              </a:gdLst>
              <a:ahLst/>
              <a:cxnLst>
                <a:cxn ang="0">
                  <a:pos x="T0" y="T1"/>
                </a:cxn>
                <a:cxn ang="0">
                  <a:pos x="T2" y="T3"/>
                </a:cxn>
                <a:cxn ang="0">
                  <a:pos x="T4" y="T5"/>
                </a:cxn>
                <a:cxn ang="0">
                  <a:pos x="T6" y="T7"/>
                </a:cxn>
                <a:cxn ang="0">
                  <a:pos x="T8" y="T9"/>
                </a:cxn>
              </a:cxnLst>
              <a:rect l="0" t="0" r="r" b="b"/>
              <a:pathLst>
                <a:path w="96" h="62">
                  <a:moveTo>
                    <a:pt x="94" y="0"/>
                  </a:moveTo>
                  <a:cubicBezTo>
                    <a:pt x="64" y="22"/>
                    <a:pt x="32" y="41"/>
                    <a:pt x="1" y="61"/>
                  </a:cubicBezTo>
                  <a:cubicBezTo>
                    <a:pt x="0" y="62"/>
                    <a:pt x="2" y="62"/>
                    <a:pt x="2" y="61"/>
                  </a:cubicBezTo>
                  <a:cubicBezTo>
                    <a:pt x="33" y="41"/>
                    <a:pt x="65" y="22"/>
                    <a:pt x="95" y="0"/>
                  </a:cubicBezTo>
                  <a:cubicBezTo>
                    <a:pt x="96" y="0"/>
                    <a:pt x="94" y="0"/>
                    <a:pt x="9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3" name="Freeform 9010"/>
            <p:cNvSpPr>
              <a:spLocks noChangeArrowheads="1"/>
            </p:cNvSpPr>
            <p:nvPr/>
          </p:nvSpPr>
          <p:spPr bwMode="auto">
            <a:xfrm>
              <a:off x="168275" y="327025"/>
              <a:ext cx="371475" cy="203200"/>
            </a:xfrm>
            <a:custGeom>
              <a:avLst/>
              <a:gdLst>
                <a:gd name="T0" fmla="*/ 2 w 99"/>
                <a:gd name="T1" fmla="*/ 53 h 54"/>
                <a:gd name="T2" fmla="*/ 98 w 99"/>
                <a:gd name="T3" fmla="*/ 0 h 54"/>
                <a:gd name="T4" fmla="*/ 98 w 99"/>
                <a:gd name="T5" fmla="*/ 0 h 54"/>
                <a:gd name="T6" fmla="*/ 1 w 99"/>
                <a:gd name="T7" fmla="*/ 53 h 54"/>
                <a:gd name="T8" fmla="*/ 2 w 99"/>
                <a:gd name="T9" fmla="*/ 53 h 54"/>
              </a:gdLst>
              <a:ahLst/>
              <a:cxnLst>
                <a:cxn ang="0">
                  <a:pos x="T0" y="T1"/>
                </a:cxn>
                <a:cxn ang="0">
                  <a:pos x="T2" y="T3"/>
                </a:cxn>
                <a:cxn ang="0">
                  <a:pos x="T4" y="T5"/>
                </a:cxn>
                <a:cxn ang="0">
                  <a:pos x="T6" y="T7"/>
                </a:cxn>
                <a:cxn ang="0">
                  <a:pos x="T8" y="T9"/>
                </a:cxn>
              </a:cxnLst>
              <a:rect l="0" t="0" r="r" b="b"/>
              <a:pathLst>
                <a:path w="99" h="54">
                  <a:moveTo>
                    <a:pt x="2" y="53"/>
                  </a:moveTo>
                  <a:cubicBezTo>
                    <a:pt x="33" y="34"/>
                    <a:pt x="63" y="13"/>
                    <a:pt x="98" y="0"/>
                  </a:cubicBezTo>
                  <a:cubicBezTo>
                    <a:pt x="99" y="0"/>
                    <a:pt x="98" y="0"/>
                    <a:pt x="98" y="0"/>
                  </a:cubicBezTo>
                  <a:cubicBezTo>
                    <a:pt x="63" y="13"/>
                    <a:pt x="32" y="34"/>
                    <a:pt x="1" y="53"/>
                  </a:cubicBezTo>
                  <a:cubicBezTo>
                    <a:pt x="0" y="54"/>
                    <a:pt x="1" y="54"/>
                    <a:pt x="2" y="5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4" name="Freeform 9011"/>
            <p:cNvSpPr>
              <a:spLocks noChangeArrowheads="1"/>
            </p:cNvSpPr>
            <p:nvPr/>
          </p:nvSpPr>
          <p:spPr bwMode="auto">
            <a:xfrm>
              <a:off x="142875" y="266700"/>
              <a:ext cx="396875" cy="247650"/>
            </a:xfrm>
            <a:custGeom>
              <a:avLst/>
              <a:gdLst>
                <a:gd name="T0" fmla="*/ 2 w 106"/>
                <a:gd name="T1" fmla="*/ 57 h 66"/>
                <a:gd name="T2" fmla="*/ 41 w 106"/>
                <a:gd name="T3" fmla="*/ 33 h 66"/>
                <a:gd name="T4" fmla="*/ 69 w 106"/>
                <a:gd name="T5" fmla="*/ 16 h 66"/>
                <a:gd name="T6" fmla="*/ 86 w 106"/>
                <a:gd name="T7" fmla="*/ 7 h 66"/>
                <a:gd name="T8" fmla="*/ 95 w 106"/>
                <a:gd name="T9" fmla="*/ 9 h 66"/>
                <a:gd name="T10" fmla="*/ 6 w 106"/>
                <a:gd name="T11" fmla="*/ 65 h 66"/>
                <a:gd name="T12" fmla="*/ 7 w 106"/>
                <a:gd name="T13" fmla="*/ 66 h 66"/>
                <a:gd name="T14" fmla="*/ 105 w 106"/>
                <a:gd name="T15" fmla="*/ 1 h 66"/>
                <a:gd name="T16" fmla="*/ 105 w 106"/>
                <a:gd name="T17" fmla="*/ 0 h 66"/>
                <a:gd name="T18" fmla="*/ 1 w 106"/>
                <a:gd name="T19" fmla="*/ 57 h 66"/>
                <a:gd name="T20" fmla="*/ 2 w 106"/>
                <a:gd name="T21"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66">
                  <a:moveTo>
                    <a:pt x="2" y="57"/>
                  </a:moveTo>
                  <a:cubicBezTo>
                    <a:pt x="15" y="50"/>
                    <a:pt x="28" y="41"/>
                    <a:pt x="41" y="33"/>
                  </a:cubicBezTo>
                  <a:cubicBezTo>
                    <a:pt x="50" y="27"/>
                    <a:pt x="59" y="21"/>
                    <a:pt x="69" y="16"/>
                  </a:cubicBezTo>
                  <a:cubicBezTo>
                    <a:pt x="74" y="13"/>
                    <a:pt x="80" y="10"/>
                    <a:pt x="86" y="7"/>
                  </a:cubicBezTo>
                  <a:cubicBezTo>
                    <a:pt x="91" y="3"/>
                    <a:pt x="94" y="4"/>
                    <a:pt x="95" y="9"/>
                  </a:cubicBezTo>
                  <a:cubicBezTo>
                    <a:pt x="69" y="32"/>
                    <a:pt x="34" y="45"/>
                    <a:pt x="6" y="65"/>
                  </a:cubicBezTo>
                  <a:cubicBezTo>
                    <a:pt x="6" y="66"/>
                    <a:pt x="7" y="66"/>
                    <a:pt x="7" y="66"/>
                  </a:cubicBezTo>
                  <a:cubicBezTo>
                    <a:pt x="39" y="42"/>
                    <a:pt x="77" y="28"/>
                    <a:pt x="105" y="1"/>
                  </a:cubicBezTo>
                  <a:cubicBezTo>
                    <a:pt x="106" y="0"/>
                    <a:pt x="105" y="0"/>
                    <a:pt x="105" y="0"/>
                  </a:cubicBezTo>
                  <a:cubicBezTo>
                    <a:pt x="66" y="12"/>
                    <a:pt x="36" y="38"/>
                    <a:pt x="1" y="57"/>
                  </a:cubicBezTo>
                  <a:cubicBezTo>
                    <a:pt x="0" y="57"/>
                    <a:pt x="1" y="57"/>
                    <a:pt x="2" y="5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5" name="Freeform 9012"/>
            <p:cNvSpPr>
              <a:spLocks noChangeArrowheads="1"/>
            </p:cNvSpPr>
            <p:nvPr/>
          </p:nvSpPr>
          <p:spPr bwMode="auto">
            <a:xfrm>
              <a:off x="131762" y="206375"/>
              <a:ext cx="415925" cy="260350"/>
            </a:xfrm>
            <a:custGeom>
              <a:avLst/>
              <a:gdLst>
                <a:gd name="T0" fmla="*/ 109 w 111"/>
                <a:gd name="T1" fmla="*/ 0 h 69"/>
                <a:gd name="T2" fmla="*/ 0 w 111"/>
                <a:gd name="T3" fmla="*/ 69 h 69"/>
                <a:gd name="T4" fmla="*/ 1 w 111"/>
                <a:gd name="T5" fmla="*/ 69 h 69"/>
                <a:gd name="T6" fmla="*/ 110 w 111"/>
                <a:gd name="T7" fmla="*/ 1 h 69"/>
                <a:gd name="T8" fmla="*/ 109 w 111"/>
                <a:gd name="T9" fmla="*/ 0 h 69"/>
              </a:gdLst>
              <a:ahLst/>
              <a:cxnLst>
                <a:cxn ang="0">
                  <a:pos x="T0" y="T1"/>
                </a:cxn>
                <a:cxn ang="0">
                  <a:pos x="T2" y="T3"/>
                </a:cxn>
                <a:cxn ang="0">
                  <a:pos x="T4" y="T5"/>
                </a:cxn>
                <a:cxn ang="0">
                  <a:pos x="T6" y="T7"/>
                </a:cxn>
                <a:cxn ang="0">
                  <a:pos x="T8" y="T9"/>
                </a:cxn>
              </a:cxnLst>
              <a:rect l="0" t="0" r="r" b="b"/>
              <a:pathLst>
                <a:path w="111" h="69">
                  <a:moveTo>
                    <a:pt x="109" y="0"/>
                  </a:moveTo>
                  <a:cubicBezTo>
                    <a:pt x="72" y="22"/>
                    <a:pt x="35" y="43"/>
                    <a:pt x="0" y="69"/>
                  </a:cubicBezTo>
                  <a:cubicBezTo>
                    <a:pt x="0" y="69"/>
                    <a:pt x="1" y="69"/>
                    <a:pt x="1" y="69"/>
                  </a:cubicBezTo>
                  <a:cubicBezTo>
                    <a:pt x="36" y="43"/>
                    <a:pt x="73" y="22"/>
                    <a:pt x="110" y="1"/>
                  </a:cubicBezTo>
                  <a:cubicBezTo>
                    <a:pt x="111" y="0"/>
                    <a:pt x="109" y="0"/>
                    <a:pt x="10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6" name="Freeform 9013"/>
            <p:cNvSpPr>
              <a:spLocks noChangeArrowheads="1"/>
            </p:cNvSpPr>
            <p:nvPr/>
          </p:nvSpPr>
          <p:spPr bwMode="auto">
            <a:xfrm>
              <a:off x="120650" y="206375"/>
              <a:ext cx="423863" cy="247650"/>
            </a:xfrm>
            <a:custGeom>
              <a:avLst/>
              <a:gdLst>
                <a:gd name="T0" fmla="*/ 2 w 113"/>
                <a:gd name="T1" fmla="*/ 66 h 66"/>
                <a:gd name="T2" fmla="*/ 113 w 113"/>
                <a:gd name="T3" fmla="*/ 1 h 66"/>
                <a:gd name="T4" fmla="*/ 112 w 113"/>
                <a:gd name="T5" fmla="*/ 1 h 66"/>
                <a:gd name="T6" fmla="*/ 1 w 113"/>
                <a:gd name="T7" fmla="*/ 65 h 66"/>
                <a:gd name="T8" fmla="*/ 2 w 113"/>
                <a:gd name="T9" fmla="*/ 66 h 66"/>
              </a:gdLst>
              <a:ahLst/>
              <a:cxnLst>
                <a:cxn ang="0">
                  <a:pos x="T0" y="T1"/>
                </a:cxn>
                <a:cxn ang="0">
                  <a:pos x="T2" y="T3"/>
                </a:cxn>
                <a:cxn ang="0">
                  <a:pos x="T4" y="T5"/>
                </a:cxn>
                <a:cxn ang="0">
                  <a:pos x="T6" y="T7"/>
                </a:cxn>
                <a:cxn ang="0">
                  <a:pos x="T8" y="T9"/>
                </a:cxn>
              </a:cxnLst>
              <a:rect l="0" t="0" r="r" b="b"/>
              <a:pathLst>
                <a:path w="113" h="66">
                  <a:moveTo>
                    <a:pt x="2" y="66"/>
                  </a:moveTo>
                  <a:cubicBezTo>
                    <a:pt x="39" y="45"/>
                    <a:pt x="76" y="23"/>
                    <a:pt x="113" y="1"/>
                  </a:cubicBezTo>
                  <a:cubicBezTo>
                    <a:pt x="113" y="0"/>
                    <a:pt x="112" y="0"/>
                    <a:pt x="112" y="1"/>
                  </a:cubicBezTo>
                  <a:cubicBezTo>
                    <a:pt x="75" y="22"/>
                    <a:pt x="39" y="45"/>
                    <a:pt x="1" y="65"/>
                  </a:cubicBezTo>
                  <a:cubicBezTo>
                    <a:pt x="0" y="66"/>
                    <a:pt x="1"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7" name="Freeform 9014"/>
            <p:cNvSpPr>
              <a:spLocks noChangeArrowheads="1"/>
            </p:cNvSpPr>
            <p:nvPr/>
          </p:nvSpPr>
          <p:spPr bwMode="auto">
            <a:xfrm>
              <a:off x="112712" y="184150"/>
              <a:ext cx="427038" cy="247650"/>
            </a:xfrm>
            <a:custGeom>
              <a:avLst/>
              <a:gdLst>
                <a:gd name="T0" fmla="*/ 112 w 114"/>
                <a:gd name="T1" fmla="*/ 0 h 66"/>
                <a:gd name="T2" fmla="*/ 1 w 114"/>
                <a:gd name="T3" fmla="*/ 65 h 66"/>
                <a:gd name="T4" fmla="*/ 2 w 114"/>
                <a:gd name="T5" fmla="*/ 66 h 66"/>
                <a:gd name="T6" fmla="*/ 113 w 114"/>
                <a:gd name="T7" fmla="*/ 0 h 66"/>
                <a:gd name="T8" fmla="*/ 112 w 114"/>
                <a:gd name="T9" fmla="*/ 0 h 66"/>
              </a:gdLst>
              <a:ahLst/>
              <a:cxnLst>
                <a:cxn ang="0">
                  <a:pos x="T0" y="T1"/>
                </a:cxn>
                <a:cxn ang="0">
                  <a:pos x="T2" y="T3"/>
                </a:cxn>
                <a:cxn ang="0">
                  <a:pos x="T4" y="T5"/>
                </a:cxn>
                <a:cxn ang="0">
                  <a:pos x="T6" y="T7"/>
                </a:cxn>
                <a:cxn ang="0">
                  <a:pos x="T8" y="T9"/>
                </a:cxn>
              </a:cxnLst>
              <a:rect l="0" t="0" r="r" b="b"/>
              <a:pathLst>
                <a:path w="114" h="66">
                  <a:moveTo>
                    <a:pt x="112" y="0"/>
                  </a:moveTo>
                  <a:cubicBezTo>
                    <a:pt x="75" y="22"/>
                    <a:pt x="35" y="39"/>
                    <a:pt x="1" y="65"/>
                  </a:cubicBezTo>
                  <a:cubicBezTo>
                    <a:pt x="0" y="66"/>
                    <a:pt x="1" y="66"/>
                    <a:pt x="2" y="66"/>
                  </a:cubicBezTo>
                  <a:cubicBezTo>
                    <a:pt x="36" y="40"/>
                    <a:pt x="76" y="23"/>
                    <a:pt x="113" y="0"/>
                  </a:cubicBezTo>
                  <a:cubicBezTo>
                    <a:pt x="114" y="0"/>
                    <a:pt x="112"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8" name="Freeform 9015"/>
            <p:cNvSpPr>
              <a:spLocks noChangeArrowheads="1"/>
            </p:cNvSpPr>
            <p:nvPr/>
          </p:nvSpPr>
          <p:spPr bwMode="auto">
            <a:xfrm>
              <a:off x="96837" y="173038"/>
              <a:ext cx="436563" cy="247650"/>
            </a:xfrm>
            <a:custGeom>
              <a:avLst/>
              <a:gdLst>
                <a:gd name="T0" fmla="*/ 2 w 116"/>
                <a:gd name="T1" fmla="*/ 66 h 66"/>
                <a:gd name="T2" fmla="*/ 115 w 116"/>
                <a:gd name="T3" fmla="*/ 1 h 66"/>
                <a:gd name="T4" fmla="*/ 115 w 116"/>
                <a:gd name="T5" fmla="*/ 0 h 66"/>
                <a:gd name="T6" fmla="*/ 1 w 116"/>
                <a:gd name="T7" fmla="*/ 65 h 66"/>
                <a:gd name="T8" fmla="*/ 2 w 116"/>
                <a:gd name="T9" fmla="*/ 66 h 66"/>
              </a:gdLst>
              <a:ahLst/>
              <a:cxnLst>
                <a:cxn ang="0">
                  <a:pos x="T0" y="T1"/>
                </a:cxn>
                <a:cxn ang="0">
                  <a:pos x="T2" y="T3"/>
                </a:cxn>
                <a:cxn ang="0">
                  <a:pos x="T4" y="T5"/>
                </a:cxn>
                <a:cxn ang="0">
                  <a:pos x="T6" y="T7"/>
                </a:cxn>
                <a:cxn ang="0">
                  <a:pos x="T8" y="T9"/>
                </a:cxn>
              </a:cxnLst>
              <a:rect l="0" t="0" r="r" b="b"/>
              <a:pathLst>
                <a:path w="116" h="66">
                  <a:moveTo>
                    <a:pt x="2" y="66"/>
                  </a:moveTo>
                  <a:cubicBezTo>
                    <a:pt x="40" y="46"/>
                    <a:pt x="77" y="23"/>
                    <a:pt x="115" y="1"/>
                  </a:cubicBezTo>
                  <a:cubicBezTo>
                    <a:pt x="116" y="1"/>
                    <a:pt x="115" y="0"/>
                    <a:pt x="115" y="0"/>
                  </a:cubicBezTo>
                  <a:cubicBezTo>
                    <a:pt x="77" y="22"/>
                    <a:pt x="40" y="45"/>
                    <a:pt x="1" y="65"/>
                  </a:cubicBezTo>
                  <a:cubicBezTo>
                    <a:pt x="0" y="66"/>
                    <a:pt x="1"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9" name="Freeform 9016"/>
            <p:cNvSpPr>
              <a:spLocks noChangeArrowheads="1"/>
            </p:cNvSpPr>
            <p:nvPr/>
          </p:nvSpPr>
          <p:spPr bwMode="auto">
            <a:xfrm>
              <a:off x="90487" y="138113"/>
              <a:ext cx="423863" cy="268288"/>
            </a:xfrm>
            <a:custGeom>
              <a:avLst/>
              <a:gdLst>
                <a:gd name="T0" fmla="*/ 112 w 113"/>
                <a:gd name="T1" fmla="*/ 0 h 71"/>
                <a:gd name="T2" fmla="*/ 1 w 113"/>
                <a:gd name="T3" fmla="*/ 70 h 71"/>
                <a:gd name="T4" fmla="*/ 2 w 113"/>
                <a:gd name="T5" fmla="*/ 70 h 71"/>
                <a:gd name="T6" fmla="*/ 112 w 113"/>
                <a:gd name="T7" fmla="*/ 0 h 71"/>
                <a:gd name="T8" fmla="*/ 112 w 113"/>
                <a:gd name="T9" fmla="*/ 0 h 71"/>
              </a:gdLst>
              <a:ahLst/>
              <a:cxnLst>
                <a:cxn ang="0">
                  <a:pos x="T0" y="T1"/>
                </a:cxn>
                <a:cxn ang="0">
                  <a:pos x="T2" y="T3"/>
                </a:cxn>
                <a:cxn ang="0">
                  <a:pos x="T4" y="T5"/>
                </a:cxn>
                <a:cxn ang="0">
                  <a:pos x="T6" y="T7"/>
                </a:cxn>
                <a:cxn ang="0">
                  <a:pos x="T8" y="T9"/>
                </a:cxn>
              </a:cxnLst>
              <a:rect l="0" t="0" r="r" b="b"/>
              <a:pathLst>
                <a:path w="113" h="71">
                  <a:moveTo>
                    <a:pt x="112" y="0"/>
                  </a:moveTo>
                  <a:cubicBezTo>
                    <a:pt x="74" y="22"/>
                    <a:pt x="36" y="44"/>
                    <a:pt x="1" y="70"/>
                  </a:cubicBezTo>
                  <a:cubicBezTo>
                    <a:pt x="0" y="71"/>
                    <a:pt x="1" y="71"/>
                    <a:pt x="2" y="70"/>
                  </a:cubicBezTo>
                  <a:cubicBezTo>
                    <a:pt x="37" y="44"/>
                    <a:pt x="75" y="23"/>
                    <a:pt x="112" y="0"/>
                  </a:cubicBezTo>
                  <a:cubicBezTo>
                    <a:pt x="113" y="0"/>
                    <a:pt x="112"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0" name="Freeform 9017"/>
            <p:cNvSpPr>
              <a:spLocks noChangeArrowheads="1"/>
            </p:cNvSpPr>
            <p:nvPr/>
          </p:nvSpPr>
          <p:spPr bwMode="auto">
            <a:xfrm>
              <a:off x="74612" y="115888"/>
              <a:ext cx="423863" cy="249238"/>
            </a:xfrm>
            <a:custGeom>
              <a:avLst/>
              <a:gdLst>
                <a:gd name="T0" fmla="*/ 2 w 113"/>
                <a:gd name="T1" fmla="*/ 66 h 66"/>
                <a:gd name="T2" fmla="*/ 112 w 113"/>
                <a:gd name="T3" fmla="*/ 1 h 66"/>
                <a:gd name="T4" fmla="*/ 111 w 113"/>
                <a:gd name="T5" fmla="*/ 1 h 66"/>
                <a:gd name="T6" fmla="*/ 1 w 113"/>
                <a:gd name="T7" fmla="*/ 65 h 66"/>
                <a:gd name="T8" fmla="*/ 2 w 113"/>
                <a:gd name="T9" fmla="*/ 66 h 66"/>
              </a:gdLst>
              <a:ahLst/>
              <a:cxnLst>
                <a:cxn ang="0">
                  <a:pos x="T0" y="T1"/>
                </a:cxn>
                <a:cxn ang="0">
                  <a:pos x="T2" y="T3"/>
                </a:cxn>
                <a:cxn ang="0">
                  <a:pos x="T4" y="T5"/>
                </a:cxn>
                <a:cxn ang="0">
                  <a:pos x="T6" y="T7"/>
                </a:cxn>
                <a:cxn ang="0">
                  <a:pos x="T8" y="T9"/>
                </a:cxn>
              </a:cxnLst>
              <a:rect l="0" t="0" r="r" b="b"/>
              <a:pathLst>
                <a:path w="113" h="66">
                  <a:moveTo>
                    <a:pt x="2" y="66"/>
                  </a:moveTo>
                  <a:cubicBezTo>
                    <a:pt x="39" y="46"/>
                    <a:pt x="75" y="23"/>
                    <a:pt x="112" y="1"/>
                  </a:cubicBezTo>
                  <a:cubicBezTo>
                    <a:pt x="113" y="1"/>
                    <a:pt x="111" y="0"/>
                    <a:pt x="111" y="1"/>
                  </a:cubicBezTo>
                  <a:cubicBezTo>
                    <a:pt x="74" y="22"/>
                    <a:pt x="39" y="45"/>
                    <a:pt x="1" y="65"/>
                  </a:cubicBezTo>
                  <a:cubicBezTo>
                    <a:pt x="0" y="66"/>
                    <a:pt x="2"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1" name="Freeform 9018"/>
            <p:cNvSpPr>
              <a:spLocks noChangeArrowheads="1"/>
            </p:cNvSpPr>
            <p:nvPr/>
          </p:nvSpPr>
          <p:spPr bwMode="auto">
            <a:xfrm>
              <a:off x="71437" y="93663"/>
              <a:ext cx="401638" cy="252413"/>
            </a:xfrm>
            <a:custGeom>
              <a:avLst/>
              <a:gdLst>
                <a:gd name="T0" fmla="*/ 105 w 107"/>
                <a:gd name="T1" fmla="*/ 0 h 67"/>
                <a:gd name="T2" fmla="*/ 0 w 107"/>
                <a:gd name="T3" fmla="*/ 67 h 67"/>
                <a:gd name="T4" fmla="*/ 1 w 107"/>
                <a:gd name="T5" fmla="*/ 67 h 67"/>
                <a:gd name="T6" fmla="*/ 106 w 107"/>
                <a:gd name="T7" fmla="*/ 0 h 67"/>
                <a:gd name="T8" fmla="*/ 105 w 107"/>
                <a:gd name="T9" fmla="*/ 0 h 67"/>
              </a:gdLst>
              <a:ahLst/>
              <a:cxnLst>
                <a:cxn ang="0">
                  <a:pos x="T0" y="T1"/>
                </a:cxn>
                <a:cxn ang="0">
                  <a:pos x="T2" y="T3"/>
                </a:cxn>
                <a:cxn ang="0">
                  <a:pos x="T4" y="T5"/>
                </a:cxn>
                <a:cxn ang="0">
                  <a:pos x="T6" y="T7"/>
                </a:cxn>
                <a:cxn ang="0">
                  <a:pos x="T8" y="T9"/>
                </a:cxn>
              </a:cxnLst>
              <a:rect l="0" t="0" r="r" b="b"/>
              <a:pathLst>
                <a:path w="107" h="67">
                  <a:moveTo>
                    <a:pt x="105" y="0"/>
                  </a:moveTo>
                  <a:cubicBezTo>
                    <a:pt x="71" y="24"/>
                    <a:pt x="35" y="44"/>
                    <a:pt x="0" y="67"/>
                  </a:cubicBezTo>
                  <a:cubicBezTo>
                    <a:pt x="0" y="67"/>
                    <a:pt x="1" y="67"/>
                    <a:pt x="1" y="67"/>
                  </a:cubicBezTo>
                  <a:cubicBezTo>
                    <a:pt x="36" y="44"/>
                    <a:pt x="72" y="24"/>
                    <a:pt x="106" y="0"/>
                  </a:cubicBezTo>
                  <a:cubicBezTo>
                    <a:pt x="107" y="0"/>
                    <a:pt x="106" y="0"/>
                    <a:pt x="10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2" name="Freeform 9019"/>
            <p:cNvSpPr>
              <a:spLocks noChangeArrowheads="1"/>
            </p:cNvSpPr>
            <p:nvPr/>
          </p:nvSpPr>
          <p:spPr bwMode="auto">
            <a:xfrm>
              <a:off x="55562" y="85725"/>
              <a:ext cx="409575" cy="241300"/>
            </a:xfrm>
            <a:custGeom>
              <a:avLst/>
              <a:gdLst>
                <a:gd name="T0" fmla="*/ 2 w 109"/>
                <a:gd name="T1" fmla="*/ 63 h 64"/>
                <a:gd name="T2" fmla="*/ 108 w 109"/>
                <a:gd name="T3" fmla="*/ 1 h 64"/>
                <a:gd name="T4" fmla="*/ 108 w 109"/>
                <a:gd name="T5" fmla="*/ 0 h 64"/>
                <a:gd name="T6" fmla="*/ 1 w 109"/>
                <a:gd name="T7" fmla="*/ 63 h 64"/>
                <a:gd name="T8" fmla="*/ 2 w 109"/>
                <a:gd name="T9" fmla="*/ 63 h 64"/>
              </a:gdLst>
              <a:ahLst/>
              <a:cxnLst>
                <a:cxn ang="0">
                  <a:pos x="T0" y="T1"/>
                </a:cxn>
                <a:cxn ang="0">
                  <a:pos x="T2" y="T3"/>
                </a:cxn>
                <a:cxn ang="0">
                  <a:pos x="T4" y="T5"/>
                </a:cxn>
                <a:cxn ang="0">
                  <a:pos x="T6" y="T7"/>
                </a:cxn>
                <a:cxn ang="0">
                  <a:pos x="T8" y="T9"/>
                </a:cxn>
              </a:cxnLst>
              <a:rect l="0" t="0" r="r" b="b"/>
              <a:pathLst>
                <a:path w="109" h="64">
                  <a:moveTo>
                    <a:pt x="2" y="63"/>
                  </a:moveTo>
                  <a:cubicBezTo>
                    <a:pt x="39" y="46"/>
                    <a:pt x="72" y="19"/>
                    <a:pt x="108" y="1"/>
                  </a:cubicBezTo>
                  <a:cubicBezTo>
                    <a:pt x="109" y="0"/>
                    <a:pt x="108" y="0"/>
                    <a:pt x="108" y="0"/>
                  </a:cubicBezTo>
                  <a:cubicBezTo>
                    <a:pt x="71" y="19"/>
                    <a:pt x="38" y="45"/>
                    <a:pt x="1" y="63"/>
                  </a:cubicBezTo>
                  <a:cubicBezTo>
                    <a:pt x="0" y="63"/>
                    <a:pt x="1" y="64"/>
                    <a:pt x="2" y="6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3" name="Freeform 9020"/>
            <p:cNvSpPr>
              <a:spLocks noChangeArrowheads="1"/>
            </p:cNvSpPr>
            <p:nvPr/>
          </p:nvSpPr>
          <p:spPr bwMode="auto">
            <a:xfrm>
              <a:off x="52387" y="250825"/>
              <a:ext cx="63500" cy="49213"/>
            </a:xfrm>
            <a:custGeom>
              <a:avLst/>
              <a:gdLst>
                <a:gd name="T0" fmla="*/ 15 w 17"/>
                <a:gd name="T1" fmla="*/ 1 h 13"/>
                <a:gd name="T2" fmla="*/ 1 w 17"/>
                <a:gd name="T3" fmla="*/ 12 h 13"/>
                <a:gd name="T4" fmla="*/ 2 w 17"/>
                <a:gd name="T5" fmla="*/ 13 h 13"/>
                <a:gd name="T6" fmla="*/ 16 w 17"/>
                <a:gd name="T7" fmla="*/ 1 h 13"/>
                <a:gd name="T8" fmla="*/ 15 w 17"/>
                <a:gd name="T9" fmla="*/ 1 h 13"/>
              </a:gdLst>
              <a:ahLst/>
              <a:cxnLst>
                <a:cxn ang="0">
                  <a:pos x="T0" y="T1"/>
                </a:cxn>
                <a:cxn ang="0">
                  <a:pos x="T2" y="T3"/>
                </a:cxn>
                <a:cxn ang="0">
                  <a:pos x="T4" y="T5"/>
                </a:cxn>
                <a:cxn ang="0">
                  <a:pos x="T6" y="T7"/>
                </a:cxn>
                <a:cxn ang="0">
                  <a:pos x="T8" y="T9"/>
                </a:cxn>
              </a:cxnLst>
              <a:rect l="0" t="0" r="r" b="b"/>
              <a:pathLst>
                <a:path w="17" h="13">
                  <a:moveTo>
                    <a:pt x="15" y="1"/>
                  </a:moveTo>
                  <a:cubicBezTo>
                    <a:pt x="10" y="4"/>
                    <a:pt x="6" y="8"/>
                    <a:pt x="1" y="12"/>
                  </a:cubicBezTo>
                  <a:cubicBezTo>
                    <a:pt x="0" y="13"/>
                    <a:pt x="1" y="13"/>
                    <a:pt x="2" y="13"/>
                  </a:cubicBezTo>
                  <a:cubicBezTo>
                    <a:pt x="6" y="9"/>
                    <a:pt x="11" y="5"/>
                    <a:pt x="16" y="1"/>
                  </a:cubicBezTo>
                  <a:cubicBezTo>
                    <a:pt x="17" y="1"/>
                    <a:pt x="15" y="0"/>
                    <a:pt x="1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4" name="Freeform 9021"/>
            <p:cNvSpPr>
              <a:spLocks noChangeArrowheads="1"/>
            </p:cNvSpPr>
            <p:nvPr/>
          </p:nvSpPr>
          <p:spPr bwMode="auto">
            <a:xfrm>
              <a:off x="150812" y="127000"/>
              <a:ext cx="146050" cy="95250"/>
            </a:xfrm>
            <a:custGeom>
              <a:avLst/>
              <a:gdLst>
                <a:gd name="T0" fmla="*/ 37 w 39"/>
                <a:gd name="T1" fmla="*/ 0 h 25"/>
                <a:gd name="T2" fmla="*/ 0 w 39"/>
                <a:gd name="T3" fmla="*/ 25 h 25"/>
                <a:gd name="T4" fmla="*/ 1 w 39"/>
                <a:gd name="T5" fmla="*/ 25 h 25"/>
                <a:gd name="T6" fmla="*/ 38 w 39"/>
                <a:gd name="T7" fmla="*/ 0 h 25"/>
                <a:gd name="T8" fmla="*/ 37 w 39"/>
                <a:gd name="T9" fmla="*/ 0 h 25"/>
              </a:gdLst>
              <a:ahLst/>
              <a:cxnLst>
                <a:cxn ang="0">
                  <a:pos x="T0" y="T1"/>
                </a:cxn>
                <a:cxn ang="0">
                  <a:pos x="T2" y="T3"/>
                </a:cxn>
                <a:cxn ang="0">
                  <a:pos x="T4" y="T5"/>
                </a:cxn>
                <a:cxn ang="0">
                  <a:pos x="T6" y="T7"/>
                </a:cxn>
                <a:cxn ang="0">
                  <a:pos x="T8" y="T9"/>
                </a:cxn>
              </a:cxnLst>
              <a:rect l="0" t="0" r="r" b="b"/>
              <a:pathLst>
                <a:path w="39" h="25">
                  <a:moveTo>
                    <a:pt x="37" y="0"/>
                  </a:moveTo>
                  <a:cubicBezTo>
                    <a:pt x="25" y="8"/>
                    <a:pt x="12" y="16"/>
                    <a:pt x="0" y="25"/>
                  </a:cubicBezTo>
                  <a:cubicBezTo>
                    <a:pt x="0" y="25"/>
                    <a:pt x="1" y="25"/>
                    <a:pt x="1" y="25"/>
                  </a:cubicBezTo>
                  <a:cubicBezTo>
                    <a:pt x="13" y="16"/>
                    <a:pt x="26" y="8"/>
                    <a:pt x="38" y="0"/>
                  </a:cubicBezTo>
                  <a:cubicBezTo>
                    <a:pt x="39" y="0"/>
                    <a:pt x="37" y="0"/>
                    <a:pt x="3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5" name="Freeform 9022"/>
            <p:cNvSpPr>
              <a:spLocks noChangeArrowheads="1"/>
            </p:cNvSpPr>
            <p:nvPr/>
          </p:nvSpPr>
          <p:spPr bwMode="auto">
            <a:xfrm>
              <a:off x="344487" y="74613"/>
              <a:ext cx="26988" cy="15875"/>
            </a:xfrm>
            <a:custGeom>
              <a:avLst/>
              <a:gdLst>
                <a:gd name="T0" fmla="*/ 2 w 7"/>
                <a:gd name="T1" fmla="*/ 3 h 4"/>
                <a:gd name="T2" fmla="*/ 6 w 7"/>
                <a:gd name="T3" fmla="*/ 0 h 4"/>
                <a:gd name="T4" fmla="*/ 5 w 7"/>
                <a:gd name="T5" fmla="*/ 0 h 4"/>
                <a:gd name="T6" fmla="*/ 1 w 7"/>
                <a:gd name="T7" fmla="*/ 3 h 4"/>
                <a:gd name="T8" fmla="*/ 2 w 7"/>
                <a:gd name="T9" fmla="*/ 3 h 4"/>
                <a:gd name="T10" fmla="*/ 6 w 7"/>
                <a:gd name="T11" fmla="*/ 0 h 4"/>
                <a:gd name="T12" fmla="*/ 5 w 7"/>
                <a:gd name="T13" fmla="*/ 0 h 4"/>
                <a:gd name="T14" fmla="*/ 1 w 7"/>
                <a:gd name="T15" fmla="*/ 3 h 4"/>
                <a:gd name="T16" fmla="*/ 2 w 7"/>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2" y="3"/>
                  </a:moveTo>
                  <a:cubicBezTo>
                    <a:pt x="4" y="2"/>
                    <a:pt x="5" y="1"/>
                    <a:pt x="6" y="0"/>
                  </a:cubicBezTo>
                  <a:cubicBezTo>
                    <a:pt x="6" y="0"/>
                    <a:pt x="6" y="0"/>
                    <a:pt x="5" y="0"/>
                  </a:cubicBezTo>
                  <a:cubicBezTo>
                    <a:pt x="4" y="1"/>
                    <a:pt x="3" y="2"/>
                    <a:pt x="1" y="3"/>
                  </a:cubicBezTo>
                  <a:cubicBezTo>
                    <a:pt x="1" y="4"/>
                    <a:pt x="2" y="3"/>
                    <a:pt x="2" y="3"/>
                  </a:cubicBezTo>
                  <a:cubicBezTo>
                    <a:pt x="4" y="2"/>
                    <a:pt x="5" y="1"/>
                    <a:pt x="6" y="0"/>
                  </a:cubicBezTo>
                  <a:cubicBezTo>
                    <a:pt x="7" y="0"/>
                    <a:pt x="6" y="0"/>
                    <a:pt x="5" y="0"/>
                  </a:cubicBezTo>
                  <a:cubicBezTo>
                    <a:pt x="4" y="1"/>
                    <a:pt x="2" y="2"/>
                    <a:pt x="1" y="3"/>
                  </a:cubicBezTo>
                  <a:cubicBezTo>
                    <a:pt x="0" y="3"/>
                    <a:pt x="2" y="3"/>
                    <a:pt x="2"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6" name="Freeform 9023"/>
            <p:cNvSpPr>
              <a:spLocks noChangeArrowheads="1"/>
            </p:cNvSpPr>
            <p:nvPr/>
          </p:nvSpPr>
          <p:spPr bwMode="auto">
            <a:xfrm>
              <a:off x="146050" y="127000"/>
              <a:ext cx="142875" cy="95250"/>
            </a:xfrm>
            <a:custGeom>
              <a:avLst/>
              <a:gdLst>
                <a:gd name="T0" fmla="*/ 1 w 38"/>
                <a:gd name="T1" fmla="*/ 25 h 25"/>
                <a:gd name="T2" fmla="*/ 37 w 38"/>
                <a:gd name="T3" fmla="*/ 1 h 25"/>
                <a:gd name="T4" fmla="*/ 36 w 38"/>
                <a:gd name="T5" fmla="*/ 1 h 25"/>
                <a:gd name="T6" fmla="*/ 0 w 38"/>
                <a:gd name="T7" fmla="*/ 25 h 25"/>
                <a:gd name="T8" fmla="*/ 1 w 38"/>
                <a:gd name="T9" fmla="*/ 25 h 25"/>
              </a:gdLst>
              <a:ahLst/>
              <a:cxnLst>
                <a:cxn ang="0">
                  <a:pos x="T0" y="T1"/>
                </a:cxn>
                <a:cxn ang="0">
                  <a:pos x="T2" y="T3"/>
                </a:cxn>
                <a:cxn ang="0">
                  <a:pos x="T4" y="T5"/>
                </a:cxn>
                <a:cxn ang="0">
                  <a:pos x="T6" y="T7"/>
                </a:cxn>
                <a:cxn ang="0">
                  <a:pos x="T8" y="T9"/>
                </a:cxn>
              </a:cxnLst>
              <a:rect l="0" t="0" r="r" b="b"/>
              <a:pathLst>
                <a:path w="38" h="25">
                  <a:moveTo>
                    <a:pt x="1" y="25"/>
                  </a:moveTo>
                  <a:cubicBezTo>
                    <a:pt x="13" y="17"/>
                    <a:pt x="25" y="9"/>
                    <a:pt x="37" y="1"/>
                  </a:cubicBezTo>
                  <a:cubicBezTo>
                    <a:pt x="38" y="0"/>
                    <a:pt x="36" y="0"/>
                    <a:pt x="36" y="1"/>
                  </a:cubicBezTo>
                  <a:cubicBezTo>
                    <a:pt x="24" y="9"/>
                    <a:pt x="12" y="17"/>
                    <a:pt x="0" y="25"/>
                  </a:cubicBezTo>
                  <a:cubicBezTo>
                    <a:pt x="0" y="25"/>
                    <a:pt x="1" y="25"/>
                    <a:pt x="1"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7" name="Freeform 9024"/>
            <p:cNvSpPr>
              <a:spLocks noChangeArrowheads="1"/>
            </p:cNvSpPr>
            <p:nvPr/>
          </p:nvSpPr>
          <p:spPr bwMode="auto">
            <a:xfrm>
              <a:off x="52387" y="244475"/>
              <a:ext cx="55563" cy="33338"/>
            </a:xfrm>
            <a:custGeom>
              <a:avLst/>
              <a:gdLst>
                <a:gd name="T0" fmla="*/ 1 w 15"/>
                <a:gd name="T1" fmla="*/ 9 h 9"/>
                <a:gd name="T2" fmla="*/ 14 w 15"/>
                <a:gd name="T3" fmla="*/ 2 h 9"/>
                <a:gd name="T4" fmla="*/ 13 w 15"/>
                <a:gd name="T5" fmla="*/ 1 h 9"/>
                <a:gd name="T6" fmla="*/ 0 w 15"/>
                <a:gd name="T7" fmla="*/ 8 h 9"/>
                <a:gd name="T8" fmla="*/ 1 w 15"/>
                <a:gd name="T9" fmla="*/ 9 h 9"/>
              </a:gdLst>
              <a:ahLst/>
              <a:cxnLst>
                <a:cxn ang="0">
                  <a:pos x="T0" y="T1"/>
                </a:cxn>
                <a:cxn ang="0">
                  <a:pos x="T2" y="T3"/>
                </a:cxn>
                <a:cxn ang="0">
                  <a:pos x="T4" y="T5"/>
                </a:cxn>
                <a:cxn ang="0">
                  <a:pos x="T6" y="T7"/>
                </a:cxn>
                <a:cxn ang="0">
                  <a:pos x="T8" y="T9"/>
                </a:cxn>
              </a:cxnLst>
              <a:rect l="0" t="0" r="r" b="b"/>
              <a:pathLst>
                <a:path w="15" h="9">
                  <a:moveTo>
                    <a:pt x="1" y="9"/>
                  </a:moveTo>
                  <a:cubicBezTo>
                    <a:pt x="5" y="6"/>
                    <a:pt x="10" y="4"/>
                    <a:pt x="14" y="2"/>
                  </a:cubicBezTo>
                  <a:cubicBezTo>
                    <a:pt x="15" y="1"/>
                    <a:pt x="14" y="0"/>
                    <a:pt x="13" y="1"/>
                  </a:cubicBezTo>
                  <a:cubicBezTo>
                    <a:pt x="9" y="3"/>
                    <a:pt x="5" y="6"/>
                    <a:pt x="0" y="8"/>
                  </a:cubicBezTo>
                  <a:cubicBezTo>
                    <a:pt x="0" y="8"/>
                    <a:pt x="0"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8" name="Freeform 9025"/>
            <p:cNvSpPr>
              <a:spLocks noChangeArrowheads="1"/>
            </p:cNvSpPr>
            <p:nvPr/>
          </p:nvSpPr>
          <p:spPr bwMode="auto">
            <a:xfrm>
              <a:off x="41275" y="30163"/>
              <a:ext cx="307975" cy="220663"/>
            </a:xfrm>
            <a:custGeom>
              <a:avLst/>
              <a:gdLst>
                <a:gd name="T0" fmla="*/ 81 w 82"/>
                <a:gd name="T1" fmla="*/ 0 h 59"/>
                <a:gd name="T2" fmla="*/ 0 w 82"/>
                <a:gd name="T3" fmla="*/ 58 h 59"/>
                <a:gd name="T4" fmla="*/ 2 w 82"/>
                <a:gd name="T5" fmla="*/ 59 h 59"/>
                <a:gd name="T6" fmla="*/ 82 w 82"/>
                <a:gd name="T7" fmla="*/ 0 h 59"/>
                <a:gd name="T8" fmla="*/ 81 w 82"/>
                <a:gd name="T9" fmla="*/ 0 h 59"/>
              </a:gdLst>
              <a:ahLst/>
              <a:cxnLst>
                <a:cxn ang="0">
                  <a:pos x="T0" y="T1"/>
                </a:cxn>
                <a:cxn ang="0">
                  <a:pos x="T2" y="T3"/>
                </a:cxn>
                <a:cxn ang="0">
                  <a:pos x="T4" y="T5"/>
                </a:cxn>
                <a:cxn ang="0">
                  <a:pos x="T6" y="T7"/>
                </a:cxn>
                <a:cxn ang="0">
                  <a:pos x="T8" y="T9"/>
                </a:cxn>
              </a:cxnLst>
              <a:rect l="0" t="0" r="r" b="b"/>
              <a:pathLst>
                <a:path w="82" h="59">
                  <a:moveTo>
                    <a:pt x="81" y="0"/>
                  </a:moveTo>
                  <a:cubicBezTo>
                    <a:pt x="55" y="20"/>
                    <a:pt x="26" y="37"/>
                    <a:pt x="0" y="58"/>
                  </a:cubicBezTo>
                  <a:cubicBezTo>
                    <a:pt x="0" y="59"/>
                    <a:pt x="1" y="59"/>
                    <a:pt x="2" y="59"/>
                  </a:cubicBezTo>
                  <a:cubicBezTo>
                    <a:pt x="27" y="37"/>
                    <a:pt x="56" y="21"/>
                    <a:pt x="82" y="0"/>
                  </a:cubicBezTo>
                  <a:cubicBezTo>
                    <a:pt x="82" y="0"/>
                    <a:pt x="81" y="0"/>
                    <a:pt x="8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9" name="Freeform 9026"/>
            <p:cNvSpPr>
              <a:spLocks noChangeArrowheads="1"/>
            </p:cNvSpPr>
            <p:nvPr/>
          </p:nvSpPr>
          <p:spPr bwMode="auto">
            <a:xfrm>
              <a:off x="41275" y="25400"/>
              <a:ext cx="296863" cy="188913"/>
            </a:xfrm>
            <a:custGeom>
              <a:avLst/>
              <a:gdLst>
                <a:gd name="T0" fmla="*/ 1 w 79"/>
                <a:gd name="T1" fmla="*/ 49 h 50"/>
                <a:gd name="T2" fmla="*/ 78 w 79"/>
                <a:gd name="T3" fmla="*/ 1 h 50"/>
                <a:gd name="T4" fmla="*/ 77 w 79"/>
                <a:gd name="T5" fmla="*/ 0 h 50"/>
                <a:gd name="T6" fmla="*/ 1 w 79"/>
                <a:gd name="T7" fmla="*/ 48 h 50"/>
                <a:gd name="T8" fmla="*/ 1 w 79"/>
                <a:gd name="T9" fmla="*/ 49 h 50"/>
              </a:gdLst>
              <a:ahLst/>
              <a:cxnLst>
                <a:cxn ang="0">
                  <a:pos x="T0" y="T1"/>
                </a:cxn>
                <a:cxn ang="0">
                  <a:pos x="T2" y="T3"/>
                </a:cxn>
                <a:cxn ang="0">
                  <a:pos x="T4" y="T5"/>
                </a:cxn>
                <a:cxn ang="0">
                  <a:pos x="T6" y="T7"/>
                </a:cxn>
                <a:cxn ang="0">
                  <a:pos x="T8" y="T9"/>
                </a:cxn>
              </a:cxnLst>
              <a:rect l="0" t="0" r="r" b="b"/>
              <a:pathLst>
                <a:path w="79" h="50">
                  <a:moveTo>
                    <a:pt x="1" y="49"/>
                  </a:moveTo>
                  <a:cubicBezTo>
                    <a:pt x="27" y="34"/>
                    <a:pt x="50" y="13"/>
                    <a:pt x="78" y="1"/>
                  </a:cubicBezTo>
                  <a:cubicBezTo>
                    <a:pt x="79" y="0"/>
                    <a:pt x="78" y="0"/>
                    <a:pt x="77" y="0"/>
                  </a:cubicBezTo>
                  <a:cubicBezTo>
                    <a:pt x="49" y="12"/>
                    <a:pt x="27" y="33"/>
                    <a:pt x="1" y="48"/>
                  </a:cubicBezTo>
                  <a:cubicBezTo>
                    <a:pt x="0" y="49"/>
                    <a:pt x="1" y="50"/>
                    <a:pt x="1"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0" name="Freeform 9027"/>
            <p:cNvSpPr>
              <a:spLocks noChangeArrowheads="1"/>
            </p:cNvSpPr>
            <p:nvPr/>
          </p:nvSpPr>
          <p:spPr bwMode="auto">
            <a:xfrm>
              <a:off x="41275" y="11113"/>
              <a:ext cx="198438" cy="165100"/>
            </a:xfrm>
            <a:custGeom>
              <a:avLst/>
              <a:gdLst>
                <a:gd name="T0" fmla="*/ 52 w 53"/>
                <a:gd name="T1" fmla="*/ 0 h 44"/>
                <a:gd name="T2" fmla="*/ 0 w 53"/>
                <a:gd name="T3" fmla="*/ 43 h 44"/>
                <a:gd name="T4" fmla="*/ 1 w 53"/>
                <a:gd name="T5" fmla="*/ 43 h 44"/>
                <a:gd name="T6" fmla="*/ 53 w 53"/>
                <a:gd name="T7" fmla="*/ 1 h 44"/>
                <a:gd name="T8" fmla="*/ 52 w 53"/>
                <a:gd name="T9" fmla="*/ 0 h 44"/>
              </a:gdLst>
              <a:ahLst/>
              <a:cxnLst>
                <a:cxn ang="0">
                  <a:pos x="T0" y="T1"/>
                </a:cxn>
                <a:cxn ang="0">
                  <a:pos x="T2" y="T3"/>
                </a:cxn>
                <a:cxn ang="0">
                  <a:pos x="T4" y="T5"/>
                </a:cxn>
                <a:cxn ang="0">
                  <a:pos x="T6" y="T7"/>
                </a:cxn>
                <a:cxn ang="0">
                  <a:pos x="T8" y="T9"/>
                </a:cxn>
              </a:cxnLst>
              <a:rect l="0" t="0" r="r" b="b"/>
              <a:pathLst>
                <a:path w="53" h="44">
                  <a:moveTo>
                    <a:pt x="52" y="0"/>
                  </a:moveTo>
                  <a:cubicBezTo>
                    <a:pt x="34" y="14"/>
                    <a:pt x="16" y="28"/>
                    <a:pt x="0" y="43"/>
                  </a:cubicBezTo>
                  <a:cubicBezTo>
                    <a:pt x="0" y="44"/>
                    <a:pt x="1" y="44"/>
                    <a:pt x="1" y="43"/>
                  </a:cubicBezTo>
                  <a:cubicBezTo>
                    <a:pt x="18" y="28"/>
                    <a:pt x="35" y="14"/>
                    <a:pt x="53" y="1"/>
                  </a:cubicBezTo>
                  <a:cubicBezTo>
                    <a:pt x="53" y="0"/>
                    <a:pt x="52" y="0"/>
                    <a:pt x="5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12411" name="Group 124"/>
          <p:cNvGrpSpPr/>
          <p:nvPr/>
        </p:nvGrpSpPr>
        <p:grpSpPr bwMode="auto">
          <a:xfrm>
            <a:off x="4031384" y="1080132"/>
            <a:ext cx="488156" cy="623888"/>
            <a:chOff x="0" y="0"/>
            <a:chExt cx="650875" cy="831850"/>
          </a:xfrm>
        </p:grpSpPr>
        <p:sp>
          <p:nvSpPr>
            <p:cNvPr id="12412" name="Freeform 9375"/>
            <p:cNvSpPr>
              <a:spLocks noEditPoints="1" noChangeArrowheads="1"/>
            </p:cNvSpPr>
            <p:nvPr/>
          </p:nvSpPr>
          <p:spPr bwMode="auto">
            <a:xfrm>
              <a:off x="0" y="3175"/>
              <a:ext cx="650875" cy="828675"/>
            </a:xfrm>
            <a:custGeom>
              <a:avLst/>
              <a:gdLst>
                <a:gd name="T0" fmla="*/ 166 w 173"/>
                <a:gd name="T1" fmla="*/ 128 h 220"/>
                <a:gd name="T2" fmla="*/ 160 w 173"/>
                <a:gd name="T3" fmla="*/ 68 h 220"/>
                <a:gd name="T4" fmla="*/ 145 w 173"/>
                <a:gd name="T5" fmla="*/ 69 h 220"/>
                <a:gd name="T6" fmla="*/ 133 w 173"/>
                <a:gd name="T7" fmla="*/ 71 h 220"/>
                <a:gd name="T8" fmla="*/ 106 w 173"/>
                <a:gd name="T9" fmla="*/ 70 h 220"/>
                <a:gd name="T10" fmla="*/ 158 w 173"/>
                <a:gd name="T11" fmla="*/ 72 h 220"/>
                <a:gd name="T12" fmla="*/ 163 w 173"/>
                <a:gd name="T13" fmla="*/ 78 h 220"/>
                <a:gd name="T14" fmla="*/ 163 w 173"/>
                <a:gd name="T15" fmla="*/ 95 h 220"/>
                <a:gd name="T16" fmla="*/ 163 w 173"/>
                <a:gd name="T17" fmla="*/ 121 h 220"/>
                <a:gd name="T18" fmla="*/ 163 w 173"/>
                <a:gd name="T19" fmla="*/ 128 h 220"/>
                <a:gd name="T20" fmla="*/ 163 w 173"/>
                <a:gd name="T21" fmla="*/ 143 h 220"/>
                <a:gd name="T22" fmla="*/ 163 w 173"/>
                <a:gd name="T23" fmla="*/ 158 h 220"/>
                <a:gd name="T24" fmla="*/ 163 w 173"/>
                <a:gd name="T25" fmla="*/ 188 h 220"/>
                <a:gd name="T26" fmla="*/ 161 w 173"/>
                <a:gd name="T27" fmla="*/ 200 h 220"/>
                <a:gd name="T28" fmla="*/ 161 w 173"/>
                <a:gd name="T29" fmla="*/ 201 h 220"/>
                <a:gd name="T30" fmla="*/ 153 w 173"/>
                <a:gd name="T31" fmla="*/ 209 h 220"/>
                <a:gd name="T32" fmla="*/ 123 w 173"/>
                <a:gd name="T33" fmla="*/ 210 h 220"/>
                <a:gd name="T34" fmla="*/ 58 w 173"/>
                <a:gd name="T35" fmla="*/ 211 h 220"/>
                <a:gd name="T36" fmla="*/ 35 w 173"/>
                <a:gd name="T37" fmla="*/ 213 h 220"/>
                <a:gd name="T38" fmla="*/ 36 w 173"/>
                <a:gd name="T39" fmla="*/ 212 h 220"/>
                <a:gd name="T40" fmla="*/ 7 w 173"/>
                <a:gd name="T41" fmla="*/ 197 h 220"/>
                <a:gd name="T42" fmla="*/ 8 w 173"/>
                <a:gd name="T43" fmla="*/ 188 h 220"/>
                <a:gd name="T44" fmla="*/ 9 w 173"/>
                <a:gd name="T45" fmla="*/ 75 h 220"/>
                <a:gd name="T46" fmla="*/ 24 w 173"/>
                <a:gd name="T47" fmla="*/ 9 h 220"/>
                <a:gd name="T48" fmla="*/ 35 w 173"/>
                <a:gd name="T49" fmla="*/ 10 h 220"/>
                <a:gd name="T50" fmla="*/ 53 w 173"/>
                <a:gd name="T51" fmla="*/ 10 h 220"/>
                <a:gd name="T52" fmla="*/ 101 w 173"/>
                <a:gd name="T53" fmla="*/ 57 h 220"/>
                <a:gd name="T54" fmla="*/ 100 w 173"/>
                <a:gd name="T55" fmla="*/ 61 h 220"/>
                <a:gd name="T56" fmla="*/ 102 w 173"/>
                <a:gd name="T57" fmla="*/ 60 h 220"/>
                <a:gd name="T58" fmla="*/ 102 w 173"/>
                <a:gd name="T59" fmla="*/ 58 h 220"/>
                <a:gd name="T60" fmla="*/ 102 w 173"/>
                <a:gd name="T61" fmla="*/ 58 h 220"/>
                <a:gd name="T62" fmla="*/ 105 w 173"/>
                <a:gd name="T63" fmla="*/ 54 h 220"/>
                <a:gd name="T64" fmla="*/ 106 w 173"/>
                <a:gd name="T65" fmla="*/ 28 h 220"/>
                <a:gd name="T66" fmla="*/ 101 w 173"/>
                <a:gd name="T67" fmla="*/ 7 h 220"/>
                <a:gd name="T68" fmla="*/ 101 w 173"/>
                <a:gd name="T69" fmla="*/ 7 h 220"/>
                <a:gd name="T70" fmla="*/ 70 w 173"/>
                <a:gd name="T71" fmla="*/ 6 h 220"/>
                <a:gd name="T72" fmla="*/ 63 w 173"/>
                <a:gd name="T73" fmla="*/ 6 h 220"/>
                <a:gd name="T74" fmla="*/ 47 w 173"/>
                <a:gd name="T75" fmla="*/ 4 h 220"/>
                <a:gd name="T76" fmla="*/ 44 w 173"/>
                <a:gd name="T77" fmla="*/ 5 h 220"/>
                <a:gd name="T78" fmla="*/ 2 w 173"/>
                <a:gd name="T79" fmla="*/ 46 h 220"/>
                <a:gd name="T80" fmla="*/ 3 w 173"/>
                <a:gd name="T81" fmla="*/ 115 h 220"/>
                <a:gd name="T82" fmla="*/ 23 w 173"/>
                <a:gd name="T83" fmla="*/ 219 h 220"/>
                <a:gd name="T84" fmla="*/ 149 w 173"/>
                <a:gd name="T85" fmla="*/ 215 h 220"/>
                <a:gd name="T86" fmla="*/ 168 w 173"/>
                <a:gd name="T87" fmla="*/ 157 h 220"/>
                <a:gd name="T88" fmla="*/ 32 w 173"/>
                <a:gd name="T89" fmla="*/ 10 h 220"/>
                <a:gd name="T90" fmla="*/ 32 w 173"/>
                <a:gd name="T91" fmla="*/ 10 h 220"/>
                <a:gd name="T92" fmla="*/ 101 w 173"/>
                <a:gd name="T93" fmla="*/ 59 h 220"/>
                <a:gd name="T94" fmla="*/ 101 w 173"/>
                <a:gd name="T95" fmla="*/ 59 h 220"/>
                <a:gd name="T96" fmla="*/ 26 w 173"/>
                <a:gd name="T97" fmla="*/ 5 h 220"/>
                <a:gd name="T98" fmla="*/ 21 w 173"/>
                <a:gd name="T99" fmla="*/ 5 h 220"/>
                <a:gd name="T100" fmla="*/ 20 w 173"/>
                <a:gd name="T101" fmla="*/ 5 h 220"/>
                <a:gd name="T102" fmla="*/ 155 w 173"/>
                <a:gd name="T103" fmla="*/ 209 h 220"/>
                <a:gd name="T104" fmla="*/ 155 w 173"/>
                <a:gd name="T105" fmla="*/ 209 h 220"/>
                <a:gd name="T106" fmla="*/ 163 w 173"/>
                <a:gd name="T107" fmla="*/ 18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220">
                  <a:moveTo>
                    <a:pt x="166" y="138"/>
                  </a:moveTo>
                  <a:cubicBezTo>
                    <a:pt x="166" y="138"/>
                    <a:pt x="166" y="130"/>
                    <a:pt x="166" y="128"/>
                  </a:cubicBezTo>
                  <a:cubicBezTo>
                    <a:pt x="166" y="128"/>
                    <a:pt x="167" y="129"/>
                    <a:pt x="167" y="130"/>
                  </a:cubicBezTo>
                  <a:cubicBezTo>
                    <a:pt x="167" y="119"/>
                    <a:pt x="170" y="71"/>
                    <a:pt x="160" y="68"/>
                  </a:cubicBezTo>
                  <a:cubicBezTo>
                    <a:pt x="164" y="72"/>
                    <a:pt x="158" y="69"/>
                    <a:pt x="157" y="69"/>
                  </a:cubicBezTo>
                  <a:cubicBezTo>
                    <a:pt x="148" y="69"/>
                    <a:pt x="153" y="69"/>
                    <a:pt x="145" y="69"/>
                  </a:cubicBezTo>
                  <a:cubicBezTo>
                    <a:pt x="152" y="67"/>
                    <a:pt x="145" y="69"/>
                    <a:pt x="144" y="68"/>
                  </a:cubicBezTo>
                  <a:cubicBezTo>
                    <a:pt x="140" y="68"/>
                    <a:pt x="137" y="69"/>
                    <a:pt x="133" y="71"/>
                  </a:cubicBezTo>
                  <a:cubicBezTo>
                    <a:pt x="134" y="70"/>
                    <a:pt x="113" y="70"/>
                    <a:pt x="107" y="69"/>
                  </a:cubicBezTo>
                  <a:cubicBezTo>
                    <a:pt x="108" y="69"/>
                    <a:pt x="107" y="70"/>
                    <a:pt x="106" y="70"/>
                  </a:cubicBezTo>
                  <a:cubicBezTo>
                    <a:pt x="110" y="74"/>
                    <a:pt x="127" y="69"/>
                    <a:pt x="128" y="73"/>
                  </a:cubicBezTo>
                  <a:cubicBezTo>
                    <a:pt x="128" y="70"/>
                    <a:pt x="158" y="72"/>
                    <a:pt x="158" y="72"/>
                  </a:cubicBezTo>
                  <a:cubicBezTo>
                    <a:pt x="161" y="71"/>
                    <a:pt x="165" y="78"/>
                    <a:pt x="165" y="79"/>
                  </a:cubicBezTo>
                  <a:cubicBezTo>
                    <a:pt x="162" y="76"/>
                    <a:pt x="165" y="83"/>
                    <a:pt x="163" y="78"/>
                  </a:cubicBezTo>
                  <a:cubicBezTo>
                    <a:pt x="163" y="80"/>
                    <a:pt x="163" y="81"/>
                    <a:pt x="163" y="81"/>
                  </a:cubicBezTo>
                  <a:cubicBezTo>
                    <a:pt x="163" y="85"/>
                    <a:pt x="162" y="90"/>
                    <a:pt x="163" y="95"/>
                  </a:cubicBezTo>
                  <a:cubicBezTo>
                    <a:pt x="164" y="104"/>
                    <a:pt x="164" y="114"/>
                    <a:pt x="163" y="123"/>
                  </a:cubicBezTo>
                  <a:cubicBezTo>
                    <a:pt x="162" y="121"/>
                    <a:pt x="162" y="124"/>
                    <a:pt x="163" y="121"/>
                  </a:cubicBezTo>
                  <a:cubicBezTo>
                    <a:pt x="162" y="124"/>
                    <a:pt x="162" y="127"/>
                    <a:pt x="162" y="130"/>
                  </a:cubicBezTo>
                  <a:cubicBezTo>
                    <a:pt x="162" y="129"/>
                    <a:pt x="162" y="128"/>
                    <a:pt x="163" y="128"/>
                  </a:cubicBezTo>
                  <a:cubicBezTo>
                    <a:pt x="163" y="133"/>
                    <a:pt x="164" y="140"/>
                    <a:pt x="162" y="145"/>
                  </a:cubicBezTo>
                  <a:cubicBezTo>
                    <a:pt x="162" y="144"/>
                    <a:pt x="163" y="144"/>
                    <a:pt x="163" y="143"/>
                  </a:cubicBezTo>
                  <a:cubicBezTo>
                    <a:pt x="163" y="146"/>
                    <a:pt x="166" y="158"/>
                    <a:pt x="165" y="160"/>
                  </a:cubicBezTo>
                  <a:cubicBezTo>
                    <a:pt x="164" y="159"/>
                    <a:pt x="164" y="158"/>
                    <a:pt x="163" y="158"/>
                  </a:cubicBezTo>
                  <a:cubicBezTo>
                    <a:pt x="162" y="156"/>
                    <a:pt x="163" y="163"/>
                    <a:pt x="164" y="162"/>
                  </a:cubicBezTo>
                  <a:cubicBezTo>
                    <a:pt x="163" y="167"/>
                    <a:pt x="163" y="182"/>
                    <a:pt x="163" y="188"/>
                  </a:cubicBezTo>
                  <a:cubicBezTo>
                    <a:pt x="163" y="188"/>
                    <a:pt x="163" y="189"/>
                    <a:pt x="162" y="188"/>
                  </a:cubicBezTo>
                  <a:cubicBezTo>
                    <a:pt x="162" y="191"/>
                    <a:pt x="162" y="197"/>
                    <a:pt x="161" y="200"/>
                  </a:cubicBezTo>
                  <a:cubicBezTo>
                    <a:pt x="161" y="199"/>
                    <a:pt x="162" y="198"/>
                    <a:pt x="162" y="197"/>
                  </a:cubicBezTo>
                  <a:cubicBezTo>
                    <a:pt x="163" y="198"/>
                    <a:pt x="163" y="200"/>
                    <a:pt x="161" y="201"/>
                  </a:cubicBezTo>
                  <a:cubicBezTo>
                    <a:pt x="161" y="203"/>
                    <a:pt x="155" y="206"/>
                    <a:pt x="152" y="208"/>
                  </a:cubicBezTo>
                  <a:cubicBezTo>
                    <a:pt x="153" y="209"/>
                    <a:pt x="157" y="206"/>
                    <a:pt x="153" y="209"/>
                  </a:cubicBezTo>
                  <a:cubicBezTo>
                    <a:pt x="149" y="210"/>
                    <a:pt x="142" y="210"/>
                    <a:pt x="140" y="210"/>
                  </a:cubicBezTo>
                  <a:cubicBezTo>
                    <a:pt x="144" y="211"/>
                    <a:pt x="118" y="211"/>
                    <a:pt x="123" y="210"/>
                  </a:cubicBezTo>
                  <a:cubicBezTo>
                    <a:pt x="112" y="210"/>
                    <a:pt x="95" y="208"/>
                    <a:pt x="85" y="211"/>
                  </a:cubicBezTo>
                  <a:cubicBezTo>
                    <a:pt x="83" y="211"/>
                    <a:pt x="58" y="213"/>
                    <a:pt x="58" y="211"/>
                  </a:cubicBezTo>
                  <a:cubicBezTo>
                    <a:pt x="59" y="211"/>
                    <a:pt x="60" y="211"/>
                    <a:pt x="60" y="211"/>
                  </a:cubicBezTo>
                  <a:cubicBezTo>
                    <a:pt x="54" y="207"/>
                    <a:pt x="41" y="213"/>
                    <a:pt x="35" y="213"/>
                  </a:cubicBezTo>
                  <a:cubicBezTo>
                    <a:pt x="37" y="213"/>
                    <a:pt x="39" y="212"/>
                    <a:pt x="41" y="211"/>
                  </a:cubicBezTo>
                  <a:cubicBezTo>
                    <a:pt x="40" y="212"/>
                    <a:pt x="37" y="212"/>
                    <a:pt x="36" y="212"/>
                  </a:cubicBezTo>
                  <a:cubicBezTo>
                    <a:pt x="35" y="212"/>
                    <a:pt x="26" y="213"/>
                    <a:pt x="22" y="212"/>
                  </a:cubicBezTo>
                  <a:cubicBezTo>
                    <a:pt x="16" y="210"/>
                    <a:pt x="5" y="205"/>
                    <a:pt x="7" y="197"/>
                  </a:cubicBezTo>
                  <a:cubicBezTo>
                    <a:pt x="9" y="198"/>
                    <a:pt x="8" y="190"/>
                    <a:pt x="7" y="195"/>
                  </a:cubicBezTo>
                  <a:cubicBezTo>
                    <a:pt x="7" y="194"/>
                    <a:pt x="7" y="183"/>
                    <a:pt x="8" y="188"/>
                  </a:cubicBezTo>
                  <a:cubicBezTo>
                    <a:pt x="5" y="159"/>
                    <a:pt x="16" y="124"/>
                    <a:pt x="9" y="97"/>
                  </a:cubicBezTo>
                  <a:cubicBezTo>
                    <a:pt x="12" y="93"/>
                    <a:pt x="9" y="80"/>
                    <a:pt x="9" y="75"/>
                  </a:cubicBezTo>
                  <a:cubicBezTo>
                    <a:pt x="8" y="66"/>
                    <a:pt x="10" y="58"/>
                    <a:pt x="9" y="49"/>
                  </a:cubicBezTo>
                  <a:cubicBezTo>
                    <a:pt x="7" y="38"/>
                    <a:pt x="1" y="3"/>
                    <a:pt x="24" y="9"/>
                  </a:cubicBezTo>
                  <a:cubicBezTo>
                    <a:pt x="22" y="9"/>
                    <a:pt x="20" y="10"/>
                    <a:pt x="19" y="10"/>
                  </a:cubicBezTo>
                  <a:cubicBezTo>
                    <a:pt x="21" y="10"/>
                    <a:pt x="31" y="12"/>
                    <a:pt x="35" y="10"/>
                  </a:cubicBezTo>
                  <a:cubicBezTo>
                    <a:pt x="34" y="10"/>
                    <a:pt x="31" y="9"/>
                    <a:pt x="30" y="9"/>
                  </a:cubicBezTo>
                  <a:cubicBezTo>
                    <a:pt x="35" y="7"/>
                    <a:pt x="50" y="12"/>
                    <a:pt x="53" y="10"/>
                  </a:cubicBezTo>
                  <a:cubicBezTo>
                    <a:pt x="65" y="7"/>
                    <a:pt x="81" y="5"/>
                    <a:pt x="94" y="9"/>
                  </a:cubicBezTo>
                  <a:cubicBezTo>
                    <a:pt x="104" y="13"/>
                    <a:pt x="105" y="45"/>
                    <a:pt x="101" y="57"/>
                  </a:cubicBezTo>
                  <a:cubicBezTo>
                    <a:pt x="101" y="57"/>
                    <a:pt x="101" y="57"/>
                    <a:pt x="100" y="57"/>
                  </a:cubicBezTo>
                  <a:cubicBezTo>
                    <a:pt x="100" y="57"/>
                    <a:pt x="99" y="59"/>
                    <a:pt x="100" y="61"/>
                  </a:cubicBezTo>
                  <a:cubicBezTo>
                    <a:pt x="100" y="61"/>
                    <a:pt x="100" y="60"/>
                    <a:pt x="101" y="60"/>
                  </a:cubicBezTo>
                  <a:cubicBezTo>
                    <a:pt x="101" y="62"/>
                    <a:pt x="101" y="62"/>
                    <a:pt x="102" y="60"/>
                  </a:cubicBezTo>
                  <a:cubicBezTo>
                    <a:pt x="101" y="60"/>
                    <a:pt x="101" y="59"/>
                    <a:pt x="101" y="59"/>
                  </a:cubicBezTo>
                  <a:cubicBezTo>
                    <a:pt x="102" y="59"/>
                    <a:pt x="102" y="58"/>
                    <a:pt x="102" y="58"/>
                  </a:cubicBezTo>
                  <a:cubicBezTo>
                    <a:pt x="102" y="58"/>
                    <a:pt x="102" y="58"/>
                    <a:pt x="102" y="58"/>
                  </a:cubicBezTo>
                  <a:cubicBezTo>
                    <a:pt x="102" y="58"/>
                    <a:pt x="102" y="58"/>
                    <a:pt x="102" y="58"/>
                  </a:cubicBezTo>
                  <a:cubicBezTo>
                    <a:pt x="102" y="57"/>
                    <a:pt x="102" y="57"/>
                    <a:pt x="102" y="57"/>
                  </a:cubicBezTo>
                  <a:cubicBezTo>
                    <a:pt x="103" y="57"/>
                    <a:pt x="105" y="56"/>
                    <a:pt x="105" y="54"/>
                  </a:cubicBezTo>
                  <a:cubicBezTo>
                    <a:pt x="105" y="55"/>
                    <a:pt x="106" y="47"/>
                    <a:pt x="106" y="47"/>
                  </a:cubicBezTo>
                  <a:cubicBezTo>
                    <a:pt x="104" y="41"/>
                    <a:pt x="105" y="33"/>
                    <a:pt x="106" y="28"/>
                  </a:cubicBezTo>
                  <a:cubicBezTo>
                    <a:pt x="106" y="28"/>
                    <a:pt x="104" y="11"/>
                    <a:pt x="102" y="8"/>
                  </a:cubicBezTo>
                  <a:cubicBezTo>
                    <a:pt x="102" y="8"/>
                    <a:pt x="101" y="7"/>
                    <a:pt x="101" y="7"/>
                  </a:cubicBezTo>
                  <a:cubicBezTo>
                    <a:pt x="101" y="7"/>
                    <a:pt x="102" y="7"/>
                    <a:pt x="102" y="7"/>
                  </a:cubicBezTo>
                  <a:cubicBezTo>
                    <a:pt x="102" y="7"/>
                    <a:pt x="101" y="7"/>
                    <a:pt x="101" y="7"/>
                  </a:cubicBezTo>
                  <a:cubicBezTo>
                    <a:pt x="97" y="6"/>
                    <a:pt x="89" y="1"/>
                    <a:pt x="91" y="3"/>
                  </a:cubicBezTo>
                  <a:cubicBezTo>
                    <a:pt x="85" y="2"/>
                    <a:pt x="73" y="7"/>
                    <a:pt x="70" y="6"/>
                  </a:cubicBezTo>
                  <a:cubicBezTo>
                    <a:pt x="70" y="6"/>
                    <a:pt x="71" y="4"/>
                    <a:pt x="71" y="4"/>
                  </a:cubicBezTo>
                  <a:cubicBezTo>
                    <a:pt x="68" y="5"/>
                    <a:pt x="66" y="5"/>
                    <a:pt x="63" y="6"/>
                  </a:cubicBezTo>
                  <a:cubicBezTo>
                    <a:pt x="63" y="5"/>
                    <a:pt x="69" y="4"/>
                    <a:pt x="68" y="4"/>
                  </a:cubicBezTo>
                  <a:cubicBezTo>
                    <a:pt x="64" y="5"/>
                    <a:pt x="46" y="6"/>
                    <a:pt x="47" y="4"/>
                  </a:cubicBezTo>
                  <a:cubicBezTo>
                    <a:pt x="45" y="5"/>
                    <a:pt x="43" y="5"/>
                    <a:pt x="41" y="5"/>
                  </a:cubicBezTo>
                  <a:cubicBezTo>
                    <a:pt x="42" y="5"/>
                    <a:pt x="43" y="5"/>
                    <a:pt x="44" y="5"/>
                  </a:cubicBezTo>
                  <a:cubicBezTo>
                    <a:pt x="34" y="0"/>
                    <a:pt x="15" y="2"/>
                    <a:pt x="7" y="9"/>
                  </a:cubicBezTo>
                  <a:cubicBezTo>
                    <a:pt x="0" y="20"/>
                    <a:pt x="2" y="33"/>
                    <a:pt x="2" y="46"/>
                  </a:cubicBezTo>
                  <a:cubicBezTo>
                    <a:pt x="2" y="69"/>
                    <a:pt x="2" y="91"/>
                    <a:pt x="2" y="113"/>
                  </a:cubicBezTo>
                  <a:cubicBezTo>
                    <a:pt x="2" y="110"/>
                    <a:pt x="3" y="115"/>
                    <a:pt x="3" y="115"/>
                  </a:cubicBezTo>
                  <a:cubicBezTo>
                    <a:pt x="0" y="138"/>
                    <a:pt x="1" y="168"/>
                    <a:pt x="1" y="193"/>
                  </a:cubicBezTo>
                  <a:cubicBezTo>
                    <a:pt x="1" y="207"/>
                    <a:pt x="8" y="218"/>
                    <a:pt x="23" y="219"/>
                  </a:cubicBezTo>
                  <a:cubicBezTo>
                    <a:pt x="30" y="219"/>
                    <a:pt x="57" y="218"/>
                    <a:pt x="57" y="218"/>
                  </a:cubicBezTo>
                  <a:cubicBezTo>
                    <a:pt x="87" y="212"/>
                    <a:pt x="119" y="220"/>
                    <a:pt x="149" y="215"/>
                  </a:cubicBezTo>
                  <a:cubicBezTo>
                    <a:pt x="149" y="215"/>
                    <a:pt x="149" y="215"/>
                    <a:pt x="149" y="216"/>
                  </a:cubicBezTo>
                  <a:cubicBezTo>
                    <a:pt x="173" y="208"/>
                    <a:pt x="170" y="174"/>
                    <a:pt x="168" y="157"/>
                  </a:cubicBezTo>
                  <a:cubicBezTo>
                    <a:pt x="167" y="161"/>
                    <a:pt x="165" y="142"/>
                    <a:pt x="166" y="138"/>
                  </a:cubicBezTo>
                  <a:close/>
                  <a:moveTo>
                    <a:pt x="32" y="10"/>
                  </a:moveTo>
                  <a:cubicBezTo>
                    <a:pt x="30" y="10"/>
                    <a:pt x="31" y="10"/>
                    <a:pt x="31" y="10"/>
                  </a:cubicBezTo>
                  <a:cubicBezTo>
                    <a:pt x="30" y="10"/>
                    <a:pt x="33" y="10"/>
                    <a:pt x="32" y="10"/>
                  </a:cubicBezTo>
                  <a:close/>
                  <a:moveTo>
                    <a:pt x="101" y="59"/>
                  </a:moveTo>
                  <a:cubicBezTo>
                    <a:pt x="101" y="59"/>
                    <a:pt x="101" y="59"/>
                    <a:pt x="101" y="59"/>
                  </a:cubicBezTo>
                  <a:cubicBezTo>
                    <a:pt x="101" y="59"/>
                    <a:pt x="101" y="58"/>
                    <a:pt x="101" y="58"/>
                  </a:cubicBezTo>
                  <a:cubicBezTo>
                    <a:pt x="101" y="59"/>
                    <a:pt x="101" y="59"/>
                    <a:pt x="101" y="59"/>
                  </a:cubicBezTo>
                  <a:close/>
                  <a:moveTo>
                    <a:pt x="26" y="5"/>
                  </a:moveTo>
                  <a:cubicBezTo>
                    <a:pt x="29" y="4"/>
                    <a:pt x="27" y="4"/>
                    <a:pt x="26" y="5"/>
                  </a:cubicBezTo>
                  <a:close/>
                  <a:moveTo>
                    <a:pt x="23" y="5"/>
                  </a:moveTo>
                  <a:cubicBezTo>
                    <a:pt x="23" y="5"/>
                    <a:pt x="21" y="5"/>
                    <a:pt x="21" y="5"/>
                  </a:cubicBezTo>
                  <a:cubicBezTo>
                    <a:pt x="21" y="5"/>
                    <a:pt x="22" y="5"/>
                    <a:pt x="23" y="5"/>
                  </a:cubicBezTo>
                  <a:close/>
                  <a:moveTo>
                    <a:pt x="20" y="5"/>
                  </a:moveTo>
                  <a:cubicBezTo>
                    <a:pt x="21" y="5"/>
                    <a:pt x="21" y="5"/>
                    <a:pt x="20" y="5"/>
                  </a:cubicBezTo>
                  <a:close/>
                  <a:moveTo>
                    <a:pt x="155" y="209"/>
                  </a:moveTo>
                  <a:cubicBezTo>
                    <a:pt x="156" y="208"/>
                    <a:pt x="157" y="208"/>
                    <a:pt x="158" y="207"/>
                  </a:cubicBezTo>
                  <a:cubicBezTo>
                    <a:pt x="158" y="208"/>
                    <a:pt x="157" y="208"/>
                    <a:pt x="155" y="209"/>
                  </a:cubicBezTo>
                  <a:close/>
                  <a:moveTo>
                    <a:pt x="163" y="190"/>
                  </a:moveTo>
                  <a:cubicBezTo>
                    <a:pt x="163" y="189"/>
                    <a:pt x="163" y="189"/>
                    <a:pt x="163" y="189"/>
                  </a:cubicBezTo>
                  <a:cubicBezTo>
                    <a:pt x="163" y="189"/>
                    <a:pt x="163" y="190"/>
                    <a:pt x="163" y="19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3" name="Freeform 9376"/>
            <p:cNvSpPr>
              <a:spLocks noEditPoints="1" noChangeArrowheads="1"/>
            </p:cNvSpPr>
            <p:nvPr/>
          </p:nvSpPr>
          <p:spPr bwMode="auto">
            <a:xfrm>
              <a:off x="398463" y="0"/>
              <a:ext cx="244475" cy="252413"/>
            </a:xfrm>
            <a:custGeom>
              <a:avLst/>
              <a:gdLst>
                <a:gd name="T0" fmla="*/ 5 w 65"/>
                <a:gd name="T1" fmla="*/ 30 h 67"/>
                <a:gd name="T2" fmla="*/ 12 w 65"/>
                <a:gd name="T3" fmla="*/ 58 h 67"/>
                <a:gd name="T4" fmla="*/ 6 w 65"/>
                <a:gd name="T5" fmla="*/ 39 h 67"/>
                <a:gd name="T6" fmla="*/ 8 w 65"/>
                <a:gd name="T7" fmla="*/ 39 h 67"/>
                <a:gd name="T8" fmla="*/ 10 w 65"/>
                <a:gd name="T9" fmla="*/ 33 h 67"/>
                <a:gd name="T10" fmla="*/ 8 w 65"/>
                <a:gd name="T11" fmla="*/ 32 h 67"/>
                <a:gd name="T12" fmla="*/ 9 w 65"/>
                <a:gd name="T13" fmla="*/ 24 h 67"/>
                <a:gd name="T14" fmla="*/ 8 w 65"/>
                <a:gd name="T15" fmla="*/ 17 h 67"/>
                <a:gd name="T16" fmla="*/ 9 w 65"/>
                <a:gd name="T17" fmla="*/ 12 h 67"/>
                <a:gd name="T18" fmla="*/ 13 w 65"/>
                <a:gd name="T19" fmla="*/ 16 h 67"/>
                <a:gd name="T20" fmla="*/ 18 w 65"/>
                <a:gd name="T21" fmla="*/ 21 h 67"/>
                <a:gd name="T22" fmla="*/ 23 w 65"/>
                <a:gd name="T23" fmla="*/ 31 h 67"/>
                <a:gd name="T24" fmla="*/ 50 w 65"/>
                <a:gd name="T25" fmla="*/ 55 h 67"/>
                <a:gd name="T26" fmla="*/ 49 w 65"/>
                <a:gd name="T27" fmla="*/ 56 h 67"/>
                <a:gd name="T28" fmla="*/ 50 w 65"/>
                <a:gd name="T29" fmla="*/ 57 h 67"/>
                <a:gd name="T30" fmla="*/ 54 w 65"/>
                <a:gd name="T31" fmla="*/ 59 h 67"/>
                <a:gd name="T32" fmla="*/ 52 w 65"/>
                <a:gd name="T33" fmla="*/ 59 h 67"/>
                <a:gd name="T34" fmla="*/ 49 w 65"/>
                <a:gd name="T35" fmla="*/ 57 h 67"/>
                <a:gd name="T36" fmla="*/ 47 w 65"/>
                <a:gd name="T37" fmla="*/ 57 h 67"/>
                <a:gd name="T38" fmla="*/ 48 w 65"/>
                <a:gd name="T39" fmla="*/ 59 h 67"/>
                <a:gd name="T40" fmla="*/ 20 w 65"/>
                <a:gd name="T41" fmla="*/ 57 h 67"/>
                <a:gd name="T42" fmla="*/ 18 w 65"/>
                <a:gd name="T43" fmla="*/ 59 h 67"/>
                <a:gd name="T44" fmla="*/ 13 w 65"/>
                <a:gd name="T45" fmla="*/ 59 h 67"/>
                <a:gd name="T46" fmla="*/ 17 w 65"/>
                <a:gd name="T47" fmla="*/ 60 h 67"/>
                <a:gd name="T48" fmla="*/ 20 w 65"/>
                <a:gd name="T49" fmla="*/ 62 h 67"/>
                <a:gd name="T50" fmla="*/ 32 w 65"/>
                <a:gd name="T51" fmla="*/ 62 h 67"/>
                <a:gd name="T52" fmla="*/ 34 w 65"/>
                <a:gd name="T53" fmla="*/ 65 h 67"/>
                <a:gd name="T54" fmla="*/ 41 w 65"/>
                <a:gd name="T55" fmla="*/ 62 h 67"/>
                <a:gd name="T56" fmla="*/ 40 w 65"/>
                <a:gd name="T57" fmla="*/ 64 h 67"/>
                <a:gd name="T58" fmla="*/ 48 w 65"/>
                <a:gd name="T59" fmla="*/ 63 h 67"/>
                <a:gd name="T60" fmla="*/ 47 w 65"/>
                <a:gd name="T61" fmla="*/ 63 h 67"/>
                <a:gd name="T62" fmla="*/ 65 w 65"/>
                <a:gd name="T63" fmla="*/ 63 h 67"/>
                <a:gd name="T64" fmla="*/ 4 w 65"/>
                <a:gd name="T65" fmla="*/ 0 h 67"/>
                <a:gd name="T66" fmla="*/ 4 w 65"/>
                <a:gd name="T67" fmla="*/ 23 h 67"/>
                <a:gd name="T68" fmla="*/ 5 w 65"/>
                <a:gd name="T69" fmla="*/ 30 h 67"/>
                <a:gd name="T70" fmla="*/ 18 w 65"/>
                <a:gd name="T71" fmla="*/ 61 h 67"/>
                <a:gd name="T72" fmla="*/ 18 w 65"/>
                <a:gd name="T73" fmla="*/ 60 h 67"/>
                <a:gd name="T74" fmla="*/ 18 w 65"/>
                <a:gd name="T75" fmla="*/ 60 h 67"/>
                <a:gd name="T76" fmla="*/ 18 w 65"/>
                <a:gd name="T77" fmla="*/ 61 h 67"/>
                <a:gd name="T78" fmla="*/ 23 w 65"/>
                <a:gd name="T79" fmla="*/ 61 h 67"/>
                <a:gd name="T80" fmla="*/ 23 w 65"/>
                <a:gd name="T81" fmla="*/ 61 h 67"/>
                <a:gd name="T82" fmla="*/ 23 w 65"/>
                <a:gd name="T83" fmla="*/ 61 h 67"/>
                <a:gd name="T84" fmla="*/ 23 w 65"/>
                <a:gd name="T85" fmla="*/ 61 h 67"/>
                <a:gd name="T86" fmla="*/ 23 w 65"/>
                <a:gd name="T87" fmla="*/ 61 h 67"/>
                <a:gd name="T88" fmla="*/ 55 w 65"/>
                <a:gd name="T89" fmla="*/ 62 h 67"/>
                <a:gd name="T90" fmla="*/ 55 w 65"/>
                <a:gd name="T91" fmla="*/ 62 h 67"/>
                <a:gd name="T92" fmla="*/ 9 w 65"/>
                <a:gd name="T93" fmla="*/ 24 h 67"/>
                <a:gd name="T94" fmla="*/ 7 w 65"/>
                <a:gd name="T95" fmla="*/ 25 h 67"/>
                <a:gd name="T96" fmla="*/ 9 w 65"/>
                <a:gd name="T97"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 h="67">
                  <a:moveTo>
                    <a:pt x="5" y="30"/>
                  </a:moveTo>
                  <a:cubicBezTo>
                    <a:pt x="0" y="32"/>
                    <a:pt x="3" y="52"/>
                    <a:pt x="12" y="58"/>
                  </a:cubicBezTo>
                  <a:cubicBezTo>
                    <a:pt x="13" y="55"/>
                    <a:pt x="7" y="42"/>
                    <a:pt x="6" y="39"/>
                  </a:cubicBezTo>
                  <a:cubicBezTo>
                    <a:pt x="7" y="39"/>
                    <a:pt x="8" y="38"/>
                    <a:pt x="8" y="39"/>
                  </a:cubicBezTo>
                  <a:cubicBezTo>
                    <a:pt x="7" y="36"/>
                    <a:pt x="7" y="35"/>
                    <a:pt x="10" y="33"/>
                  </a:cubicBezTo>
                  <a:cubicBezTo>
                    <a:pt x="9" y="33"/>
                    <a:pt x="8" y="32"/>
                    <a:pt x="8" y="32"/>
                  </a:cubicBezTo>
                  <a:cubicBezTo>
                    <a:pt x="8" y="31"/>
                    <a:pt x="10" y="26"/>
                    <a:pt x="9" y="24"/>
                  </a:cubicBezTo>
                  <a:cubicBezTo>
                    <a:pt x="10" y="22"/>
                    <a:pt x="7" y="19"/>
                    <a:pt x="8" y="17"/>
                  </a:cubicBezTo>
                  <a:cubicBezTo>
                    <a:pt x="9" y="19"/>
                    <a:pt x="9" y="15"/>
                    <a:pt x="9" y="12"/>
                  </a:cubicBezTo>
                  <a:cubicBezTo>
                    <a:pt x="10" y="16"/>
                    <a:pt x="12" y="16"/>
                    <a:pt x="13" y="16"/>
                  </a:cubicBezTo>
                  <a:cubicBezTo>
                    <a:pt x="13" y="20"/>
                    <a:pt x="14" y="19"/>
                    <a:pt x="18" y="21"/>
                  </a:cubicBezTo>
                  <a:cubicBezTo>
                    <a:pt x="14" y="20"/>
                    <a:pt x="22" y="26"/>
                    <a:pt x="23" y="31"/>
                  </a:cubicBezTo>
                  <a:cubicBezTo>
                    <a:pt x="31" y="35"/>
                    <a:pt x="42" y="54"/>
                    <a:pt x="50" y="55"/>
                  </a:cubicBezTo>
                  <a:cubicBezTo>
                    <a:pt x="50" y="55"/>
                    <a:pt x="49" y="56"/>
                    <a:pt x="49" y="56"/>
                  </a:cubicBezTo>
                  <a:cubicBezTo>
                    <a:pt x="49" y="56"/>
                    <a:pt x="54" y="58"/>
                    <a:pt x="50" y="57"/>
                  </a:cubicBezTo>
                  <a:cubicBezTo>
                    <a:pt x="52" y="57"/>
                    <a:pt x="53" y="58"/>
                    <a:pt x="54" y="59"/>
                  </a:cubicBezTo>
                  <a:cubicBezTo>
                    <a:pt x="53" y="58"/>
                    <a:pt x="51" y="58"/>
                    <a:pt x="52" y="59"/>
                  </a:cubicBezTo>
                  <a:cubicBezTo>
                    <a:pt x="46" y="55"/>
                    <a:pt x="53" y="59"/>
                    <a:pt x="49" y="57"/>
                  </a:cubicBezTo>
                  <a:cubicBezTo>
                    <a:pt x="49" y="57"/>
                    <a:pt x="47" y="57"/>
                    <a:pt x="47" y="57"/>
                  </a:cubicBezTo>
                  <a:cubicBezTo>
                    <a:pt x="47" y="57"/>
                    <a:pt x="48" y="59"/>
                    <a:pt x="48" y="59"/>
                  </a:cubicBezTo>
                  <a:cubicBezTo>
                    <a:pt x="46" y="56"/>
                    <a:pt x="25" y="58"/>
                    <a:pt x="20" y="57"/>
                  </a:cubicBezTo>
                  <a:cubicBezTo>
                    <a:pt x="19" y="58"/>
                    <a:pt x="18" y="58"/>
                    <a:pt x="18" y="59"/>
                  </a:cubicBezTo>
                  <a:cubicBezTo>
                    <a:pt x="17" y="57"/>
                    <a:pt x="14" y="58"/>
                    <a:pt x="13" y="59"/>
                  </a:cubicBezTo>
                  <a:cubicBezTo>
                    <a:pt x="14" y="60"/>
                    <a:pt x="16" y="60"/>
                    <a:pt x="17" y="60"/>
                  </a:cubicBezTo>
                  <a:cubicBezTo>
                    <a:pt x="16" y="62"/>
                    <a:pt x="18" y="62"/>
                    <a:pt x="20" y="62"/>
                  </a:cubicBezTo>
                  <a:cubicBezTo>
                    <a:pt x="23" y="65"/>
                    <a:pt x="29" y="67"/>
                    <a:pt x="32" y="62"/>
                  </a:cubicBezTo>
                  <a:cubicBezTo>
                    <a:pt x="32" y="66"/>
                    <a:pt x="32" y="62"/>
                    <a:pt x="34" y="65"/>
                  </a:cubicBezTo>
                  <a:cubicBezTo>
                    <a:pt x="38" y="65"/>
                    <a:pt x="38" y="60"/>
                    <a:pt x="41" y="62"/>
                  </a:cubicBezTo>
                  <a:cubicBezTo>
                    <a:pt x="42" y="63"/>
                    <a:pt x="40" y="62"/>
                    <a:pt x="40" y="64"/>
                  </a:cubicBezTo>
                  <a:cubicBezTo>
                    <a:pt x="42" y="65"/>
                    <a:pt x="44" y="61"/>
                    <a:pt x="48" y="63"/>
                  </a:cubicBezTo>
                  <a:cubicBezTo>
                    <a:pt x="47" y="63"/>
                    <a:pt x="47" y="63"/>
                    <a:pt x="47" y="63"/>
                  </a:cubicBezTo>
                  <a:cubicBezTo>
                    <a:pt x="49" y="65"/>
                    <a:pt x="65" y="64"/>
                    <a:pt x="65" y="63"/>
                  </a:cubicBezTo>
                  <a:cubicBezTo>
                    <a:pt x="42" y="46"/>
                    <a:pt x="27" y="19"/>
                    <a:pt x="4" y="0"/>
                  </a:cubicBezTo>
                  <a:cubicBezTo>
                    <a:pt x="6" y="8"/>
                    <a:pt x="3" y="13"/>
                    <a:pt x="4" y="23"/>
                  </a:cubicBezTo>
                  <a:cubicBezTo>
                    <a:pt x="1" y="19"/>
                    <a:pt x="2" y="29"/>
                    <a:pt x="5" y="30"/>
                  </a:cubicBezTo>
                  <a:close/>
                  <a:moveTo>
                    <a:pt x="18" y="61"/>
                  </a:moveTo>
                  <a:cubicBezTo>
                    <a:pt x="18" y="61"/>
                    <a:pt x="18" y="60"/>
                    <a:pt x="18" y="60"/>
                  </a:cubicBezTo>
                  <a:cubicBezTo>
                    <a:pt x="18" y="60"/>
                    <a:pt x="18" y="60"/>
                    <a:pt x="18" y="60"/>
                  </a:cubicBezTo>
                  <a:cubicBezTo>
                    <a:pt x="18" y="60"/>
                    <a:pt x="18" y="61"/>
                    <a:pt x="18" y="61"/>
                  </a:cubicBezTo>
                  <a:close/>
                  <a:moveTo>
                    <a:pt x="23" y="61"/>
                  </a:moveTo>
                  <a:cubicBezTo>
                    <a:pt x="23" y="61"/>
                    <a:pt x="23" y="61"/>
                    <a:pt x="23" y="61"/>
                  </a:cubicBezTo>
                  <a:cubicBezTo>
                    <a:pt x="23" y="61"/>
                    <a:pt x="23" y="61"/>
                    <a:pt x="23" y="61"/>
                  </a:cubicBezTo>
                  <a:cubicBezTo>
                    <a:pt x="23" y="61"/>
                    <a:pt x="23" y="61"/>
                    <a:pt x="23" y="61"/>
                  </a:cubicBezTo>
                  <a:cubicBezTo>
                    <a:pt x="23" y="61"/>
                    <a:pt x="23" y="61"/>
                    <a:pt x="23" y="61"/>
                  </a:cubicBezTo>
                  <a:close/>
                  <a:moveTo>
                    <a:pt x="55" y="62"/>
                  </a:moveTo>
                  <a:cubicBezTo>
                    <a:pt x="54" y="62"/>
                    <a:pt x="53" y="61"/>
                    <a:pt x="55" y="62"/>
                  </a:cubicBezTo>
                  <a:close/>
                  <a:moveTo>
                    <a:pt x="9" y="24"/>
                  </a:moveTo>
                  <a:cubicBezTo>
                    <a:pt x="9" y="26"/>
                    <a:pt x="9" y="25"/>
                    <a:pt x="7" y="25"/>
                  </a:cubicBezTo>
                  <a:cubicBezTo>
                    <a:pt x="8" y="25"/>
                    <a:pt x="8" y="25"/>
                    <a:pt x="9" y="2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4" name="Freeform 9377"/>
            <p:cNvSpPr>
              <a:spLocks noChangeArrowheads="1"/>
            </p:cNvSpPr>
            <p:nvPr/>
          </p:nvSpPr>
          <p:spPr bwMode="auto">
            <a:xfrm>
              <a:off x="514350" y="785813"/>
              <a:ext cx="68263" cy="26988"/>
            </a:xfrm>
            <a:custGeom>
              <a:avLst/>
              <a:gdLst>
                <a:gd name="T0" fmla="*/ 2 w 18"/>
                <a:gd name="T1" fmla="*/ 7 h 7"/>
                <a:gd name="T2" fmla="*/ 13 w 18"/>
                <a:gd name="T3" fmla="*/ 2 h 7"/>
                <a:gd name="T4" fmla="*/ 16 w 18"/>
                <a:gd name="T5" fmla="*/ 1 h 7"/>
                <a:gd name="T6" fmla="*/ 14 w 18"/>
                <a:gd name="T7" fmla="*/ 3 h 7"/>
                <a:gd name="T8" fmla="*/ 8 w 18"/>
                <a:gd name="T9" fmla="*/ 7 h 7"/>
                <a:gd name="T10" fmla="*/ 9 w 18"/>
                <a:gd name="T11" fmla="*/ 7 h 7"/>
                <a:gd name="T12" fmla="*/ 18 w 18"/>
                <a:gd name="T13" fmla="*/ 1 h 7"/>
                <a:gd name="T14" fmla="*/ 17 w 18"/>
                <a:gd name="T15" fmla="*/ 0 h 7"/>
                <a:gd name="T16" fmla="*/ 1 w 18"/>
                <a:gd name="T17" fmla="*/ 7 h 7"/>
                <a:gd name="T18" fmla="*/ 2 w 18"/>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2" y="7"/>
                  </a:moveTo>
                  <a:cubicBezTo>
                    <a:pt x="6" y="5"/>
                    <a:pt x="9" y="4"/>
                    <a:pt x="13" y="2"/>
                  </a:cubicBezTo>
                  <a:cubicBezTo>
                    <a:pt x="14" y="2"/>
                    <a:pt x="15" y="1"/>
                    <a:pt x="16" y="1"/>
                  </a:cubicBezTo>
                  <a:cubicBezTo>
                    <a:pt x="15" y="1"/>
                    <a:pt x="15" y="2"/>
                    <a:pt x="14" y="3"/>
                  </a:cubicBezTo>
                  <a:cubicBezTo>
                    <a:pt x="12" y="4"/>
                    <a:pt x="10" y="6"/>
                    <a:pt x="8" y="7"/>
                  </a:cubicBezTo>
                  <a:cubicBezTo>
                    <a:pt x="8" y="7"/>
                    <a:pt x="9" y="7"/>
                    <a:pt x="9" y="7"/>
                  </a:cubicBezTo>
                  <a:cubicBezTo>
                    <a:pt x="12" y="5"/>
                    <a:pt x="15" y="3"/>
                    <a:pt x="18" y="1"/>
                  </a:cubicBezTo>
                  <a:cubicBezTo>
                    <a:pt x="18" y="0"/>
                    <a:pt x="17" y="0"/>
                    <a:pt x="17" y="0"/>
                  </a:cubicBezTo>
                  <a:cubicBezTo>
                    <a:pt x="12" y="2"/>
                    <a:pt x="6" y="5"/>
                    <a:pt x="1" y="7"/>
                  </a:cubicBezTo>
                  <a:cubicBezTo>
                    <a:pt x="0" y="7"/>
                    <a:pt x="2" y="7"/>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5" name="Freeform 9378"/>
            <p:cNvSpPr>
              <a:spLocks noChangeArrowheads="1"/>
            </p:cNvSpPr>
            <p:nvPr/>
          </p:nvSpPr>
          <p:spPr bwMode="auto">
            <a:xfrm>
              <a:off x="488950" y="711200"/>
              <a:ext cx="131763" cy="96838"/>
            </a:xfrm>
            <a:custGeom>
              <a:avLst/>
              <a:gdLst>
                <a:gd name="T0" fmla="*/ 34 w 35"/>
                <a:gd name="T1" fmla="*/ 0 h 26"/>
                <a:gd name="T2" fmla="*/ 1 w 35"/>
                <a:gd name="T3" fmla="*/ 25 h 26"/>
                <a:gd name="T4" fmla="*/ 2 w 35"/>
                <a:gd name="T5" fmla="*/ 26 h 26"/>
                <a:gd name="T6" fmla="*/ 35 w 35"/>
                <a:gd name="T7" fmla="*/ 1 h 26"/>
                <a:gd name="T8" fmla="*/ 34 w 35"/>
                <a:gd name="T9" fmla="*/ 0 h 26"/>
              </a:gdLst>
              <a:ahLst/>
              <a:cxnLst>
                <a:cxn ang="0">
                  <a:pos x="T0" y="T1"/>
                </a:cxn>
                <a:cxn ang="0">
                  <a:pos x="T2" y="T3"/>
                </a:cxn>
                <a:cxn ang="0">
                  <a:pos x="T4" y="T5"/>
                </a:cxn>
                <a:cxn ang="0">
                  <a:pos x="T6" y="T7"/>
                </a:cxn>
                <a:cxn ang="0">
                  <a:pos x="T8" y="T9"/>
                </a:cxn>
              </a:cxnLst>
              <a:rect l="0" t="0" r="r" b="b"/>
              <a:pathLst>
                <a:path w="35" h="26">
                  <a:moveTo>
                    <a:pt x="34" y="0"/>
                  </a:moveTo>
                  <a:cubicBezTo>
                    <a:pt x="23" y="9"/>
                    <a:pt x="12" y="17"/>
                    <a:pt x="1" y="25"/>
                  </a:cubicBezTo>
                  <a:cubicBezTo>
                    <a:pt x="0" y="26"/>
                    <a:pt x="2" y="26"/>
                    <a:pt x="2" y="26"/>
                  </a:cubicBezTo>
                  <a:cubicBezTo>
                    <a:pt x="13" y="17"/>
                    <a:pt x="24" y="10"/>
                    <a:pt x="35" y="1"/>
                  </a:cubicBezTo>
                  <a:cubicBezTo>
                    <a:pt x="35" y="1"/>
                    <a:pt x="34" y="0"/>
                    <a:pt x="3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6" name="Freeform 9379"/>
            <p:cNvSpPr>
              <a:spLocks noChangeArrowheads="1"/>
            </p:cNvSpPr>
            <p:nvPr/>
          </p:nvSpPr>
          <p:spPr bwMode="auto">
            <a:xfrm>
              <a:off x="360363" y="669925"/>
              <a:ext cx="255588" cy="138113"/>
            </a:xfrm>
            <a:custGeom>
              <a:avLst/>
              <a:gdLst>
                <a:gd name="T0" fmla="*/ 2 w 68"/>
                <a:gd name="T1" fmla="*/ 37 h 37"/>
                <a:gd name="T2" fmla="*/ 67 w 68"/>
                <a:gd name="T3" fmla="*/ 1 h 37"/>
                <a:gd name="T4" fmla="*/ 67 w 68"/>
                <a:gd name="T5" fmla="*/ 1 h 37"/>
                <a:gd name="T6" fmla="*/ 1 w 68"/>
                <a:gd name="T7" fmla="*/ 36 h 37"/>
                <a:gd name="T8" fmla="*/ 2 w 68"/>
                <a:gd name="T9" fmla="*/ 37 h 37"/>
              </a:gdLst>
              <a:ahLst/>
              <a:cxnLst>
                <a:cxn ang="0">
                  <a:pos x="T0" y="T1"/>
                </a:cxn>
                <a:cxn ang="0">
                  <a:pos x="T2" y="T3"/>
                </a:cxn>
                <a:cxn ang="0">
                  <a:pos x="T4" y="T5"/>
                </a:cxn>
                <a:cxn ang="0">
                  <a:pos x="T6" y="T7"/>
                </a:cxn>
                <a:cxn ang="0">
                  <a:pos x="T8" y="T9"/>
                </a:cxn>
              </a:cxnLst>
              <a:rect l="0" t="0" r="r" b="b"/>
              <a:pathLst>
                <a:path w="68" h="37">
                  <a:moveTo>
                    <a:pt x="2" y="37"/>
                  </a:moveTo>
                  <a:cubicBezTo>
                    <a:pt x="24" y="26"/>
                    <a:pt x="43" y="8"/>
                    <a:pt x="67" y="1"/>
                  </a:cubicBezTo>
                  <a:cubicBezTo>
                    <a:pt x="68" y="1"/>
                    <a:pt x="67" y="0"/>
                    <a:pt x="67" y="1"/>
                  </a:cubicBezTo>
                  <a:cubicBezTo>
                    <a:pt x="42" y="7"/>
                    <a:pt x="24" y="25"/>
                    <a:pt x="1" y="36"/>
                  </a:cubicBezTo>
                  <a:cubicBezTo>
                    <a:pt x="0" y="37"/>
                    <a:pt x="2" y="37"/>
                    <a:pt x="2" y="3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7" name="Freeform 9380"/>
            <p:cNvSpPr>
              <a:spLocks noChangeArrowheads="1"/>
            </p:cNvSpPr>
            <p:nvPr/>
          </p:nvSpPr>
          <p:spPr bwMode="auto">
            <a:xfrm>
              <a:off x="357188" y="639763"/>
              <a:ext cx="255588" cy="168275"/>
            </a:xfrm>
            <a:custGeom>
              <a:avLst/>
              <a:gdLst>
                <a:gd name="T0" fmla="*/ 67 w 68"/>
                <a:gd name="T1" fmla="*/ 1 h 45"/>
                <a:gd name="T2" fmla="*/ 0 w 68"/>
                <a:gd name="T3" fmla="*/ 44 h 45"/>
                <a:gd name="T4" fmla="*/ 2 w 68"/>
                <a:gd name="T5" fmla="*/ 44 h 45"/>
                <a:gd name="T6" fmla="*/ 68 w 68"/>
                <a:gd name="T7" fmla="*/ 1 h 45"/>
                <a:gd name="T8" fmla="*/ 67 w 68"/>
                <a:gd name="T9" fmla="*/ 1 h 45"/>
              </a:gdLst>
              <a:ahLst/>
              <a:cxnLst>
                <a:cxn ang="0">
                  <a:pos x="T0" y="T1"/>
                </a:cxn>
                <a:cxn ang="0">
                  <a:pos x="T2" y="T3"/>
                </a:cxn>
                <a:cxn ang="0">
                  <a:pos x="T4" y="T5"/>
                </a:cxn>
                <a:cxn ang="0">
                  <a:pos x="T6" y="T7"/>
                </a:cxn>
                <a:cxn ang="0">
                  <a:pos x="T8" y="T9"/>
                </a:cxn>
              </a:cxnLst>
              <a:rect l="0" t="0" r="r" b="b"/>
              <a:pathLst>
                <a:path w="68" h="45">
                  <a:moveTo>
                    <a:pt x="67" y="1"/>
                  </a:moveTo>
                  <a:cubicBezTo>
                    <a:pt x="44" y="15"/>
                    <a:pt x="20" y="26"/>
                    <a:pt x="0" y="44"/>
                  </a:cubicBezTo>
                  <a:cubicBezTo>
                    <a:pt x="0" y="45"/>
                    <a:pt x="1" y="45"/>
                    <a:pt x="2" y="44"/>
                  </a:cubicBezTo>
                  <a:cubicBezTo>
                    <a:pt x="21" y="26"/>
                    <a:pt x="46" y="15"/>
                    <a:pt x="68" y="1"/>
                  </a:cubicBezTo>
                  <a:cubicBezTo>
                    <a:pt x="68" y="0"/>
                    <a:pt x="67" y="0"/>
                    <a:pt x="6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8" name="Freeform 9381"/>
            <p:cNvSpPr>
              <a:spLocks noChangeArrowheads="1"/>
            </p:cNvSpPr>
            <p:nvPr/>
          </p:nvSpPr>
          <p:spPr bwMode="auto">
            <a:xfrm>
              <a:off x="290513" y="612775"/>
              <a:ext cx="322263" cy="192088"/>
            </a:xfrm>
            <a:custGeom>
              <a:avLst/>
              <a:gdLst>
                <a:gd name="T0" fmla="*/ 2 w 86"/>
                <a:gd name="T1" fmla="*/ 51 h 51"/>
                <a:gd name="T2" fmla="*/ 85 w 86"/>
                <a:gd name="T3" fmla="*/ 0 h 51"/>
                <a:gd name="T4" fmla="*/ 85 w 86"/>
                <a:gd name="T5" fmla="*/ 0 h 51"/>
                <a:gd name="T6" fmla="*/ 1 w 86"/>
                <a:gd name="T7" fmla="*/ 50 h 51"/>
                <a:gd name="T8" fmla="*/ 2 w 86"/>
                <a:gd name="T9" fmla="*/ 51 h 51"/>
              </a:gdLst>
              <a:ahLst/>
              <a:cxnLst>
                <a:cxn ang="0">
                  <a:pos x="T0" y="T1"/>
                </a:cxn>
                <a:cxn ang="0">
                  <a:pos x="T2" y="T3"/>
                </a:cxn>
                <a:cxn ang="0">
                  <a:pos x="T4" y="T5"/>
                </a:cxn>
                <a:cxn ang="0">
                  <a:pos x="T6" y="T7"/>
                </a:cxn>
                <a:cxn ang="0">
                  <a:pos x="T8" y="T9"/>
                </a:cxn>
              </a:cxnLst>
              <a:rect l="0" t="0" r="r" b="b"/>
              <a:pathLst>
                <a:path w="86" h="51">
                  <a:moveTo>
                    <a:pt x="2" y="51"/>
                  </a:moveTo>
                  <a:cubicBezTo>
                    <a:pt x="30" y="34"/>
                    <a:pt x="57" y="16"/>
                    <a:pt x="85" y="0"/>
                  </a:cubicBezTo>
                  <a:cubicBezTo>
                    <a:pt x="86" y="0"/>
                    <a:pt x="85" y="0"/>
                    <a:pt x="85" y="0"/>
                  </a:cubicBezTo>
                  <a:cubicBezTo>
                    <a:pt x="56" y="15"/>
                    <a:pt x="29" y="34"/>
                    <a:pt x="1" y="50"/>
                  </a:cubicBezTo>
                  <a:cubicBezTo>
                    <a:pt x="0" y="51"/>
                    <a:pt x="2" y="51"/>
                    <a:pt x="2" y="5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9" name="Freeform 9382"/>
            <p:cNvSpPr>
              <a:spLocks noChangeArrowheads="1"/>
            </p:cNvSpPr>
            <p:nvPr/>
          </p:nvSpPr>
          <p:spPr bwMode="auto">
            <a:xfrm>
              <a:off x="260350" y="582613"/>
              <a:ext cx="349250" cy="222250"/>
            </a:xfrm>
            <a:custGeom>
              <a:avLst/>
              <a:gdLst>
                <a:gd name="T0" fmla="*/ 92 w 93"/>
                <a:gd name="T1" fmla="*/ 0 h 59"/>
                <a:gd name="T2" fmla="*/ 1 w 93"/>
                <a:gd name="T3" fmla="*/ 58 h 59"/>
                <a:gd name="T4" fmla="*/ 2 w 93"/>
                <a:gd name="T5" fmla="*/ 59 h 59"/>
                <a:gd name="T6" fmla="*/ 92 w 93"/>
                <a:gd name="T7" fmla="*/ 0 h 59"/>
                <a:gd name="T8" fmla="*/ 92 w 93"/>
                <a:gd name="T9" fmla="*/ 0 h 59"/>
              </a:gdLst>
              <a:ahLst/>
              <a:cxnLst>
                <a:cxn ang="0">
                  <a:pos x="T0" y="T1"/>
                </a:cxn>
                <a:cxn ang="0">
                  <a:pos x="T2" y="T3"/>
                </a:cxn>
                <a:cxn ang="0">
                  <a:pos x="T4" y="T5"/>
                </a:cxn>
                <a:cxn ang="0">
                  <a:pos x="T6" y="T7"/>
                </a:cxn>
                <a:cxn ang="0">
                  <a:pos x="T8" y="T9"/>
                </a:cxn>
              </a:cxnLst>
              <a:rect l="0" t="0" r="r" b="b"/>
              <a:pathLst>
                <a:path w="93" h="59">
                  <a:moveTo>
                    <a:pt x="92" y="0"/>
                  </a:moveTo>
                  <a:cubicBezTo>
                    <a:pt x="62" y="21"/>
                    <a:pt x="30" y="38"/>
                    <a:pt x="1" y="58"/>
                  </a:cubicBezTo>
                  <a:cubicBezTo>
                    <a:pt x="0" y="59"/>
                    <a:pt x="1" y="59"/>
                    <a:pt x="2" y="59"/>
                  </a:cubicBezTo>
                  <a:cubicBezTo>
                    <a:pt x="31" y="38"/>
                    <a:pt x="63" y="21"/>
                    <a:pt x="92" y="0"/>
                  </a:cubicBezTo>
                  <a:cubicBezTo>
                    <a:pt x="93" y="0"/>
                    <a:pt x="92"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0" name="Freeform 9383"/>
            <p:cNvSpPr>
              <a:spLocks noChangeArrowheads="1"/>
            </p:cNvSpPr>
            <p:nvPr/>
          </p:nvSpPr>
          <p:spPr bwMode="auto">
            <a:xfrm>
              <a:off x="184150" y="560388"/>
              <a:ext cx="428625" cy="247650"/>
            </a:xfrm>
            <a:custGeom>
              <a:avLst/>
              <a:gdLst>
                <a:gd name="T0" fmla="*/ 1 w 114"/>
                <a:gd name="T1" fmla="*/ 66 h 66"/>
                <a:gd name="T2" fmla="*/ 54 w 114"/>
                <a:gd name="T3" fmla="*/ 34 h 66"/>
                <a:gd name="T4" fmla="*/ 113 w 114"/>
                <a:gd name="T5" fmla="*/ 1 h 66"/>
                <a:gd name="T6" fmla="*/ 112 w 114"/>
                <a:gd name="T7" fmla="*/ 0 h 66"/>
                <a:gd name="T8" fmla="*/ 71 w 114"/>
                <a:gd name="T9" fmla="*/ 23 h 66"/>
                <a:gd name="T10" fmla="*/ 0 w 114"/>
                <a:gd name="T11" fmla="*/ 65 h 66"/>
                <a:gd name="T12" fmla="*/ 1 w 114"/>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114" h="66">
                  <a:moveTo>
                    <a:pt x="1" y="66"/>
                  </a:moveTo>
                  <a:cubicBezTo>
                    <a:pt x="19" y="55"/>
                    <a:pt x="37" y="45"/>
                    <a:pt x="54" y="34"/>
                  </a:cubicBezTo>
                  <a:cubicBezTo>
                    <a:pt x="73" y="23"/>
                    <a:pt x="91" y="8"/>
                    <a:pt x="113" y="1"/>
                  </a:cubicBezTo>
                  <a:cubicBezTo>
                    <a:pt x="114" y="0"/>
                    <a:pt x="113" y="0"/>
                    <a:pt x="112" y="0"/>
                  </a:cubicBezTo>
                  <a:cubicBezTo>
                    <a:pt x="97" y="6"/>
                    <a:pt x="84" y="14"/>
                    <a:pt x="71" y="23"/>
                  </a:cubicBezTo>
                  <a:cubicBezTo>
                    <a:pt x="48" y="38"/>
                    <a:pt x="24" y="51"/>
                    <a:pt x="0" y="65"/>
                  </a:cubicBezTo>
                  <a:cubicBezTo>
                    <a:pt x="0" y="66"/>
                    <a:pt x="1" y="66"/>
                    <a:pt x="1"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1" name="Freeform 9384"/>
            <p:cNvSpPr>
              <a:spLocks noChangeArrowheads="1"/>
            </p:cNvSpPr>
            <p:nvPr/>
          </p:nvSpPr>
          <p:spPr bwMode="auto">
            <a:xfrm>
              <a:off x="65088" y="477838"/>
              <a:ext cx="558800" cy="346075"/>
            </a:xfrm>
            <a:custGeom>
              <a:avLst/>
              <a:gdLst>
                <a:gd name="T0" fmla="*/ 147 w 149"/>
                <a:gd name="T1" fmla="*/ 0 h 92"/>
                <a:gd name="T2" fmla="*/ 3 w 149"/>
                <a:gd name="T3" fmla="*/ 89 h 92"/>
                <a:gd name="T4" fmla="*/ 3 w 149"/>
                <a:gd name="T5" fmla="*/ 90 h 92"/>
                <a:gd name="T6" fmla="*/ 121 w 149"/>
                <a:gd name="T7" fmla="*/ 24 h 92"/>
                <a:gd name="T8" fmla="*/ 133 w 149"/>
                <a:gd name="T9" fmla="*/ 19 h 92"/>
                <a:gd name="T10" fmla="*/ 126 w 149"/>
                <a:gd name="T11" fmla="*/ 27 h 92"/>
                <a:gd name="T12" fmla="*/ 94 w 149"/>
                <a:gd name="T13" fmla="*/ 47 h 92"/>
                <a:gd name="T14" fmla="*/ 30 w 149"/>
                <a:gd name="T15" fmla="*/ 88 h 92"/>
                <a:gd name="T16" fmla="*/ 31 w 149"/>
                <a:gd name="T17" fmla="*/ 88 h 92"/>
                <a:gd name="T18" fmla="*/ 146 w 149"/>
                <a:gd name="T19" fmla="*/ 15 h 92"/>
                <a:gd name="T20" fmla="*/ 146 w 149"/>
                <a:gd name="T21" fmla="*/ 14 h 92"/>
                <a:gd name="T22" fmla="*/ 21 w 149"/>
                <a:gd name="T23" fmla="*/ 80 h 92"/>
                <a:gd name="T24" fmla="*/ 16 w 149"/>
                <a:gd name="T25" fmla="*/ 81 h 92"/>
                <a:gd name="T26" fmla="*/ 34 w 149"/>
                <a:gd name="T27" fmla="*/ 69 h 92"/>
                <a:gd name="T28" fmla="*/ 72 w 149"/>
                <a:gd name="T29" fmla="*/ 46 h 92"/>
                <a:gd name="T30" fmla="*/ 148 w 149"/>
                <a:gd name="T31" fmla="*/ 1 h 92"/>
                <a:gd name="T32" fmla="*/ 147 w 149"/>
                <a:gd name="T3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92">
                  <a:moveTo>
                    <a:pt x="147" y="0"/>
                  </a:moveTo>
                  <a:cubicBezTo>
                    <a:pt x="100" y="31"/>
                    <a:pt x="49" y="56"/>
                    <a:pt x="3" y="89"/>
                  </a:cubicBezTo>
                  <a:cubicBezTo>
                    <a:pt x="2" y="90"/>
                    <a:pt x="3" y="90"/>
                    <a:pt x="3" y="90"/>
                  </a:cubicBezTo>
                  <a:cubicBezTo>
                    <a:pt x="44" y="70"/>
                    <a:pt x="80" y="43"/>
                    <a:pt x="121" y="24"/>
                  </a:cubicBezTo>
                  <a:cubicBezTo>
                    <a:pt x="125" y="23"/>
                    <a:pt x="129" y="21"/>
                    <a:pt x="133" y="19"/>
                  </a:cubicBezTo>
                  <a:cubicBezTo>
                    <a:pt x="149" y="13"/>
                    <a:pt x="127" y="26"/>
                    <a:pt x="126" y="27"/>
                  </a:cubicBezTo>
                  <a:cubicBezTo>
                    <a:pt x="116" y="34"/>
                    <a:pt x="105" y="41"/>
                    <a:pt x="94" y="47"/>
                  </a:cubicBezTo>
                  <a:cubicBezTo>
                    <a:pt x="73" y="61"/>
                    <a:pt x="51" y="74"/>
                    <a:pt x="30" y="88"/>
                  </a:cubicBezTo>
                  <a:cubicBezTo>
                    <a:pt x="29" y="88"/>
                    <a:pt x="30" y="89"/>
                    <a:pt x="31" y="88"/>
                  </a:cubicBezTo>
                  <a:cubicBezTo>
                    <a:pt x="69" y="63"/>
                    <a:pt x="108" y="40"/>
                    <a:pt x="146" y="15"/>
                  </a:cubicBezTo>
                  <a:cubicBezTo>
                    <a:pt x="147" y="14"/>
                    <a:pt x="146" y="14"/>
                    <a:pt x="146" y="14"/>
                  </a:cubicBezTo>
                  <a:cubicBezTo>
                    <a:pt x="101" y="29"/>
                    <a:pt x="62" y="57"/>
                    <a:pt x="21" y="80"/>
                  </a:cubicBezTo>
                  <a:cubicBezTo>
                    <a:pt x="18" y="81"/>
                    <a:pt x="0" y="92"/>
                    <a:pt x="16" y="81"/>
                  </a:cubicBezTo>
                  <a:cubicBezTo>
                    <a:pt x="22" y="77"/>
                    <a:pt x="28" y="73"/>
                    <a:pt x="34" y="69"/>
                  </a:cubicBezTo>
                  <a:cubicBezTo>
                    <a:pt x="47" y="61"/>
                    <a:pt x="59" y="54"/>
                    <a:pt x="72" y="46"/>
                  </a:cubicBezTo>
                  <a:cubicBezTo>
                    <a:pt x="97" y="31"/>
                    <a:pt x="123" y="17"/>
                    <a:pt x="148" y="1"/>
                  </a:cubicBezTo>
                  <a:cubicBezTo>
                    <a:pt x="149" y="0"/>
                    <a:pt x="147" y="0"/>
                    <a:pt x="14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2" name="Freeform 9385"/>
            <p:cNvSpPr>
              <a:spLocks noChangeArrowheads="1"/>
            </p:cNvSpPr>
            <p:nvPr/>
          </p:nvSpPr>
          <p:spPr bwMode="auto">
            <a:xfrm>
              <a:off x="30163" y="439738"/>
              <a:ext cx="593725" cy="350838"/>
            </a:xfrm>
            <a:custGeom>
              <a:avLst/>
              <a:gdLst>
                <a:gd name="T0" fmla="*/ 156 w 158"/>
                <a:gd name="T1" fmla="*/ 1 h 93"/>
                <a:gd name="T2" fmla="*/ 1 w 158"/>
                <a:gd name="T3" fmla="*/ 92 h 93"/>
                <a:gd name="T4" fmla="*/ 2 w 158"/>
                <a:gd name="T5" fmla="*/ 93 h 93"/>
                <a:gd name="T6" fmla="*/ 156 w 158"/>
                <a:gd name="T7" fmla="*/ 8 h 93"/>
                <a:gd name="T8" fmla="*/ 155 w 158"/>
                <a:gd name="T9" fmla="*/ 8 h 93"/>
                <a:gd name="T10" fmla="*/ 8 w 158"/>
                <a:gd name="T11" fmla="*/ 89 h 93"/>
                <a:gd name="T12" fmla="*/ 37 w 158"/>
                <a:gd name="T13" fmla="*/ 68 h 93"/>
                <a:gd name="T14" fmla="*/ 74 w 158"/>
                <a:gd name="T15" fmla="*/ 46 h 93"/>
                <a:gd name="T16" fmla="*/ 157 w 158"/>
                <a:gd name="T17" fmla="*/ 1 h 93"/>
                <a:gd name="T18" fmla="*/ 156 w 158"/>
                <a:gd name="T19" fmla="*/ 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93">
                  <a:moveTo>
                    <a:pt x="156" y="1"/>
                  </a:moveTo>
                  <a:cubicBezTo>
                    <a:pt x="103" y="30"/>
                    <a:pt x="49" y="56"/>
                    <a:pt x="1" y="92"/>
                  </a:cubicBezTo>
                  <a:cubicBezTo>
                    <a:pt x="0" y="93"/>
                    <a:pt x="1" y="93"/>
                    <a:pt x="2" y="93"/>
                  </a:cubicBezTo>
                  <a:cubicBezTo>
                    <a:pt x="56" y="69"/>
                    <a:pt x="102" y="32"/>
                    <a:pt x="156" y="8"/>
                  </a:cubicBezTo>
                  <a:cubicBezTo>
                    <a:pt x="157" y="8"/>
                    <a:pt x="156" y="7"/>
                    <a:pt x="155" y="8"/>
                  </a:cubicBezTo>
                  <a:cubicBezTo>
                    <a:pt x="104" y="31"/>
                    <a:pt x="59" y="66"/>
                    <a:pt x="8" y="89"/>
                  </a:cubicBezTo>
                  <a:cubicBezTo>
                    <a:pt x="17" y="85"/>
                    <a:pt x="28" y="74"/>
                    <a:pt x="37" y="68"/>
                  </a:cubicBezTo>
                  <a:cubicBezTo>
                    <a:pt x="50" y="60"/>
                    <a:pt x="62" y="53"/>
                    <a:pt x="74" y="46"/>
                  </a:cubicBezTo>
                  <a:cubicBezTo>
                    <a:pt x="102" y="30"/>
                    <a:pt x="129" y="16"/>
                    <a:pt x="157" y="1"/>
                  </a:cubicBezTo>
                  <a:cubicBezTo>
                    <a:pt x="158" y="1"/>
                    <a:pt x="156" y="0"/>
                    <a:pt x="15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3" name="Freeform 9386"/>
            <p:cNvSpPr>
              <a:spLocks noChangeArrowheads="1"/>
            </p:cNvSpPr>
            <p:nvPr/>
          </p:nvSpPr>
          <p:spPr bwMode="auto">
            <a:xfrm>
              <a:off x="12700" y="406400"/>
              <a:ext cx="608013" cy="304800"/>
            </a:xfrm>
            <a:custGeom>
              <a:avLst/>
              <a:gdLst>
                <a:gd name="T0" fmla="*/ 2 w 162"/>
                <a:gd name="T1" fmla="*/ 81 h 81"/>
                <a:gd name="T2" fmla="*/ 161 w 162"/>
                <a:gd name="T3" fmla="*/ 1 h 81"/>
                <a:gd name="T4" fmla="*/ 161 w 162"/>
                <a:gd name="T5" fmla="*/ 0 h 81"/>
                <a:gd name="T6" fmla="*/ 1 w 162"/>
                <a:gd name="T7" fmla="*/ 80 h 81"/>
                <a:gd name="T8" fmla="*/ 2 w 162"/>
                <a:gd name="T9" fmla="*/ 81 h 81"/>
              </a:gdLst>
              <a:ahLst/>
              <a:cxnLst>
                <a:cxn ang="0">
                  <a:pos x="T0" y="T1"/>
                </a:cxn>
                <a:cxn ang="0">
                  <a:pos x="T2" y="T3"/>
                </a:cxn>
                <a:cxn ang="0">
                  <a:pos x="T4" y="T5"/>
                </a:cxn>
                <a:cxn ang="0">
                  <a:pos x="T6" y="T7"/>
                </a:cxn>
                <a:cxn ang="0">
                  <a:pos x="T8" y="T9"/>
                </a:cxn>
              </a:cxnLst>
              <a:rect l="0" t="0" r="r" b="b"/>
              <a:pathLst>
                <a:path w="162" h="81">
                  <a:moveTo>
                    <a:pt x="2" y="81"/>
                  </a:moveTo>
                  <a:cubicBezTo>
                    <a:pt x="56" y="55"/>
                    <a:pt x="106" y="24"/>
                    <a:pt x="161" y="1"/>
                  </a:cubicBezTo>
                  <a:cubicBezTo>
                    <a:pt x="162" y="0"/>
                    <a:pt x="161" y="0"/>
                    <a:pt x="161" y="0"/>
                  </a:cubicBezTo>
                  <a:cubicBezTo>
                    <a:pt x="106" y="24"/>
                    <a:pt x="55" y="55"/>
                    <a:pt x="1" y="80"/>
                  </a:cubicBezTo>
                  <a:cubicBezTo>
                    <a:pt x="0" y="81"/>
                    <a:pt x="1" y="81"/>
                    <a:pt x="2" y="8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4" name="Freeform 9387"/>
            <p:cNvSpPr>
              <a:spLocks noChangeArrowheads="1"/>
            </p:cNvSpPr>
            <p:nvPr/>
          </p:nvSpPr>
          <p:spPr bwMode="auto">
            <a:xfrm>
              <a:off x="12700" y="338138"/>
              <a:ext cx="608013" cy="357188"/>
            </a:xfrm>
            <a:custGeom>
              <a:avLst/>
              <a:gdLst>
                <a:gd name="T0" fmla="*/ 161 w 162"/>
                <a:gd name="T1" fmla="*/ 0 h 95"/>
                <a:gd name="T2" fmla="*/ 0 w 162"/>
                <a:gd name="T3" fmla="*/ 94 h 95"/>
                <a:gd name="T4" fmla="*/ 1 w 162"/>
                <a:gd name="T5" fmla="*/ 95 h 95"/>
                <a:gd name="T6" fmla="*/ 162 w 162"/>
                <a:gd name="T7" fmla="*/ 1 h 95"/>
                <a:gd name="T8" fmla="*/ 161 w 162"/>
                <a:gd name="T9" fmla="*/ 0 h 95"/>
              </a:gdLst>
              <a:ahLst/>
              <a:cxnLst>
                <a:cxn ang="0">
                  <a:pos x="T0" y="T1"/>
                </a:cxn>
                <a:cxn ang="0">
                  <a:pos x="T2" y="T3"/>
                </a:cxn>
                <a:cxn ang="0">
                  <a:pos x="T4" y="T5"/>
                </a:cxn>
                <a:cxn ang="0">
                  <a:pos x="T6" y="T7"/>
                </a:cxn>
                <a:cxn ang="0">
                  <a:pos x="T8" y="T9"/>
                </a:cxn>
              </a:cxnLst>
              <a:rect l="0" t="0" r="r" b="b"/>
              <a:pathLst>
                <a:path w="162" h="95">
                  <a:moveTo>
                    <a:pt x="161" y="0"/>
                  </a:moveTo>
                  <a:cubicBezTo>
                    <a:pt x="107" y="31"/>
                    <a:pt x="51" y="59"/>
                    <a:pt x="0" y="94"/>
                  </a:cubicBezTo>
                  <a:cubicBezTo>
                    <a:pt x="0" y="95"/>
                    <a:pt x="1" y="95"/>
                    <a:pt x="1" y="95"/>
                  </a:cubicBezTo>
                  <a:cubicBezTo>
                    <a:pt x="52" y="59"/>
                    <a:pt x="108" y="32"/>
                    <a:pt x="162" y="1"/>
                  </a:cubicBezTo>
                  <a:cubicBezTo>
                    <a:pt x="162" y="1"/>
                    <a:pt x="162" y="0"/>
                    <a:pt x="16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5" name="Freeform 9388"/>
            <p:cNvSpPr>
              <a:spLocks noChangeArrowheads="1"/>
            </p:cNvSpPr>
            <p:nvPr/>
          </p:nvSpPr>
          <p:spPr bwMode="auto">
            <a:xfrm>
              <a:off x="23813" y="315913"/>
              <a:ext cx="600075" cy="307975"/>
            </a:xfrm>
            <a:custGeom>
              <a:avLst/>
              <a:gdLst>
                <a:gd name="T0" fmla="*/ 1 w 160"/>
                <a:gd name="T1" fmla="*/ 82 h 82"/>
                <a:gd name="T2" fmla="*/ 159 w 160"/>
                <a:gd name="T3" fmla="*/ 1 h 82"/>
                <a:gd name="T4" fmla="*/ 159 w 160"/>
                <a:gd name="T5" fmla="*/ 0 h 82"/>
                <a:gd name="T6" fmla="*/ 1 w 160"/>
                <a:gd name="T7" fmla="*/ 81 h 82"/>
                <a:gd name="T8" fmla="*/ 1 w 160"/>
                <a:gd name="T9" fmla="*/ 82 h 82"/>
              </a:gdLst>
              <a:ahLst/>
              <a:cxnLst>
                <a:cxn ang="0">
                  <a:pos x="T0" y="T1"/>
                </a:cxn>
                <a:cxn ang="0">
                  <a:pos x="T2" y="T3"/>
                </a:cxn>
                <a:cxn ang="0">
                  <a:pos x="T4" y="T5"/>
                </a:cxn>
                <a:cxn ang="0">
                  <a:pos x="T6" y="T7"/>
                </a:cxn>
                <a:cxn ang="0">
                  <a:pos x="T8" y="T9"/>
                </a:cxn>
              </a:cxnLst>
              <a:rect l="0" t="0" r="r" b="b"/>
              <a:pathLst>
                <a:path w="160" h="82">
                  <a:moveTo>
                    <a:pt x="1" y="82"/>
                  </a:moveTo>
                  <a:cubicBezTo>
                    <a:pt x="56" y="58"/>
                    <a:pt x="105" y="24"/>
                    <a:pt x="159" y="1"/>
                  </a:cubicBezTo>
                  <a:cubicBezTo>
                    <a:pt x="160" y="1"/>
                    <a:pt x="160" y="0"/>
                    <a:pt x="159" y="0"/>
                  </a:cubicBezTo>
                  <a:cubicBezTo>
                    <a:pt x="104" y="23"/>
                    <a:pt x="55" y="58"/>
                    <a:pt x="1" y="81"/>
                  </a:cubicBezTo>
                  <a:cubicBezTo>
                    <a:pt x="0" y="82"/>
                    <a:pt x="0" y="82"/>
                    <a:pt x="1" y="8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6" name="Freeform 9389"/>
            <p:cNvSpPr>
              <a:spLocks noChangeArrowheads="1"/>
            </p:cNvSpPr>
            <p:nvPr/>
          </p:nvSpPr>
          <p:spPr bwMode="auto">
            <a:xfrm>
              <a:off x="23813" y="271463"/>
              <a:ext cx="585788" cy="330200"/>
            </a:xfrm>
            <a:custGeom>
              <a:avLst/>
              <a:gdLst>
                <a:gd name="T0" fmla="*/ 155 w 156"/>
                <a:gd name="T1" fmla="*/ 0 h 88"/>
                <a:gd name="T2" fmla="*/ 0 w 156"/>
                <a:gd name="T3" fmla="*/ 87 h 88"/>
                <a:gd name="T4" fmla="*/ 1 w 156"/>
                <a:gd name="T5" fmla="*/ 88 h 88"/>
                <a:gd name="T6" fmla="*/ 155 w 156"/>
                <a:gd name="T7" fmla="*/ 1 h 88"/>
                <a:gd name="T8" fmla="*/ 155 w 156"/>
                <a:gd name="T9" fmla="*/ 0 h 88"/>
              </a:gdLst>
              <a:ahLst/>
              <a:cxnLst>
                <a:cxn ang="0">
                  <a:pos x="T0" y="T1"/>
                </a:cxn>
                <a:cxn ang="0">
                  <a:pos x="T2" y="T3"/>
                </a:cxn>
                <a:cxn ang="0">
                  <a:pos x="T4" y="T5"/>
                </a:cxn>
                <a:cxn ang="0">
                  <a:pos x="T6" y="T7"/>
                </a:cxn>
                <a:cxn ang="0">
                  <a:pos x="T8" y="T9"/>
                </a:cxn>
              </a:cxnLst>
              <a:rect l="0" t="0" r="r" b="b"/>
              <a:pathLst>
                <a:path w="156" h="88">
                  <a:moveTo>
                    <a:pt x="155" y="0"/>
                  </a:moveTo>
                  <a:cubicBezTo>
                    <a:pt x="104" y="31"/>
                    <a:pt x="48" y="52"/>
                    <a:pt x="0" y="87"/>
                  </a:cubicBezTo>
                  <a:cubicBezTo>
                    <a:pt x="0" y="88"/>
                    <a:pt x="1" y="88"/>
                    <a:pt x="1" y="88"/>
                  </a:cubicBezTo>
                  <a:cubicBezTo>
                    <a:pt x="48" y="53"/>
                    <a:pt x="105" y="32"/>
                    <a:pt x="155" y="1"/>
                  </a:cubicBezTo>
                  <a:cubicBezTo>
                    <a:pt x="156" y="1"/>
                    <a:pt x="155" y="0"/>
                    <a:pt x="15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7" name="Freeform 9390"/>
            <p:cNvSpPr>
              <a:spLocks noChangeArrowheads="1"/>
            </p:cNvSpPr>
            <p:nvPr/>
          </p:nvSpPr>
          <p:spPr bwMode="auto">
            <a:xfrm>
              <a:off x="26988" y="266700"/>
              <a:ext cx="544513" cy="266700"/>
            </a:xfrm>
            <a:custGeom>
              <a:avLst/>
              <a:gdLst>
                <a:gd name="T0" fmla="*/ 2 w 145"/>
                <a:gd name="T1" fmla="*/ 71 h 71"/>
                <a:gd name="T2" fmla="*/ 145 w 145"/>
                <a:gd name="T3" fmla="*/ 1 h 71"/>
                <a:gd name="T4" fmla="*/ 144 w 145"/>
                <a:gd name="T5" fmla="*/ 0 h 71"/>
                <a:gd name="T6" fmla="*/ 1 w 145"/>
                <a:gd name="T7" fmla="*/ 70 h 71"/>
                <a:gd name="T8" fmla="*/ 2 w 145"/>
                <a:gd name="T9" fmla="*/ 71 h 71"/>
              </a:gdLst>
              <a:ahLst/>
              <a:cxnLst>
                <a:cxn ang="0">
                  <a:pos x="T0" y="T1"/>
                </a:cxn>
                <a:cxn ang="0">
                  <a:pos x="T2" y="T3"/>
                </a:cxn>
                <a:cxn ang="0">
                  <a:pos x="T4" y="T5"/>
                </a:cxn>
                <a:cxn ang="0">
                  <a:pos x="T6" y="T7"/>
                </a:cxn>
                <a:cxn ang="0">
                  <a:pos x="T8" y="T9"/>
                </a:cxn>
              </a:cxnLst>
              <a:rect l="0" t="0" r="r" b="b"/>
              <a:pathLst>
                <a:path w="145" h="71">
                  <a:moveTo>
                    <a:pt x="2" y="71"/>
                  </a:moveTo>
                  <a:cubicBezTo>
                    <a:pt x="50" y="49"/>
                    <a:pt x="96" y="21"/>
                    <a:pt x="145" y="1"/>
                  </a:cubicBezTo>
                  <a:cubicBezTo>
                    <a:pt x="145" y="0"/>
                    <a:pt x="145" y="0"/>
                    <a:pt x="144" y="0"/>
                  </a:cubicBezTo>
                  <a:cubicBezTo>
                    <a:pt x="95" y="21"/>
                    <a:pt x="49" y="48"/>
                    <a:pt x="1" y="70"/>
                  </a:cubicBezTo>
                  <a:cubicBezTo>
                    <a:pt x="0" y="71"/>
                    <a:pt x="1" y="71"/>
                    <a:pt x="2" y="7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8" name="Freeform 9391"/>
            <p:cNvSpPr>
              <a:spLocks noChangeArrowheads="1"/>
            </p:cNvSpPr>
            <p:nvPr/>
          </p:nvSpPr>
          <p:spPr bwMode="auto">
            <a:xfrm>
              <a:off x="26988" y="266700"/>
              <a:ext cx="423863" cy="249238"/>
            </a:xfrm>
            <a:custGeom>
              <a:avLst/>
              <a:gdLst>
                <a:gd name="T0" fmla="*/ 112 w 113"/>
                <a:gd name="T1" fmla="*/ 0 h 66"/>
                <a:gd name="T2" fmla="*/ 1 w 113"/>
                <a:gd name="T3" fmla="*/ 65 h 66"/>
                <a:gd name="T4" fmla="*/ 2 w 113"/>
                <a:gd name="T5" fmla="*/ 65 h 66"/>
                <a:gd name="T6" fmla="*/ 113 w 113"/>
                <a:gd name="T7" fmla="*/ 1 h 66"/>
                <a:gd name="T8" fmla="*/ 112 w 113"/>
                <a:gd name="T9" fmla="*/ 0 h 66"/>
              </a:gdLst>
              <a:ahLst/>
              <a:cxnLst>
                <a:cxn ang="0">
                  <a:pos x="T0" y="T1"/>
                </a:cxn>
                <a:cxn ang="0">
                  <a:pos x="T2" y="T3"/>
                </a:cxn>
                <a:cxn ang="0">
                  <a:pos x="T4" y="T5"/>
                </a:cxn>
                <a:cxn ang="0">
                  <a:pos x="T6" y="T7"/>
                </a:cxn>
                <a:cxn ang="0">
                  <a:pos x="T8" y="T9"/>
                </a:cxn>
              </a:cxnLst>
              <a:rect l="0" t="0" r="r" b="b"/>
              <a:pathLst>
                <a:path w="113" h="66">
                  <a:moveTo>
                    <a:pt x="112" y="0"/>
                  </a:moveTo>
                  <a:cubicBezTo>
                    <a:pt x="73" y="19"/>
                    <a:pt x="37" y="42"/>
                    <a:pt x="1" y="65"/>
                  </a:cubicBezTo>
                  <a:cubicBezTo>
                    <a:pt x="0" y="65"/>
                    <a:pt x="1" y="66"/>
                    <a:pt x="2" y="65"/>
                  </a:cubicBezTo>
                  <a:cubicBezTo>
                    <a:pt x="38" y="42"/>
                    <a:pt x="74" y="20"/>
                    <a:pt x="113" y="1"/>
                  </a:cubicBezTo>
                  <a:cubicBezTo>
                    <a:pt x="113" y="0"/>
                    <a:pt x="113"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9" name="Freeform 9392"/>
            <p:cNvSpPr>
              <a:spLocks noChangeArrowheads="1"/>
            </p:cNvSpPr>
            <p:nvPr/>
          </p:nvSpPr>
          <p:spPr bwMode="auto">
            <a:xfrm>
              <a:off x="544513" y="192088"/>
              <a:ext cx="38100" cy="25400"/>
            </a:xfrm>
            <a:custGeom>
              <a:avLst/>
              <a:gdLst>
                <a:gd name="T0" fmla="*/ 9 w 10"/>
                <a:gd name="T1" fmla="*/ 1 h 7"/>
                <a:gd name="T2" fmla="*/ 0 w 10"/>
                <a:gd name="T3" fmla="*/ 6 h 7"/>
                <a:gd name="T4" fmla="*/ 1 w 10"/>
                <a:gd name="T5" fmla="*/ 6 h 7"/>
                <a:gd name="T6" fmla="*/ 9 w 10"/>
                <a:gd name="T7" fmla="*/ 2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6" y="2"/>
                    <a:pt x="3" y="4"/>
                    <a:pt x="0" y="6"/>
                  </a:cubicBezTo>
                  <a:cubicBezTo>
                    <a:pt x="0" y="6"/>
                    <a:pt x="0" y="7"/>
                    <a:pt x="1" y="6"/>
                  </a:cubicBezTo>
                  <a:cubicBezTo>
                    <a:pt x="4" y="5"/>
                    <a:pt x="6" y="3"/>
                    <a:pt x="9" y="2"/>
                  </a:cubicBezTo>
                  <a:cubicBezTo>
                    <a:pt x="10" y="1"/>
                    <a:pt x="9" y="0"/>
                    <a:pt x="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0" name="Freeform 9393"/>
            <p:cNvSpPr>
              <a:spLocks noChangeArrowheads="1"/>
            </p:cNvSpPr>
            <p:nvPr/>
          </p:nvSpPr>
          <p:spPr bwMode="auto">
            <a:xfrm>
              <a:off x="500063" y="184150"/>
              <a:ext cx="68263" cy="26988"/>
            </a:xfrm>
            <a:custGeom>
              <a:avLst/>
              <a:gdLst>
                <a:gd name="T0" fmla="*/ 2 w 18"/>
                <a:gd name="T1" fmla="*/ 7 h 7"/>
                <a:gd name="T2" fmla="*/ 17 w 18"/>
                <a:gd name="T3" fmla="*/ 1 h 7"/>
                <a:gd name="T4" fmla="*/ 17 w 18"/>
                <a:gd name="T5" fmla="*/ 0 h 7"/>
                <a:gd name="T6" fmla="*/ 1 w 18"/>
                <a:gd name="T7" fmla="*/ 7 h 7"/>
                <a:gd name="T8" fmla="*/ 2 w 18"/>
                <a:gd name="T9" fmla="*/ 7 h 7"/>
              </a:gdLst>
              <a:ahLst/>
              <a:cxnLst>
                <a:cxn ang="0">
                  <a:pos x="T0" y="T1"/>
                </a:cxn>
                <a:cxn ang="0">
                  <a:pos x="T2" y="T3"/>
                </a:cxn>
                <a:cxn ang="0">
                  <a:pos x="T4" y="T5"/>
                </a:cxn>
                <a:cxn ang="0">
                  <a:pos x="T6" y="T7"/>
                </a:cxn>
                <a:cxn ang="0">
                  <a:pos x="T8" y="T9"/>
                </a:cxn>
              </a:cxnLst>
              <a:rect l="0" t="0" r="r" b="b"/>
              <a:pathLst>
                <a:path w="18" h="7">
                  <a:moveTo>
                    <a:pt x="2" y="7"/>
                  </a:moveTo>
                  <a:cubicBezTo>
                    <a:pt x="7" y="5"/>
                    <a:pt x="12" y="3"/>
                    <a:pt x="17" y="1"/>
                  </a:cubicBezTo>
                  <a:cubicBezTo>
                    <a:pt x="18" y="0"/>
                    <a:pt x="18" y="0"/>
                    <a:pt x="17" y="0"/>
                  </a:cubicBezTo>
                  <a:cubicBezTo>
                    <a:pt x="12" y="2"/>
                    <a:pt x="6" y="5"/>
                    <a:pt x="1" y="7"/>
                  </a:cubicBezTo>
                  <a:cubicBezTo>
                    <a:pt x="0" y="7"/>
                    <a:pt x="2" y="7"/>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1" name="Freeform 9394"/>
            <p:cNvSpPr>
              <a:spLocks noChangeArrowheads="1"/>
            </p:cNvSpPr>
            <p:nvPr/>
          </p:nvSpPr>
          <p:spPr bwMode="auto">
            <a:xfrm>
              <a:off x="34925" y="266700"/>
              <a:ext cx="363538" cy="188913"/>
            </a:xfrm>
            <a:custGeom>
              <a:avLst/>
              <a:gdLst>
                <a:gd name="T0" fmla="*/ 2 w 97"/>
                <a:gd name="T1" fmla="*/ 50 h 50"/>
                <a:gd name="T2" fmla="*/ 96 w 97"/>
                <a:gd name="T3" fmla="*/ 0 h 50"/>
                <a:gd name="T4" fmla="*/ 95 w 97"/>
                <a:gd name="T5" fmla="*/ 0 h 50"/>
                <a:gd name="T6" fmla="*/ 1 w 97"/>
                <a:gd name="T7" fmla="*/ 50 h 50"/>
                <a:gd name="T8" fmla="*/ 2 w 97"/>
                <a:gd name="T9" fmla="*/ 50 h 50"/>
              </a:gdLst>
              <a:ahLst/>
              <a:cxnLst>
                <a:cxn ang="0">
                  <a:pos x="T0" y="T1"/>
                </a:cxn>
                <a:cxn ang="0">
                  <a:pos x="T2" y="T3"/>
                </a:cxn>
                <a:cxn ang="0">
                  <a:pos x="T4" y="T5"/>
                </a:cxn>
                <a:cxn ang="0">
                  <a:pos x="T6" y="T7"/>
                </a:cxn>
                <a:cxn ang="0">
                  <a:pos x="T8" y="T9"/>
                </a:cxn>
              </a:cxnLst>
              <a:rect l="0" t="0" r="r" b="b"/>
              <a:pathLst>
                <a:path w="97" h="50">
                  <a:moveTo>
                    <a:pt x="2" y="50"/>
                  </a:moveTo>
                  <a:cubicBezTo>
                    <a:pt x="34" y="35"/>
                    <a:pt x="65" y="17"/>
                    <a:pt x="96" y="0"/>
                  </a:cubicBezTo>
                  <a:cubicBezTo>
                    <a:pt x="97" y="0"/>
                    <a:pt x="96" y="0"/>
                    <a:pt x="95" y="0"/>
                  </a:cubicBezTo>
                  <a:cubicBezTo>
                    <a:pt x="64" y="16"/>
                    <a:pt x="34" y="35"/>
                    <a:pt x="1" y="50"/>
                  </a:cubicBezTo>
                  <a:cubicBezTo>
                    <a:pt x="0" y="50"/>
                    <a:pt x="2" y="50"/>
                    <a:pt x="2"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2" name="Freeform 9395"/>
            <p:cNvSpPr>
              <a:spLocks noChangeArrowheads="1"/>
            </p:cNvSpPr>
            <p:nvPr/>
          </p:nvSpPr>
          <p:spPr bwMode="auto">
            <a:xfrm>
              <a:off x="38100" y="241300"/>
              <a:ext cx="338138" cy="179388"/>
            </a:xfrm>
            <a:custGeom>
              <a:avLst/>
              <a:gdLst>
                <a:gd name="T0" fmla="*/ 89 w 90"/>
                <a:gd name="T1" fmla="*/ 0 h 48"/>
                <a:gd name="T2" fmla="*/ 1 w 90"/>
                <a:gd name="T3" fmla="*/ 48 h 48"/>
                <a:gd name="T4" fmla="*/ 2 w 90"/>
                <a:gd name="T5" fmla="*/ 48 h 48"/>
                <a:gd name="T6" fmla="*/ 89 w 90"/>
                <a:gd name="T7" fmla="*/ 0 h 48"/>
                <a:gd name="T8" fmla="*/ 89 w 90"/>
                <a:gd name="T9" fmla="*/ 0 h 48"/>
              </a:gdLst>
              <a:ahLst/>
              <a:cxnLst>
                <a:cxn ang="0">
                  <a:pos x="T0" y="T1"/>
                </a:cxn>
                <a:cxn ang="0">
                  <a:pos x="T2" y="T3"/>
                </a:cxn>
                <a:cxn ang="0">
                  <a:pos x="T4" y="T5"/>
                </a:cxn>
                <a:cxn ang="0">
                  <a:pos x="T6" y="T7"/>
                </a:cxn>
                <a:cxn ang="0">
                  <a:pos x="T8" y="T9"/>
                </a:cxn>
              </a:cxnLst>
              <a:rect l="0" t="0" r="r" b="b"/>
              <a:pathLst>
                <a:path w="90" h="48">
                  <a:moveTo>
                    <a:pt x="89" y="0"/>
                  </a:moveTo>
                  <a:cubicBezTo>
                    <a:pt x="59" y="16"/>
                    <a:pt x="28" y="29"/>
                    <a:pt x="1" y="48"/>
                  </a:cubicBezTo>
                  <a:cubicBezTo>
                    <a:pt x="0" y="48"/>
                    <a:pt x="1" y="48"/>
                    <a:pt x="2" y="48"/>
                  </a:cubicBezTo>
                  <a:cubicBezTo>
                    <a:pt x="29" y="29"/>
                    <a:pt x="60" y="16"/>
                    <a:pt x="89" y="0"/>
                  </a:cubicBezTo>
                  <a:cubicBezTo>
                    <a:pt x="90" y="0"/>
                    <a:pt x="89" y="0"/>
                    <a:pt x="8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3" name="Freeform 9396"/>
            <p:cNvSpPr>
              <a:spLocks noChangeArrowheads="1"/>
            </p:cNvSpPr>
            <p:nvPr/>
          </p:nvSpPr>
          <p:spPr bwMode="auto">
            <a:xfrm>
              <a:off x="444500" y="150813"/>
              <a:ext cx="100013" cy="52388"/>
            </a:xfrm>
            <a:custGeom>
              <a:avLst/>
              <a:gdLst>
                <a:gd name="T0" fmla="*/ 26 w 27"/>
                <a:gd name="T1" fmla="*/ 0 h 14"/>
                <a:gd name="T2" fmla="*/ 0 w 27"/>
                <a:gd name="T3" fmla="*/ 14 h 14"/>
                <a:gd name="T4" fmla="*/ 1 w 27"/>
                <a:gd name="T5" fmla="*/ 14 h 14"/>
                <a:gd name="T6" fmla="*/ 27 w 27"/>
                <a:gd name="T7" fmla="*/ 0 h 14"/>
                <a:gd name="T8" fmla="*/ 26 w 27"/>
                <a:gd name="T9" fmla="*/ 0 h 14"/>
              </a:gdLst>
              <a:ahLst/>
              <a:cxnLst>
                <a:cxn ang="0">
                  <a:pos x="T0" y="T1"/>
                </a:cxn>
                <a:cxn ang="0">
                  <a:pos x="T2" y="T3"/>
                </a:cxn>
                <a:cxn ang="0">
                  <a:pos x="T4" y="T5"/>
                </a:cxn>
                <a:cxn ang="0">
                  <a:pos x="T6" y="T7"/>
                </a:cxn>
                <a:cxn ang="0">
                  <a:pos x="T8" y="T9"/>
                </a:cxn>
              </a:cxnLst>
              <a:rect l="0" t="0" r="r" b="b"/>
              <a:pathLst>
                <a:path w="27" h="14">
                  <a:moveTo>
                    <a:pt x="26" y="0"/>
                  </a:moveTo>
                  <a:cubicBezTo>
                    <a:pt x="17" y="5"/>
                    <a:pt x="9" y="9"/>
                    <a:pt x="0" y="14"/>
                  </a:cubicBezTo>
                  <a:cubicBezTo>
                    <a:pt x="0" y="14"/>
                    <a:pt x="1" y="14"/>
                    <a:pt x="1" y="14"/>
                  </a:cubicBezTo>
                  <a:cubicBezTo>
                    <a:pt x="10" y="9"/>
                    <a:pt x="18" y="5"/>
                    <a:pt x="27" y="0"/>
                  </a:cubicBezTo>
                  <a:cubicBezTo>
                    <a:pt x="27"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4" name="Freeform 9397"/>
            <p:cNvSpPr>
              <a:spLocks noChangeArrowheads="1"/>
            </p:cNvSpPr>
            <p:nvPr/>
          </p:nvSpPr>
          <p:spPr bwMode="auto">
            <a:xfrm>
              <a:off x="428625" y="134938"/>
              <a:ext cx="104775" cy="52388"/>
            </a:xfrm>
            <a:custGeom>
              <a:avLst/>
              <a:gdLst>
                <a:gd name="T0" fmla="*/ 2 w 28"/>
                <a:gd name="T1" fmla="*/ 13 h 14"/>
                <a:gd name="T2" fmla="*/ 27 w 28"/>
                <a:gd name="T3" fmla="*/ 1 h 14"/>
                <a:gd name="T4" fmla="*/ 27 w 28"/>
                <a:gd name="T5" fmla="*/ 1 h 14"/>
                <a:gd name="T6" fmla="*/ 1 w 28"/>
                <a:gd name="T7" fmla="*/ 13 h 14"/>
                <a:gd name="T8" fmla="*/ 2 w 28"/>
                <a:gd name="T9" fmla="*/ 13 h 14"/>
              </a:gdLst>
              <a:ahLst/>
              <a:cxnLst>
                <a:cxn ang="0">
                  <a:pos x="T0" y="T1"/>
                </a:cxn>
                <a:cxn ang="0">
                  <a:pos x="T2" y="T3"/>
                </a:cxn>
                <a:cxn ang="0">
                  <a:pos x="T4" y="T5"/>
                </a:cxn>
                <a:cxn ang="0">
                  <a:pos x="T6" y="T7"/>
                </a:cxn>
                <a:cxn ang="0">
                  <a:pos x="T8" y="T9"/>
                </a:cxn>
              </a:cxnLst>
              <a:rect l="0" t="0" r="r" b="b"/>
              <a:pathLst>
                <a:path w="28" h="14">
                  <a:moveTo>
                    <a:pt x="2" y="13"/>
                  </a:moveTo>
                  <a:cubicBezTo>
                    <a:pt x="10" y="9"/>
                    <a:pt x="19" y="5"/>
                    <a:pt x="27" y="1"/>
                  </a:cubicBezTo>
                  <a:cubicBezTo>
                    <a:pt x="28" y="1"/>
                    <a:pt x="27" y="0"/>
                    <a:pt x="27" y="1"/>
                  </a:cubicBezTo>
                  <a:cubicBezTo>
                    <a:pt x="18" y="4"/>
                    <a:pt x="10" y="9"/>
                    <a:pt x="1" y="13"/>
                  </a:cubicBezTo>
                  <a:cubicBezTo>
                    <a:pt x="0" y="13"/>
                    <a:pt x="1" y="14"/>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5" name="Freeform 9398"/>
            <p:cNvSpPr>
              <a:spLocks noChangeArrowheads="1"/>
            </p:cNvSpPr>
            <p:nvPr/>
          </p:nvSpPr>
          <p:spPr bwMode="auto">
            <a:xfrm>
              <a:off x="38100" y="211138"/>
              <a:ext cx="341313" cy="184150"/>
            </a:xfrm>
            <a:custGeom>
              <a:avLst/>
              <a:gdLst>
                <a:gd name="T0" fmla="*/ 2 w 91"/>
                <a:gd name="T1" fmla="*/ 49 h 49"/>
                <a:gd name="T2" fmla="*/ 91 w 91"/>
                <a:gd name="T3" fmla="*/ 1 h 49"/>
                <a:gd name="T4" fmla="*/ 90 w 91"/>
                <a:gd name="T5" fmla="*/ 0 h 49"/>
                <a:gd name="T6" fmla="*/ 1 w 91"/>
                <a:gd name="T7" fmla="*/ 48 h 49"/>
                <a:gd name="T8" fmla="*/ 2 w 91"/>
                <a:gd name="T9" fmla="*/ 49 h 49"/>
              </a:gdLst>
              <a:ahLst/>
              <a:cxnLst>
                <a:cxn ang="0">
                  <a:pos x="T0" y="T1"/>
                </a:cxn>
                <a:cxn ang="0">
                  <a:pos x="T2" y="T3"/>
                </a:cxn>
                <a:cxn ang="0">
                  <a:pos x="T4" y="T5"/>
                </a:cxn>
                <a:cxn ang="0">
                  <a:pos x="T6" y="T7"/>
                </a:cxn>
                <a:cxn ang="0">
                  <a:pos x="T8" y="T9"/>
                </a:cxn>
              </a:cxnLst>
              <a:rect l="0" t="0" r="r" b="b"/>
              <a:pathLst>
                <a:path w="91" h="49">
                  <a:moveTo>
                    <a:pt x="2" y="49"/>
                  </a:moveTo>
                  <a:cubicBezTo>
                    <a:pt x="32" y="33"/>
                    <a:pt x="61" y="16"/>
                    <a:pt x="91" y="1"/>
                  </a:cubicBezTo>
                  <a:cubicBezTo>
                    <a:pt x="91" y="0"/>
                    <a:pt x="90" y="0"/>
                    <a:pt x="90" y="0"/>
                  </a:cubicBezTo>
                  <a:cubicBezTo>
                    <a:pt x="60" y="16"/>
                    <a:pt x="31" y="33"/>
                    <a:pt x="1" y="48"/>
                  </a:cubicBezTo>
                  <a:cubicBezTo>
                    <a:pt x="0" y="49"/>
                    <a:pt x="1" y="49"/>
                    <a:pt x="2"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6" name="Freeform 9399"/>
            <p:cNvSpPr>
              <a:spLocks noChangeArrowheads="1"/>
            </p:cNvSpPr>
            <p:nvPr/>
          </p:nvSpPr>
          <p:spPr bwMode="auto">
            <a:xfrm>
              <a:off x="41275" y="165100"/>
              <a:ext cx="338138" cy="192088"/>
            </a:xfrm>
            <a:custGeom>
              <a:avLst/>
              <a:gdLst>
                <a:gd name="T0" fmla="*/ 89 w 90"/>
                <a:gd name="T1" fmla="*/ 0 h 51"/>
                <a:gd name="T2" fmla="*/ 1 w 90"/>
                <a:gd name="T3" fmla="*/ 50 h 51"/>
                <a:gd name="T4" fmla="*/ 2 w 90"/>
                <a:gd name="T5" fmla="*/ 51 h 51"/>
                <a:gd name="T6" fmla="*/ 90 w 90"/>
                <a:gd name="T7" fmla="*/ 1 h 51"/>
                <a:gd name="T8" fmla="*/ 89 w 90"/>
                <a:gd name="T9" fmla="*/ 0 h 51"/>
              </a:gdLst>
              <a:ahLst/>
              <a:cxnLst>
                <a:cxn ang="0">
                  <a:pos x="T0" y="T1"/>
                </a:cxn>
                <a:cxn ang="0">
                  <a:pos x="T2" y="T3"/>
                </a:cxn>
                <a:cxn ang="0">
                  <a:pos x="T4" y="T5"/>
                </a:cxn>
                <a:cxn ang="0">
                  <a:pos x="T6" y="T7"/>
                </a:cxn>
                <a:cxn ang="0">
                  <a:pos x="T8" y="T9"/>
                </a:cxn>
              </a:cxnLst>
              <a:rect l="0" t="0" r="r" b="b"/>
              <a:pathLst>
                <a:path w="90" h="51">
                  <a:moveTo>
                    <a:pt x="89" y="0"/>
                  </a:moveTo>
                  <a:cubicBezTo>
                    <a:pt x="59" y="17"/>
                    <a:pt x="30" y="33"/>
                    <a:pt x="1" y="50"/>
                  </a:cubicBezTo>
                  <a:cubicBezTo>
                    <a:pt x="0" y="51"/>
                    <a:pt x="1" y="51"/>
                    <a:pt x="2" y="51"/>
                  </a:cubicBezTo>
                  <a:cubicBezTo>
                    <a:pt x="31" y="33"/>
                    <a:pt x="60" y="17"/>
                    <a:pt x="90" y="1"/>
                  </a:cubicBezTo>
                  <a:cubicBezTo>
                    <a:pt x="90" y="0"/>
                    <a:pt x="89" y="0"/>
                    <a:pt x="8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7" name="Freeform 9400"/>
            <p:cNvSpPr>
              <a:spLocks noChangeArrowheads="1"/>
            </p:cNvSpPr>
            <p:nvPr/>
          </p:nvSpPr>
          <p:spPr bwMode="auto">
            <a:xfrm>
              <a:off x="428625" y="98425"/>
              <a:ext cx="63500" cy="36513"/>
            </a:xfrm>
            <a:custGeom>
              <a:avLst/>
              <a:gdLst>
                <a:gd name="T0" fmla="*/ 16 w 17"/>
                <a:gd name="T1" fmla="*/ 1 h 10"/>
                <a:gd name="T2" fmla="*/ 1 w 17"/>
                <a:gd name="T3" fmla="*/ 9 h 10"/>
                <a:gd name="T4" fmla="*/ 2 w 17"/>
                <a:gd name="T5" fmla="*/ 10 h 10"/>
                <a:gd name="T6" fmla="*/ 17 w 17"/>
                <a:gd name="T7" fmla="*/ 1 h 10"/>
                <a:gd name="T8" fmla="*/ 16 w 17"/>
                <a:gd name="T9" fmla="*/ 1 h 10"/>
              </a:gdLst>
              <a:ahLst/>
              <a:cxnLst>
                <a:cxn ang="0">
                  <a:pos x="T0" y="T1"/>
                </a:cxn>
                <a:cxn ang="0">
                  <a:pos x="T2" y="T3"/>
                </a:cxn>
                <a:cxn ang="0">
                  <a:pos x="T4" y="T5"/>
                </a:cxn>
                <a:cxn ang="0">
                  <a:pos x="T6" y="T7"/>
                </a:cxn>
                <a:cxn ang="0">
                  <a:pos x="T8" y="T9"/>
                </a:cxn>
              </a:cxnLst>
              <a:rect l="0" t="0" r="r" b="b"/>
              <a:pathLst>
                <a:path w="17" h="10">
                  <a:moveTo>
                    <a:pt x="16" y="1"/>
                  </a:moveTo>
                  <a:cubicBezTo>
                    <a:pt x="11" y="4"/>
                    <a:pt x="6" y="6"/>
                    <a:pt x="1" y="9"/>
                  </a:cubicBezTo>
                  <a:cubicBezTo>
                    <a:pt x="0" y="10"/>
                    <a:pt x="2" y="10"/>
                    <a:pt x="2" y="10"/>
                  </a:cubicBezTo>
                  <a:cubicBezTo>
                    <a:pt x="7" y="7"/>
                    <a:pt x="12" y="4"/>
                    <a:pt x="17" y="1"/>
                  </a:cubicBezTo>
                  <a:cubicBezTo>
                    <a:pt x="17" y="1"/>
                    <a:pt x="16" y="0"/>
                    <a:pt x="1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8" name="Freeform 9401"/>
            <p:cNvSpPr>
              <a:spLocks noChangeArrowheads="1"/>
            </p:cNvSpPr>
            <p:nvPr/>
          </p:nvSpPr>
          <p:spPr bwMode="auto">
            <a:xfrm>
              <a:off x="431800" y="85725"/>
              <a:ext cx="49213" cy="26988"/>
            </a:xfrm>
            <a:custGeom>
              <a:avLst/>
              <a:gdLst>
                <a:gd name="T0" fmla="*/ 1 w 13"/>
                <a:gd name="T1" fmla="*/ 7 h 7"/>
                <a:gd name="T2" fmla="*/ 13 w 13"/>
                <a:gd name="T3" fmla="*/ 1 h 7"/>
                <a:gd name="T4" fmla="*/ 12 w 13"/>
                <a:gd name="T5" fmla="*/ 0 h 7"/>
                <a:gd name="T6" fmla="*/ 0 w 13"/>
                <a:gd name="T7" fmla="*/ 6 h 7"/>
                <a:gd name="T8" fmla="*/ 1 w 13"/>
                <a:gd name="T9" fmla="*/ 7 h 7"/>
              </a:gdLst>
              <a:ahLst/>
              <a:cxnLst>
                <a:cxn ang="0">
                  <a:pos x="T0" y="T1"/>
                </a:cxn>
                <a:cxn ang="0">
                  <a:pos x="T2" y="T3"/>
                </a:cxn>
                <a:cxn ang="0">
                  <a:pos x="T4" y="T5"/>
                </a:cxn>
                <a:cxn ang="0">
                  <a:pos x="T6" y="T7"/>
                </a:cxn>
                <a:cxn ang="0">
                  <a:pos x="T8" y="T9"/>
                </a:cxn>
              </a:cxnLst>
              <a:rect l="0" t="0" r="r" b="b"/>
              <a:pathLst>
                <a:path w="13" h="7">
                  <a:moveTo>
                    <a:pt x="1" y="7"/>
                  </a:moveTo>
                  <a:cubicBezTo>
                    <a:pt x="5" y="5"/>
                    <a:pt x="9" y="3"/>
                    <a:pt x="13" y="1"/>
                  </a:cubicBezTo>
                  <a:cubicBezTo>
                    <a:pt x="13" y="1"/>
                    <a:pt x="13" y="0"/>
                    <a:pt x="12" y="0"/>
                  </a:cubicBezTo>
                  <a:cubicBezTo>
                    <a:pt x="8" y="2"/>
                    <a:pt x="4" y="4"/>
                    <a:pt x="0" y="6"/>
                  </a:cubicBezTo>
                  <a:cubicBezTo>
                    <a:pt x="0" y="6"/>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9" name="Freeform 9402"/>
            <p:cNvSpPr>
              <a:spLocks noChangeArrowheads="1"/>
            </p:cNvSpPr>
            <p:nvPr/>
          </p:nvSpPr>
          <p:spPr bwMode="auto">
            <a:xfrm>
              <a:off x="34925" y="139700"/>
              <a:ext cx="349250" cy="179388"/>
            </a:xfrm>
            <a:custGeom>
              <a:avLst/>
              <a:gdLst>
                <a:gd name="T0" fmla="*/ 2 w 93"/>
                <a:gd name="T1" fmla="*/ 48 h 48"/>
                <a:gd name="T2" fmla="*/ 92 w 93"/>
                <a:gd name="T3" fmla="*/ 0 h 48"/>
                <a:gd name="T4" fmla="*/ 91 w 93"/>
                <a:gd name="T5" fmla="*/ 0 h 48"/>
                <a:gd name="T6" fmla="*/ 1 w 93"/>
                <a:gd name="T7" fmla="*/ 47 h 48"/>
                <a:gd name="T8" fmla="*/ 2 w 93"/>
                <a:gd name="T9" fmla="*/ 48 h 48"/>
              </a:gdLst>
              <a:ahLst/>
              <a:cxnLst>
                <a:cxn ang="0">
                  <a:pos x="T0" y="T1"/>
                </a:cxn>
                <a:cxn ang="0">
                  <a:pos x="T2" y="T3"/>
                </a:cxn>
                <a:cxn ang="0">
                  <a:pos x="T4" y="T5"/>
                </a:cxn>
                <a:cxn ang="0">
                  <a:pos x="T6" y="T7"/>
                </a:cxn>
                <a:cxn ang="0">
                  <a:pos x="T8" y="T9"/>
                </a:cxn>
              </a:cxnLst>
              <a:rect l="0" t="0" r="r" b="b"/>
              <a:pathLst>
                <a:path w="93" h="48">
                  <a:moveTo>
                    <a:pt x="2" y="48"/>
                  </a:moveTo>
                  <a:cubicBezTo>
                    <a:pt x="32" y="32"/>
                    <a:pt x="62" y="16"/>
                    <a:pt x="92" y="0"/>
                  </a:cubicBezTo>
                  <a:cubicBezTo>
                    <a:pt x="93" y="0"/>
                    <a:pt x="92" y="0"/>
                    <a:pt x="91" y="0"/>
                  </a:cubicBezTo>
                  <a:cubicBezTo>
                    <a:pt x="61" y="16"/>
                    <a:pt x="31" y="32"/>
                    <a:pt x="1" y="47"/>
                  </a:cubicBezTo>
                  <a:cubicBezTo>
                    <a:pt x="0" y="48"/>
                    <a:pt x="2" y="48"/>
                    <a:pt x="2" y="4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0" name="Freeform 9403"/>
            <p:cNvSpPr>
              <a:spLocks noChangeArrowheads="1"/>
            </p:cNvSpPr>
            <p:nvPr/>
          </p:nvSpPr>
          <p:spPr bwMode="auto">
            <a:xfrm>
              <a:off x="26988" y="101600"/>
              <a:ext cx="352425" cy="200025"/>
            </a:xfrm>
            <a:custGeom>
              <a:avLst/>
              <a:gdLst>
                <a:gd name="T0" fmla="*/ 92 w 94"/>
                <a:gd name="T1" fmla="*/ 0 h 53"/>
                <a:gd name="T2" fmla="*/ 1 w 94"/>
                <a:gd name="T3" fmla="*/ 52 h 53"/>
                <a:gd name="T4" fmla="*/ 2 w 94"/>
                <a:gd name="T5" fmla="*/ 53 h 53"/>
                <a:gd name="T6" fmla="*/ 93 w 94"/>
                <a:gd name="T7" fmla="*/ 0 h 53"/>
                <a:gd name="T8" fmla="*/ 92 w 94"/>
                <a:gd name="T9" fmla="*/ 0 h 53"/>
              </a:gdLst>
              <a:ahLst/>
              <a:cxnLst>
                <a:cxn ang="0">
                  <a:pos x="T0" y="T1"/>
                </a:cxn>
                <a:cxn ang="0">
                  <a:pos x="T2" y="T3"/>
                </a:cxn>
                <a:cxn ang="0">
                  <a:pos x="T4" y="T5"/>
                </a:cxn>
                <a:cxn ang="0">
                  <a:pos x="T6" y="T7"/>
                </a:cxn>
                <a:cxn ang="0">
                  <a:pos x="T8" y="T9"/>
                </a:cxn>
              </a:cxnLst>
              <a:rect l="0" t="0" r="r" b="b"/>
              <a:pathLst>
                <a:path w="94" h="53">
                  <a:moveTo>
                    <a:pt x="92" y="0"/>
                  </a:moveTo>
                  <a:cubicBezTo>
                    <a:pt x="62" y="18"/>
                    <a:pt x="31" y="34"/>
                    <a:pt x="1" y="52"/>
                  </a:cubicBezTo>
                  <a:cubicBezTo>
                    <a:pt x="0" y="53"/>
                    <a:pt x="1" y="53"/>
                    <a:pt x="2" y="53"/>
                  </a:cubicBezTo>
                  <a:cubicBezTo>
                    <a:pt x="32" y="35"/>
                    <a:pt x="63" y="19"/>
                    <a:pt x="93" y="0"/>
                  </a:cubicBezTo>
                  <a:cubicBezTo>
                    <a:pt x="94" y="0"/>
                    <a:pt x="93"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1" name="Freeform 9404"/>
            <p:cNvSpPr>
              <a:spLocks noChangeArrowheads="1"/>
            </p:cNvSpPr>
            <p:nvPr/>
          </p:nvSpPr>
          <p:spPr bwMode="auto">
            <a:xfrm>
              <a:off x="23813" y="71438"/>
              <a:ext cx="352425" cy="180975"/>
            </a:xfrm>
            <a:custGeom>
              <a:avLst/>
              <a:gdLst>
                <a:gd name="T0" fmla="*/ 2 w 94"/>
                <a:gd name="T1" fmla="*/ 47 h 48"/>
                <a:gd name="T2" fmla="*/ 93 w 94"/>
                <a:gd name="T3" fmla="*/ 1 h 48"/>
                <a:gd name="T4" fmla="*/ 93 w 94"/>
                <a:gd name="T5" fmla="*/ 1 h 48"/>
                <a:gd name="T6" fmla="*/ 1 w 94"/>
                <a:gd name="T7" fmla="*/ 47 h 48"/>
                <a:gd name="T8" fmla="*/ 2 w 94"/>
                <a:gd name="T9" fmla="*/ 47 h 48"/>
              </a:gdLst>
              <a:ahLst/>
              <a:cxnLst>
                <a:cxn ang="0">
                  <a:pos x="T0" y="T1"/>
                </a:cxn>
                <a:cxn ang="0">
                  <a:pos x="T2" y="T3"/>
                </a:cxn>
                <a:cxn ang="0">
                  <a:pos x="T4" y="T5"/>
                </a:cxn>
                <a:cxn ang="0">
                  <a:pos x="T6" y="T7"/>
                </a:cxn>
                <a:cxn ang="0">
                  <a:pos x="T8" y="T9"/>
                </a:cxn>
              </a:cxnLst>
              <a:rect l="0" t="0" r="r" b="b"/>
              <a:pathLst>
                <a:path w="94" h="48">
                  <a:moveTo>
                    <a:pt x="2" y="47"/>
                  </a:moveTo>
                  <a:cubicBezTo>
                    <a:pt x="32" y="32"/>
                    <a:pt x="61" y="14"/>
                    <a:pt x="93" y="1"/>
                  </a:cubicBezTo>
                  <a:cubicBezTo>
                    <a:pt x="94" y="1"/>
                    <a:pt x="93" y="0"/>
                    <a:pt x="93" y="1"/>
                  </a:cubicBezTo>
                  <a:cubicBezTo>
                    <a:pt x="61" y="13"/>
                    <a:pt x="32" y="31"/>
                    <a:pt x="1" y="47"/>
                  </a:cubicBezTo>
                  <a:cubicBezTo>
                    <a:pt x="0" y="47"/>
                    <a:pt x="1" y="48"/>
                    <a:pt x="2"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2" name="Freeform 9405"/>
            <p:cNvSpPr>
              <a:spLocks noChangeArrowheads="1"/>
            </p:cNvSpPr>
            <p:nvPr/>
          </p:nvSpPr>
          <p:spPr bwMode="auto">
            <a:xfrm>
              <a:off x="23813" y="38100"/>
              <a:ext cx="333375" cy="179388"/>
            </a:xfrm>
            <a:custGeom>
              <a:avLst/>
              <a:gdLst>
                <a:gd name="T0" fmla="*/ 88 w 89"/>
                <a:gd name="T1" fmla="*/ 1 h 48"/>
                <a:gd name="T2" fmla="*/ 1 w 89"/>
                <a:gd name="T3" fmla="*/ 48 h 48"/>
                <a:gd name="T4" fmla="*/ 2 w 89"/>
                <a:gd name="T5" fmla="*/ 48 h 48"/>
                <a:gd name="T6" fmla="*/ 88 w 89"/>
                <a:gd name="T7" fmla="*/ 2 h 48"/>
                <a:gd name="T8" fmla="*/ 88 w 89"/>
                <a:gd name="T9" fmla="*/ 1 h 48"/>
              </a:gdLst>
              <a:ahLst/>
              <a:cxnLst>
                <a:cxn ang="0">
                  <a:pos x="T0" y="T1"/>
                </a:cxn>
                <a:cxn ang="0">
                  <a:pos x="T2" y="T3"/>
                </a:cxn>
                <a:cxn ang="0">
                  <a:pos x="T4" y="T5"/>
                </a:cxn>
                <a:cxn ang="0">
                  <a:pos x="T6" y="T7"/>
                </a:cxn>
                <a:cxn ang="0">
                  <a:pos x="T8" y="T9"/>
                </a:cxn>
              </a:cxnLst>
              <a:rect l="0" t="0" r="r" b="b"/>
              <a:pathLst>
                <a:path w="89" h="48">
                  <a:moveTo>
                    <a:pt x="88" y="1"/>
                  </a:moveTo>
                  <a:cubicBezTo>
                    <a:pt x="59" y="16"/>
                    <a:pt x="29" y="30"/>
                    <a:pt x="1" y="48"/>
                  </a:cubicBezTo>
                  <a:cubicBezTo>
                    <a:pt x="0" y="48"/>
                    <a:pt x="1" y="48"/>
                    <a:pt x="2" y="48"/>
                  </a:cubicBezTo>
                  <a:cubicBezTo>
                    <a:pt x="30" y="31"/>
                    <a:pt x="59" y="17"/>
                    <a:pt x="88" y="2"/>
                  </a:cubicBezTo>
                  <a:cubicBezTo>
                    <a:pt x="89" y="1"/>
                    <a:pt x="88" y="0"/>
                    <a:pt x="8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3" name="Freeform 9406"/>
            <p:cNvSpPr>
              <a:spLocks noChangeArrowheads="1"/>
            </p:cNvSpPr>
            <p:nvPr/>
          </p:nvSpPr>
          <p:spPr bwMode="auto">
            <a:xfrm>
              <a:off x="23813" y="30163"/>
              <a:ext cx="333375" cy="169863"/>
            </a:xfrm>
            <a:custGeom>
              <a:avLst/>
              <a:gdLst>
                <a:gd name="T0" fmla="*/ 2 w 89"/>
                <a:gd name="T1" fmla="*/ 44 h 45"/>
                <a:gd name="T2" fmla="*/ 88 w 89"/>
                <a:gd name="T3" fmla="*/ 1 h 45"/>
                <a:gd name="T4" fmla="*/ 87 w 89"/>
                <a:gd name="T5" fmla="*/ 1 h 45"/>
                <a:gd name="T6" fmla="*/ 1 w 89"/>
                <a:gd name="T7" fmla="*/ 44 h 45"/>
                <a:gd name="T8" fmla="*/ 2 w 89"/>
                <a:gd name="T9" fmla="*/ 44 h 45"/>
              </a:gdLst>
              <a:ahLst/>
              <a:cxnLst>
                <a:cxn ang="0">
                  <a:pos x="T0" y="T1"/>
                </a:cxn>
                <a:cxn ang="0">
                  <a:pos x="T2" y="T3"/>
                </a:cxn>
                <a:cxn ang="0">
                  <a:pos x="T4" y="T5"/>
                </a:cxn>
                <a:cxn ang="0">
                  <a:pos x="T6" y="T7"/>
                </a:cxn>
                <a:cxn ang="0">
                  <a:pos x="T8" y="T9"/>
                </a:cxn>
              </a:cxnLst>
              <a:rect l="0" t="0" r="r" b="b"/>
              <a:pathLst>
                <a:path w="89" h="45">
                  <a:moveTo>
                    <a:pt x="2" y="44"/>
                  </a:moveTo>
                  <a:cubicBezTo>
                    <a:pt x="32" y="32"/>
                    <a:pt x="59" y="14"/>
                    <a:pt x="88" y="1"/>
                  </a:cubicBezTo>
                  <a:cubicBezTo>
                    <a:pt x="89" y="0"/>
                    <a:pt x="87" y="0"/>
                    <a:pt x="87" y="1"/>
                  </a:cubicBezTo>
                  <a:cubicBezTo>
                    <a:pt x="58" y="14"/>
                    <a:pt x="31" y="32"/>
                    <a:pt x="1" y="44"/>
                  </a:cubicBezTo>
                  <a:cubicBezTo>
                    <a:pt x="0" y="44"/>
                    <a:pt x="1" y="45"/>
                    <a:pt x="2" y="4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4" name="Freeform 9407"/>
            <p:cNvSpPr>
              <a:spLocks noChangeArrowheads="1"/>
            </p:cNvSpPr>
            <p:nvPr/>
          </p:nvSpPr>
          <p:spPr bwMode="auto">
            <a:xfrm>
              <a:off x="23813" y="26988"/>
              <a:ext cx="254000" cy="142875"/>
            </a:xfrm>
            <a:custGeom>
              <a:avLst/>
              <a:gdLst>
                <a:gd name="T0" fmla="*/ 67 w 68"/>
                <a:gd name="T1" fmla="*/ 0 h 38"/>
                <a:gd name="T2" fmla="*/ 1 w 68"/>
                <a:gd name="T3" fmla="*/ 37 h 38"/>
                <a:gd name="T4" fmla="*/ 2 w 68"/>
                <a:gd name="T5" fmla="*/ 37 h 38"/>
                <a:gd name="T6" fmla="*/ 68 w 68"/>
                <a:gd name="T7" fmla="*/ 1 h 38"/>
                <a:gd name="T8" fmla="*/ 67 w 68"/>
                <a:gd name="T9" fmla="*/ 0 h 38"/>
              </a:gdLst>
              <a:ahLst/>
              <a:cxnLst>
                <a:cxn ang="0">
                  <a:pos x="T0" y="T1"/>
                </a:cxn>
                <a:cxn ang="0">
                  <a:pos x="T2" y="T3"/>
                </a:cxn>
                <a:cxn ang="0">
                  <a:pos x="T4" y="T5"/>
                </a:cxn>
                <a:cxn ang="0">
                  <a:pos x="T6" y="T7"/>
                </a:cxn>
                <a:cxn ang="0">
                  <a:pos x="T8" y="T9"/>
                </a:cxn>
              </a:cxnLst>
              <a:rect l="0" t="0" r="r" b="b"/>
              <a:pathLst>
                <a:path w="68" h="38">
                  <a:moveTo>
                    <a:pt x="67" y="0"/>
                  </a:moveTo>
                  <a:cubicBezTo>
                    <a:pt x="46" y="14"/>
                    <a:pt x="23" y="24"/>
                    <a:pt x="1" y="37"/>
                  </a:cubicBezTo>
                  <a:cubicBezTo>
                    <a:pt x="0" y="38"/>
                    <a:pt x="1" y="38"/>
                    <a:pt x="2" y="37"/>
                  </a:cubicBezTo>
                  <a:cubicBezTo>
                    <a:pt x="24" y="25"/>
                    <a:pt x="47" y="15"/>
                    <a:pt x="68" y="1"/>
                  </a:cubicBezTo>
                  <a:cubicBezTo>
                    <a:pt x="68" y="0"/>
                    <a:pt x="67" y="0"/>
                    <a:pt x="6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5" name="Freeform 9408"/>
            <p:cNvSpPr>
              <a:spLocks noChangeArrowheads="1"/>
            </p:cNvSpPr>
            <p:nvPr/>
          </p:nvSpPr>
          <p:spPr bwMode="auto">
            <a:xfrm>
              <a:off x="15875" y="30163"/>
              <a:ext cx="209550" cy="109538"/>
            </a:xfrm>
            <a:custGeom>
              <a:avLst/>
              <a:gdLst>
                <a:gd name="T0" fmla="*/ 2 w 56"/>
                <a:gd name="T1" fmla="*/ 29 h 29"/>
                <a:gd name="T2" fmla="*/ 55 w 56"/>
                <a:gd name="T3" fmla="*/ 1 h 29"/>
                <a:gd name="T4" fmla="*/ 54 w 56"/>
                <a:gd name="T5" fmla="*/ 0 h 29"/>
                <a:gd name="T6" fmla="*/ 1 w 56"/>
                <a:gd name="T7" fmla="*/ 28 h 29"/>
                <a:gd name="T8" fmla="*/ 2 w 56"/>
                <a:gd name="T9" fmla="*/ 29 h 29"/>
              </a:gdLst>
              <a:ahLst/>
              <a:cxnLst>
                <a:cxn ang="0">
                  <a:pos x="T0" y="T1"/>
                </a:cxn>
                <a:cxn ang="0">
                  <a:pos x="T2" y="T3"/>
                </a:cxn>
                <a:cxn ang="0">
                  <a:pos x="T4" y="T5"/>
                </a:cxn>
                <a:cxn ang="0">
                  <a:pos x="T6" y="T7"/>
                </a:cxn>
                <a:cxn ang="0">
                  <a:pos x="T8" y="T9"/>
                </a:cxn>
              </a:cxnLst>
              <a:rect l="0" t="0" r="r" b="b"/>
              <a:pathLst>
                <a:path w="56" h="29">
                  <a:moveTo>
                    <a:pt x="2" y="29"/>
                  </a:moveTo>
                  <a:cubicBezTo>
                    <a:pt x="20" y="20"/>
                    <a:pt x="37" y="9"/>
                    <a:pt x="55" y="1"/>
                  </a:cubicBezTo>
                  <a:cubicBezTo>
                    <a:pt x="56" y="1"/>
                    <a:pt x="55" y="0"/>
                    <a:pt x="54" y="0"/>
                  </a:cubicBezTo>
                  <a:cubicBezTo>
                    <a:pt x="36" y="9"/>
                    <a:pt x="19" y="19"/>
                    <a:pt x="1" y="28"/>
                  </a:cubicBezTo>
                  <a:cubicBezTo>
                    <a:pt x="0" y="28"/>
                    <a:pt x="1" y="29"/>
                    <a:pt x="2" y="2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6" name="Freeform 9409"/>
            <p:cNvSpPr>
              <a:spLocks noChangeArrowheads="1"/>
            </p:cNvSpPr>
            <p:nvPr/>
          </p:nvSpPr>
          <p:spPr bwMode="auto">
            <a:xfrm>
              <a:off x="12700" y="26988"/>
              <a:ext cx="146050" cy="82550"/>
            </a:xfrm>
            <a:custGeom>
              <a:avLst/>
              <a:gdLst>
                <a:gd name="T0" fmla="*/ 38 w 39"/>
                <a:gd name="T1" fmla="*/ 0 h 22"/>
                <a:gd name="T2" fmla="*/ 1 w 39"/>
                <a:gd name="T3" fmla="*/ 21 h 22"/>
                <a:gd name="T4" fmla="*/ 1 w 39"/>
                <a:gd name="T5" fmla="*/ 22 h 22"/>
                <a:gd name="T6" fmla="*/ 38 w 39"/>
                <a:gd name="T7" fmla="*/ 1 h 22"/>
                <a:gd name="T8" fmla="*/ 38 w 39"/>
                <a:gd name="T9" fmla="*/ 0 h 22"/>
              </a:gdLst>
              <a:ahLst/>
              <a:cxnLst>
                <a:cxn ang="0">
                  <a:pos x="T0" y="T1"/>
                </a:cxn>
                <a:cxn ang="0">
                  <a:pos x="T2" y="T3"/>
                </a:cxn>
                <a:cxn ang="0">
                  <a:pos x="T4" y="T5"/>
                </a:cxn>
                <a:cxn ang="0">
                  <a:pos x="T6" y="T7"/>
                </a:cxn>
                <a:cxn ang="0">
                  <a:pos x="T8" y="T9"/>
                </a:cxn>
              </a:cxnLst>
              <a:rect l="0" t="0" r="r" b="b"/>
              <a:pathLst>
                <a:path w="39" h="22">
                  <a:moveTo>
                    <a:pt x="38" y="0"/>
                  </a:moveTo>
                  <a:cubicBezTo>
                    <a:pt x="25" y="7"/>
                    <a:pt x="13" y="14"/>
                    <a:pt x="1" y="21"/>
                  </a:cubicBezTo>
                  <a:cubicBezTo>
                    <a:pt x="0" y="22"/>
                    <a:pt x="1" y="22"/>
                    <a:pt x="1" y="22"/>
                  </a:cubicBezTo>
                  <a:cubicBezTo>
                    <a:pt x="13" y="14"/>
                    <a:pt x="26" y="8"/>
                    <a:pt x="38" y="1"/>
                  </a:cubicBezTo>
                  <a:cubicBezTo>
                    <a:pt x="39" y="1"/>
                    <a:pt x="38" y="0"/>
                    <a:pt x="3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7" name="Freeform 9410"/>
            <p:cNvSpPr>
              <a:spLocks noChangeArrowheads="1"/>
            </p:cNvSpPr>
            <p:nvPr/>
          </p:nvSpPr>
          <p:spPr bwMode="auto">
            <a:xfrm>
              <a:off x="4763" y="26988"/>
              <a:ext cx="138113" cy="74613"/>
            </a:xfrm>
            <a:custGeom>
              <a:avLst/>
              <a:gdLst>
                <a:gd name="T0" fmla="*/ 2 w 37"/>
                <a:gd name="T1" fmla="*/ 19 h 20"/>
                <a:gd name="T2" fmla="*/ 36 w 37"/>
                <a:gd name="T3" fmla="*/ 0 h 20"/>
                <a:gd name="T4" fmla="*/ 36 w 37"/>
                <a:gd name="T5" fmla="*/ 0 h 20"/>
                <a:gd name="T6" fmla="*/ 1 w 37"/>
                <a:gd name="T7" fmla="*/ 19 h 20"/>
                <a:gd name="T8" fmla="*/ 2 w 37"/>
                <a:gd name="T9" fmla="*/ 19 h 20"/>
              </a:gdLst>
              <a:ahLst/>
              <a:cxnLst>
                <a:cxn ang="0">
                  <a:pos x="T0" y="T1"/>
                </a:cxn>
                <a:cxn ang="0">
                  <a:pos x="T2" y="T3"/>
                </a:cxn>
                <a:cxn ang="0">
                  <a:pos x="T4" y="T5"/>
                </a:cxn>
                <a:cxn ang="0">
                  <a:pos x="T6" y="T7"/>
                </a:cxn>
                <a:cxn ang="0">
                  <a:pos x="T8" y="T9"/>
                </a:cxn>
              </a:cxnLst>
              <a:rect l="0" t="0" r="r" b="b"/>
              <a:pathLst>
                <a:path w="37" h="20">
                  <a:moveTo>
                    <a:pt x="2" y="19"/>
                  </a:moveTo>
                  <a:cubicBezTo>
                    <a:pt x="13" y="13"/>
                    <a:pt x="25" y="6"/>
                    <a:pt x="36" y="0"/>
                  </a:cubicBezTo>
                  <a:cubicBezTo>
                    <a:pt x="37" y="0"/>
                    <a:pt x="36" y="0"/>
                    <a:pt x="36" y="0"/>
                  </a:cubicBezTo>
                  <a:cubicBezTo>
                    <a:pt x="24" y="6"/>
                    <a:pt x="13" y="12"/>
                    <a:pt x="1" y="19"/>
                  </a:cubicBezTo>
                  <a:cubicBezTo>
                    <a:pt x="0" y="20"/>
                    <a:pt x="2" y="20"/>
                    <a:pt x="2"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161" name="AutoShape 1"/>
          <p:cNvSpPr>
            <a:spLocks noChangeArrowheads="1"/>
          </p:cNvSpPr>
          <p:nvPr/>
        </p:nvSpPr>
        <p:spPr bwMode="auto">
          <a:xfrm>
            <a:off x="4793456" y="2020491"/>
            <a:ext cx="2068116"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pPr fontAlgn="base" hangingPunct="0">
              <a:spcBef>
                <a:spcPct val="0"/>
              </a:spcBef>
              <a:spcAft>
                <a:spcPct val="0"/>
              </a:spcAft>
              <a:buFont typeface="Arial" panose="020B0604020202020204" pitchFamily="34" charset="0"/>
              <a:buNone/>
            </a:pPr>
            <a:r>
              <a:rPr lang="zh-CN" altLang="en-US" sz="24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确认测试范围</a:t>
            </a:r>
            <a:endParaRPr lang="zh-CN" altLang="en-US" sz="1000"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500"/>
                                        <p:tgtEl>
                                          <p:spTgt spid="15363"/>
                                        </p:tgtEl>
                                      </p:cBhvr>
                                    </p:animEffect>
                                  </p:childTnLst>
                                </p:cTn>
                              </p:par>
                            </p:childTnLst>
                          </p:cTn>
                        </p:par>
                        <p:par>
                          <p:cTn id="8" fill="hold">
                            <p:stCondLst>
                              <p:cond delay="500"/>
                            </p:stCondLst>
                            <p:childTnLst>
                              <p:par>
                                <p:cTn id="9" presetID="23" presetClass="entr" presetSubtype="32" fill="hold" grpId="0" nodeType="afterEffect" nodePh="1">
                                  <p:stCondLst>
                                    <p:cond delay="600"/>
                                  </p:stCondLst>
                                  <p:endCondLst>
                                    <p:cond evt="begin" delay="0">
                                      <p:tn val="9"/>
                                    </p:cond>
                                  </p:endCondLst>
                                  <p:childTnLst>
                                    <p:set>
                                      <p:cBhvr>
                                        <p:cTn id="10" dur="1" fill="hold">
                                          <p:stCondLst>
                                            <p:cond delay="0"/>
                                          </p:stCondLst>
                                        </p:cTn>
                                        <p:tgtEl>
                                          <p:spTgt spid="15364"/>
                                        </p:tgtEl>
                                        <p:attrNameLst>
                                          <p:attrName>style.visibility</p:attrName>
                                        </p:attrNameLst>
                                      </p:cBhvr>
                                      <p:to>
                                        <p:strVal val="visible"/>
                                      </p:to>
                                    </p:set>
                                    <p:anim calcmode="lin" valueType="num">
                                      <p:cBhvr>
                                        <p:cTn id="11" dur="500" fill="hold"/>
                                        <p:tgtEl>
                                          <p:spTgt spid="15364"/>
                                        </p:tgtEl>
                                        <p:attrNameLst>
                                          <p:attrName>ppt_w</p:attrName>
                                        </p:attrNameLst>
                                      </p:cBhvr>
                                      <p:tavLst>
                                        <p:tav tm="0">
                                          <p:val>
                                            <p:strVal val="4*#ppt_w"/>
                                          </p:val>
                                        </p:tav>
                                        <p:tav tm="100000">
                                          <p:val>
                                            <p:strVal val="#ppt_w"/>
                                          </p:val>
                                        </p:tav>
                                      </p:tavLst>
                                    </p:anim>
                                    <p:anim calcmode="lin" valueType="num">
                                      <p:cBhvr>
                                        <p:cTn id="12" dur="500" fill="hold"/>
                                        <p:tgtEl>
                                          <p:spTgt spid="15364"/>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ID="10" presetClass="entr" presetSubtype="0" fill="hold" grpId="0" nodeType="afterEffect">
                                  <p:stCondLst>
                                    <p:cond delay="0"/>
                                  </p:stCondLst>
                                  <p:childTnLst>
                                    <p:set>
                                      <p:cBhvr>
                                        <p:cTn id="15" dur="1" fill="hold">
                                          <p:stCondLst>
                                            <p:cond delay="0"/>
                                          </p:stCondLst>
                                        </p:cTn>
                                        <p:tgtEl>
                                          <p:spTgt spid="15365"/>
                                        </p:tgtEl>
                                        <p:attrNameLst>
                                          <p:attrName>style.visibility</p:attrName>
                                        </p:attrNameLst>
                                      </p:cBhvr>
                                      <p:to>
                                        <p:strVal val="visible"/>
                                      </p:to>
                                    </p:set>
                                    <p:animEffect transition="in" filter="fade">
                                      <p:cBhvr>
                                        <p:cTn id="16" dur="500"/>
                                        <p:tgtEl>
                                          <p:spTgt spid="15365"/>
                                        </p:tgtEl>
                                      </p:cBhvr>
                                    </p:animEffect>
                                  </p:childTnLst>
                                </p:cTn>
                              </p:par>
                            </p:childTnLst>
                          </p:cTn>
                        </p:par>
                        <p:par>
                          <p:cTn id="17" fill="hold">
                            <p:stCondLst>
                              <p:cond delay="2100"/>
                            </p:stCondLst>
                            <p:childTnLst>
                              <p:par>
                                <p:cTn id="18" presetID="10" presetClass="entr" presetSubtype="0" fill="hold" grpId="0" nodeType="afterEffect">
                                  <p:stCondLst>
                                    <p:cond delay="0"/>
                                  </p:stCondLst>
                                  <p:childTnLst>
                                    <p:set>
                                      <p:cBhvr>
                                        <p:cTn id="19" dur="1" fill="hold">
                                          <p:stCondLst>
                                            <p:cond delay="0"/>
                                          </p:stCondLst>
                                        </p:cTn>
                                        <p:tgtEl>
                                          <p:spTgt spid="15366"/>
                                        </p:tgtEl>
                                        <p:attrNameLst>
                                          <p:attrName>style.visibility</p:attrName>
                                        </p:attrNameLst>
                                      </p:cBhvr>
                                      <p:to>
                                        <p:strVal val="visible"/>
                                      </p:to>
                                    </p:set>
                                    <p:animEffect transition="in" filter="fade">
                                      <p:cBhvr>
                                        <p:cTn id="20" dur="500"/>
                                        <p:tgtEl>
                                          <p:spTgt spid="15366"/>
                                        </p:tgtEl>
                                      </p:cBhvr>
                                    </p:animEffect>
                                  </p:childTnLst>
                                </p:cTn>
                              </p:par>
                            </p:childTnLst>
                          </p:cTn>
                        </p:par>
                        <p:par>
                          <p:cTn id="21" fill="hold">
                            <p:stCondLst>
                              <p:cond delay="2600"/>
                            </p:stCondLst>
                            <p:childTnLst>
                              <p:par>
                                <p:cTn id="22" presetID="10" presetClass="entr" presetSubtype="0" fill="hold" grpId="0"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fade">
                                      <p:cBhvr>
                                        <p:cTn id="24"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4" grpId="0"/>
      <p:bldP spid="15365" grpId="0"/>
      <p:bldP spid="15366" grpId="0"/>
      <p:bldP spid="1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72058" y="1738893"/>
            <a:ext cx="3600400" cy="2168525"/>
          </a:xfrm>
          <a:prstGeom prst="rect">
            <a:avLst/>
          </a:prstGeom>
          <a:noFill/>
        </p:spPr>
        <p:txBody>
          <a:bodyPr wrap="square" rtlCol="0">
            <a:spAutoFit/>
          </a:bodyPr>
          <a:lstStyle/>
          <a:p>
            <a:pPr lvl="0">
              <a:lnSpc>
                <a:spcPct val="150000"/>
              </a:lnSpc>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1.</a:t>
            </a: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保证</a:t>
            </a:r>
            <a:r>
              <a:rPr lang="zh-CN" altLang="en-US" dirty="0">
                <a:solidFill>
                  <a:schemeClr val="bg1">
                    <a:lumMod val="75000"/>
                  </a:schemeClr>
                </a:solidFill>
                <a:latin typeface="微软雅黑" panose="020B0503020204020204" pitchFamily="34" charset="-122"/>
                <a:ea typeface="微软雅黑" panose="020B0503020204020204" pitchFamily="34" charset="-122"/>
              </a:rPr>
              <a:t>软件配置的所有成分齐全</a:t>
            </a:r>
          </a:p>
          <a:p>
            <a:pPr lvl="0">
              <a:lnSpc>
                <a:spcPct val="150000"/>
              </a:lnSpc>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2.</a:t>
            </a: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质量</a:t>
            </a:r>
            <a:r>
              <a:rPr lang="zh-CN" altLang="en-US" dirty="0">
                <a:solidFill>
                  <a:schemeClr val="bg1">
                    <a:lumMod val="75000"/>
                  </a:schemeClr>
                </a:solidFill>
                <a:latin typeface="微软雅黑" panose="020B0503020204020204" pitchFamily="34" charset="-122"/>
                <a:ea typeface="微软雅黑" panose="020B0503020204020204" pitchFamily="34" charset="-122"/>
              </a:rPr>
              <a:t>符合要求</a:t>
            </a:r>
          </a:p>
          <a:p>
            <a:pPr lvl="0">
              <a:lnSpc>
                <a:spcPct val="150000"/>
              </a:lnSpc>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3.</a:t>
            </a: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文档</a:t>
            </a:r>
            <a:r>
              <a:rPr lang="zh-CN" altLang="en-US" dirty="0">
                <a:solidFill>
                  <a:schemeClr val="bg1">
                    <a:lumMod val="75000"/>
                  </a:schemeClr>
                </a:solidFill>
                <a:latin typeface="微软雅黑" panose="020B0503020204020204" pitchFamily="34" charset="-122"/>
                <a:ea typeface="微软雅黑" panose="020B0503020204020204" pitchFamily="34" charset="-122"/>
              </a:rPr>
              <a:t>与程序相匹配，目录更新</a:t>
            </a:r>
          </a:p>
          <a:p>
            <a:pPr lvl="0">
              <a:lnSpc>
                <a:spcPct val="150000"/>
              </a:lnSpc>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4.</a:t>
            </a: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软件维护</a:t>
            </a:r>
            <a:r>
              <a:rPr lang="zh-CN" altLang="en-US" dirty="0">
                <a:solidFill>
                  <a:schemeClr val="bg1">
                    <a:lumMod val="75000"/>
                  </a:schemeClr>
                </a:solidFill>
                <a:latin typeface="微软雅黑" panose="020B0503020204020204" pitchFamily="34" charset="-122"/>
                <a:ea typeface="微软雅黑" panose="020B0503020204020204" pitchFamily="34" charset="-122"/>
              </a:rPr>
              <a:t/>
            </a:r>
            <a:br>
              <a:rPr lang="zh-CN" altLang="en-US" dirty="0">
                <a:solidFill>
                  <a:schemeClr val="bg1">
                    <a:lumMod val="75000"/>
                  </a:schemeClr>
                </a:solidFill>
                <a:latin typeface="微软雅黑" panose="020B0503020204020204" pitchFamily="34" charset="-122"/>
                <a:ea typeface="微软雅黑" panose="020B0503020204020204" pitchFamily="34" charset="-122"/>
              </a:rPr>
            </a:b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a:t>
            </a:r>
            <a:r>
              <a:rPr lang="zh-CN" altLang="en-US" sz="3600" b="1" dirty="0">
                <a:solidFill>
                  <a:schemeClr val="bg1">
                    <a:lumMod val="75000"/>
                  </a:schemeClr>
                </a:solidFill>
                <a:sym typeface="+mn-ea"/>
              </a:rPr>
              <a:t>目的</a:t>
            </a:r>
            <a:endParaRPr lang="zh-CN" altLang="en-US" b="1"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24305" y="1925955"/>
            <a:ext cx="6294755" cy="1291590"/>
          </a:xfrm>
          <a:prstGeom prst="rect">
            <a:avLst/>
          </a:prstGeom>
          <a:noFill/>
        </p:spPr>
        <p:txBody>
          <a:bodyPr wrap="square" rtlCol="0">
            <a:spAutoFit/>
          </a:bodyPr>
          <a:lstStyle/>
          <a:p>
            <a:r>
              <a:rPr lang="zh-CN" altLang="en-US" sz="2000" b="1" dirty="0">
                <a:solidFill>
                  <a:schemeClr val="bg1">
                    <a:lumMod val="75000"/>
                  </a:schemeClr>
                </a:solidFill>
                <a:latin typeface="+mn-ea"/>
                <a:ea typeface="微软雅黑" panose="020B0503020204020204" pitchFamily="34" charset="-122"/>
              </a:rPr>
              <a:t>元素：</a:t>
            </a:r>
            <a:r>
              <a:rPr lang="zh-CN" altLang="en-US" sz="2000" dirty="0">
                <a:solidFill>
                  <a:schemeClr val="bg1">
                    <a:lumMod val="75000"/>
                  </a:schemeClr>
                </a:solidFill>
                <a:latin typeface="+mn-ea"/>
                <a:ea typeface="微软雅黑" panose="020B0503020204020204" pitchFamily="34" charset="-122"/>
              </a:rPr>
              <a:t>制定配置管理计划、配置项识别、建立配置管理系</a:t>
            </a:r>
            <a:r>
              <a:rPr lang="zh-CN" altLang="en-US" sz="2000" dirty="0">
                <a:solidFill>
                  <a:schemeClr val="bg1">
                    <a:lumMod val="75000"/>
                  </a:schemeClr>
                </a:solidFill>
                <a:ea typeface="微软雅黑" panose="020B0503020204020204" pitchFamily="34" charset="-122"/>
              </a:rPr>
              <a:t>统、基线化、建立配置库、变更控制、配置状态统计、配置审计</a:t>
            </a:r>
            <a:r>
              <a:rPr lang="zh-CN" altLang="en-US" dirty="0"/>
              <a:t/>
            </a:r>
            <a:br>
              <a:rPr lang="zh-CN" altLang="en-US" dirty="0"/>
            </a:br>
            <a:endParaRPr lang="zh-CN" altLang="en-US" dirty="0"/>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3.1.1</a:t>
            </a:r>
            <a:r>
              <a:rPr lang="zh-CN" altLang="en-US" sz="3600" dirty="0">
                <a:solidFill>
                  <a:schemeClr val="bg1">
                    <a:lumMod val="75000"/>
                  </a:schemeClr>
                </a:solidFill>
                <a:sym typeface="+mn-ea"/>
              </a:rPr>
              <a:t>保证软件配置的所有成分齐全</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92555" y="1431290"/>
            <a:ext cx="6358255" cy="2861310"/>
          </a:xfrm>
          <a:prstGeom prst="rect">
            <a:avLst/>
          </a:prstGeom>
        </p:spPr>
        <p:txBody>
          <a:bodyPr wrap="square">
            <a:spAutoFit/>
          </a:bodyPr>
          <a:lstStyle/>
          <a:p>
            <a:pPr marL="285750" indent="-285750">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软件需求是度量软件质量的基础。</a:t>
            </a:r>
          </a:p>
          <a:p>
            <a:pPr indent="0">
              <a:buFont typeface="Wingdings" panose="05000000000000000000" charset="0"/>
              <a:buNone/>
            </a:pPr>
            <a:endParaRPr lang="zh-CN" altLang="en-US"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在各种标准中定义了一些开发准则，用来指导软件人员用工程化的方法来开发软件。如果不遵守这些开发准则，软件质量就得不到保证。</a:t>
            </a:r>
          </a:p>
          <a:p>
            <a:pPr indent="0">
              <a:buFont typeface="Wingdings" panose="05000000000000000000" charset="0"/>
              <a:buNone/>
            </a:pPr>
            <a:endParaRPr lang="zh-CN" altLang="en-US"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往往会有一些隐含的需求没有明确提出来。如果软件只满足那些精确定义了的需求而没有满足这些隐含的需求， 软件质量也得不到保证。</a:t>
            </a:r>
            <a:b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b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lvl="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3.1.2</a:t>
            </a:r>
            <a:r>
              <a:rPr lang="zh-CN" altLang="en-US" sz="3600" dirty="0">
                <a:solidFill>
                  <a:schemeClr val="bg1">
                    <a:lumMod val="75000"/>
                  </a:schemeClr>
                </a:solidFill>
                <a:sym typeface="+mn-ea"/>
              </a:rPr>
              <a:t>质量符合要求</a:t>
            </a:r>
            <a:endParaRPr lang="zh-CN" altLang="en-US" sz="3600"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3.1.3</a:t>
            </a:r>
            <a:r>
              <a:rPr lang="zh-CN" altLang="en-US" sz="3600" dirty="0" smtClean="0">
                <a:solidFill>
                  <a:schemeClr val="bg1">
                    <a:lumMod val="75000"/>
                  </a:schemeClr>
                </a:solidFill>
                <a:sym typeface="+mn-ea"/>
              </a:rPr>
              <a:t>文档</a:t>
            </a:r>
            <a:r>
              <a:rPr lang="zh-CN" altLang="en-US" sz="3600" dirty="0">
                <a:solidFill>
                  <a:schemeClr val="bg1">
                    <a:lumMod val="75000"/>
                  </a:schemeClr>
                </a:solidFill>
                <a:sym typeface="+mn-ea"/>
              </a:rPr>
              <a:t>与程序相匹配，目录更新</a:t>
            </a:r>
            <a:endParaRPr lang="zh-CN" altLang="en-US" sz="3600"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91647" y="1930658"/>
            <a:ext cx="4572000" cy="2030095"/>
          </a:xfrm>
          <a:prstGeom prst="rect">
            <a:avLst/>
          </a:prstGeom>
        </p:spPr>
        <p:txBody>
          <a:bodyPr>
            <a:spAutoFit/>
          </a:bodyPr>
          <a:lstStyle/>
          <a:p>
            <a:pPr algn="just"/>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软件维护是软件生存周期的最后一个阶段，是在软件交付使用后，为了改正错误或满足新的需要而修改软件的过程。软件维护工作的目标是：不断地、持续地改进、扩充、完善软件系统，以提高系统运行效率，并尽量延长系统的使用寿命，为用户创造更大的价值。</a:t>
            </a: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026" name="Picture 2" descr="C:\Users\jet\AppData\Local\Temp\ksohtml\wps82C5.tm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230" y="1757680"/>
            <a:ext cx="2520315" cy="245808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lvl="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3.1.4</a:t>
            </a:r>
            <a:r>
              <a:rPr lang="zh-CN" altLang="en-US" sz="3600" dirty="0">
                <a:solidFill>
                  <a:schemeClr val="bg1">
                    <a:lumMod val="75000"/>
                  </a:schemeClr>
                </a:solidFill>
                <a:latin typeface="微软雅黑" panose="020B0503020204020204" pitchFamily="34" charset="-122"/>
                <a:ea typeface="微软雅黑" panose="020B0503020204020204" pitchFamily="34" charset="-122"/>
                <a:sym typeface="+mn-ea"/>
              </a:rPr>
              <a:t>软件维护</a:t>
            </a:r>
            <a:endParaRPr lang="zh-CN" altLang="en-US" sz="3600" dirty="0">
              <a:solidFill>
                <a:schemeClr val="bg1">
                  <a:lumMod val="75000"/>
                </a:schemeClr>
              </a:solidFill>
              <a:latin typeface="微软雅黑" panose="020B0503020204020204" pitchFamily="34" charset="-122"/>
              <a:ea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a:hlinkClick r:id="rId2" action="ppaction://hlinksldjump"/>
          </p:cNvPr>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3.2</a:t>
            </a:r>
            <a:r>
              <a:rPr lang="zh-CN" altLang="en-US" sz="3600" b="1" dirty="0">
                <a:solidFill>
                  <a:schemeClr val="bg1">
                    <a:lumMod val="75000"/>
                  </a:schemeClr>
                </a:solidFill>
                <a:sym typeface="+mn-ea"/>
              </a:rPr>
              <a:t>测试过程原则</a:t>
            </a:r>
            <a:endParaRPr lang="zh-CN" altLang="en-US" sz="3600" b="1"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pic>
        <p:nvPicPr>
          <p:cNvPr id="1025" name="Picture 1" descr="C:\Users\zucc\Documents\Tencent Files\1670867189\Image\Group\`0Y~YZ1{BT}DYAV_V1ILL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125571"/>
            <a:ext cx="4032448" cy="3446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5860" y="1821815"/>
            <a:ext cx="6811645" cy="1419860"/>
          </a:xfrm>
          <a:prstGeom prst="rect">
            <a:avLst/>
          </a:prstGeom>
        </p:spPr>
        <p:txBody>
          <a:bodyPr wrap="square">
            <a:spAutoFit/>
          </a:bodyPr>
          <a:lstStyle/>
          <a:p>
            <a:pPr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测试可以显示缺陷的存在，但不能证明系统不存在缺陷。测试可以减少软件中存在缺陷的可能性，但即使测试没有发现任何缺陷，也不能证明软件或系统是完全正确的，或者说是不存在缺陷的。</a:t>
            </a:r>
            <a:endParaRPr lang="zh-CN" altLang="en-US" kern="100" dirty="0">
              <a:solidFill>
                <a:schemeClr val="bg1">
                  <a:lumMod val="75000"/>
                </a:schemeClr>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1: </a:t>
            </a:r>
            <a:r>
              <a:rPr lang="zh-CN" altLang="en-US" sz="3600" dirty="0">
                <a:solidFill>
                  <a:schemeClr val="bg1">
                    <a:lumMod val="75000"/>
                  </a:schemeClr>
                </a:solidFill>
                <a:sym typeface="+mn-ea"/>
              </a:rPr>
              <a:t>测试显示缺陷的存在</a:t>
            </a:r>
            <a:endParaRPr lang="zh-CN" altLang="en-US" sz="3600" dirty="0">
              <a:solidFill>
                <a:schemeClr val="bg1">
                  <a:lumMod val="75000"/>
                </a:schemeClr>
              </a:solidFill>
            </a:endParaRPr>
          </a:p>
          <a:p>
            <a:pPr hangingPunct="0"/>
            <a:endPar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2: </a:t>
            </a:r>
            <a:r>
              <a:rPr lang="zh-CN" altLang="en-US" sz="3600" dirty="0">
                <a:solidFill>
                  <a:schemeClr val="bg1">
                    <a:lumMod val="75000"/>
                  </a:schemeClr>
                </a:solidFill>
                <a:sym typeface="+mn-ea"/>
              </a:rPr>
              <a:t>穷尽测试是不可能的</a:t>
            </a:r>
            <a:endParaRPr lang="zh-CN" altLang="en-US" sz="3600" dirty="0">
              <a:solidFill>
                <a:schemeClr val="bg1">
                  <a:lumMod val="75000"/>
                </a:schemeClr>
              </a:solidFill>
            </a:endParaRPr>
          </a:p>
          <a:p>
            <a:pPr hangingPunct="0"/>
            <a:endPar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6495" y="2032635"/>
            <a:ext cx="6811645" cy="1419860"/>
          </a:xfrm>
          <a:prstGeom prst="rect">
            <a:avLst/>
          </a:prstGeom>
        </p:spPr>
        <p:txBody>
          <a:bodyPr wrap="square">
            <a:spAutoFit/>
          </a:bodyPr>
          <a:lstStyle/>
          <a:p>
            <a:pPr indent="266700"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穷尽测试是不可能的，当满足一定的测试出口准则时测试就应当终止。考虑到所有可能输入值和它们的组合，以及结合所有不同的测试前置条件，这是一个天文数字，我们没有可能进行穷尽测试。</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3: </a:t>
            </a:r>
            <a:r>
              <a:rPr lang="zh-CN" altLang="en-US" sz="3600" dirty="0">
                <a:solidFill>
                  <a:schemeClr val="bg1">
                    <a:lumMod val="75000"/>
                  </a:schemeClr>
                </a:solidFill>
                <a:sym typeface="+mn-ea"/>
              </a:rPr>
              <a:t>测试的尽早介入</a:t>
            </a:r>
            <a:endParaRPr lang="zh-CN" altLang="en-US" sz="3600" dirty="0">
              <a:solidFill>
                <a:schemeClr val="bg1">
                  <a:lumMod val="75000"/>
                </a:schemeClr>
              </a:solidFill>
            </a:endParaRPr>
          </a:p>
          <a:p>
            <a:pPr hangingPunct="0"/>
            <a:endPar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5860" y="1821815"/>
            <a:ext cx="6811645" cy="2084070"/>
          </a:xfrm>
          <a:prstGeom prst="rect">
            <a:avLst/>
          </a:prstGeom>
        </p:spPr>
        <p:txBody>
          <a:bodyPr wrap="square">
            <a:spAutoFit/>
          </a:bodyPr>
          <a:lstStyle/>
          <a:p>
            <a:pPr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根据统计表明，在软件开发生命周期早期引入的错误占软件过程中出现所有错误（包括最终的缺陷）数量的</a:t>
            </a: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50%</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60%</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。此外，</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IBM</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的一份研究结果表明，缺陷存在放大趋势。如需求阶段的一个错误可能会导致</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N</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个设计错误，因此，越是测试后期，为修复缺陷所付出的代价就会越大。因此，软件测试人员要尽早地且不断地进行软件测试，以提高软件质量降低软件开发成本。</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4</a:t>
            </a:r>
            <a:r>
              <a:rPr lang="zh-CN" altLang="en-US" sz="3600" dirty="0">
                <a:solidFill>
                  <a:schemeClr val="bg1">
                    <a:lumMod val="75000"/>
                  </a:schemeClr>
                </a:solidFill>
                <a:sym typeface="+mn-ea"/>
              </a:rPr>
              <a:t>：缺陷集群性</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5860" y="1821815"/>
            <a:ext cx="6811645" cy="2084070"/>
          </a:xfrm>
          <a:prstGeom prst="rect">
            <a:avLst/>
          </a:prstGeom>
        </p:spPr>
        <p:txBody>
          <a:bodyPr wrap="square">
            <a:spAutoFit/>
          </a:bodyPr>
          <a:lstStyle/>
          <a:p>
            <a:pPr indent="266700"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Pareto</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原则表明“</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80%</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的错误集中在</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20%</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的程序模块中”。实际经验也证明了这一点，通常情况下，大多数的缺陷只是存在测试对象的极小部分。缺陷并不是平均而是集群分布的。因此，如果在一个地方发现了很多缺陷，那么通常在这个模块中可以发现更多的缺陷。因此，测试过程中要充分注意错误集群现象，对发现错误较多的程序段或者软件模块，应进行反复的深入的测试。</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4"/>
          <p:cNvGrpSpPr/>
          <p:nvPr/>
        </p:nvGrpSpPr>
        <p:grpSpPr bwMode="auto">
          <a:xfrm>
            <a:off x="1941195" y="1468120"/>
            <a:ext cx="1614170" cy="1842770"/>
            <a:chOff x="0" y="0"/>
            <a:chExt cx="650875" cy="831850"/>
          </a:xfrm>
        </p:grpSpPr>
        <p:sp>
          <p:nvSpPr>
            <p:cNvPr id="3" name="Freeform 9375"/>
            <p:cNvSpPr>
              <a:spLocks noEditPoints="1" noChangeArrowheads="1"/>
            </p:cNvSpPr>
            <p:nvPr/>
          </p:nvSpPr>
          <p:spPr bwMode="auto">
            <a:xfrm>
              <a:off x="0" y="3175"/>
              <a:ext cx="650875" cy="828675"/>
            </a:xfrm>
            <a:custGeom>
              <a:avLst/>
              <a:gdLst>
                <a:gd name="T0" fmla="*/ 166 w 173"/>
                <a:gd name="T1" fmla="*/ 128 h 220"/>
                <a:gd name="T2" fmla="*/ 160 w 173"/>
                <a:gd name="T3" fmla="*/ 68 h 220"/>
                <a:gd name="T4" fmla="*/ 145 w 173"/>
                <a:gd name="T5" fmla="*/ 69 h 220"/>
                <a:gd name="T6" fmla="*/ 133 w 173"/>
                <a:gd name="T7" fmla="*/ 71 h 220"/>
                <a:gd name="T8" fmla="*/ 106 w 173"/>
                <a:gd name="T9" fmla="*/ 70 h 220"/>
                <a:gd name="T10" fmla="*/ 158 w 173"/>
                <a:gd name="T11" fmla="*/ 72 h 220"/>
                <a:gd name="T12" fmla="*/ 163 w 173"/>
                <a:gd name="T13" fmla="*/ 78 h 220"/>
                <a:gd name="T14" fmla="*/ 163 w 173"/>
                <a:gd name="T15" fmla="*/ 95 h 220"/>
                <a:gd name="T16" fmla="*/ 163 w 173"/>
                <a:gd name="T17" fmla="*/ 121 h 220"/>
                <a:gd name="T18" fmla="*/ 163 w 173"/>
                <a:gd name="T19" fmla="*/ 128 h 220"/>
                <a:gd name="T20" fmla="*/ 163 w 173"/>
                <a:gd name="T21" fmla="*/ 143 h 220"/>
                <a:gd name="T22" fmla="*/ 163 w 173"/>
                <a:gd name="T23" fmla="*/ 158 h 220"/>
                <a:gd name="T24" fmla="*/ 163 w 173"/>
                <a:gd name="T25" fmla="*/ 188 h 220"/>
                <a:gd name="T26" fmla="*/ 161 w 173"/>
                <a:gd name="T27" fmla="*/ 200 h 220"/>
                <a:gd name="T28" fmla="*/ 161 w 173"/>
                <a:gd name="T29" fmla="*/ 201 h 220"/>
                <a:gd name="T30" fmla="*/ 153 w 173"/>
                <a:gd name="T31" fmla="*/ 209 h 220"/>
                <a:gd name="T32" fmla="*/ 123 w 173"/>
                <a:gd name="T33" fmla="*/ 210 h 220"/>
                <a:gd name="T34" fmla="*/ 58 w 173"/>
                <a:gd name="T35" fmla="*/ 211 h 220"/>
                <a:gd name="T36" fmla="*/ 35 w 173"/>
                <a:gd name="T37" fmla="*/ 213 h 220"/>
                <a:gd name="T38" fmla="*/ 36 w 173"/>
                <a:gd name="T39" fmla="*/ 212 h 220"/>
                <a:gd name="T40" fmla="*/ 7 w 173"/>
                <a:gd name="T41" fmla="*/ 197 h 220"/>
                <a:gd name="T42" fmla="*/ 8 w 173"/>
                <a:gd name="T43" fmla="*/ 188 h 220"/>
                <a:gd name="T44" fmla="*/ 9 w 173"/>
                <a:gd name="T45" fmla="*/ 75 h 220"/>
                <a:gd name="T46" fmla="*/ 24 w 173"/>
                <a:gd name="T47" fmla="*/ 9 h 220"/>
                <a:gd name="T48" fmla="*/ 35 w 173"/>
                <a:gd name="T49" fmla="*/ 10 h 220"/>
                <a:gd name="T50" fmla="*/ 53 w 173"/>
                <a:gd name="T51" fmla="*/ 10 h 220"/>
                <a:gd name="T52" fmla="*/ 101 w 173"/>
                <a:gd name="T53" fmla="*/ 57 h 220"/>
                <a:gd name="T54" fmla="*/ 100 w 173"/>
                <a:gd name="T55" fmla="*/ 61 h 220"/>
                <a:gd name="T56" fmla="*/ 102 w 173"/>
                <a:gd name="T57" fmla="*/ 60 h 220"/>
                <a:gd name="T58" fmla="*/ 102 w 173"/>
                <a:gd name="T59" fmla="*/ 58 h 220"/>
                <a:gd name="T60" fmla="*/ 102 w 173"/>
                <a:gd name="T61" fmla="*/ 58 h 220"/>
                <a:gd name="T62" fmla="*/ 105 w 173"/>
                <a:gd name="T63" fmla="*/ 54 h 220"/>
                <a:gd name="T64" fmla="*/ 106 w 173"/>
                <a:gd name="T65" fmla="*/ 28 h 220"/>
                <a:gd name="T66" fmla="*/ 101 w 173"/>
                <a:gd name="T67" fmla="*/ 7 h 220"/>
                <a:gd name="T68" fmla="*/ 101 w 173"/>
                <a:gd name="T69" fmla="*/ 7 h 220"/>
                <a:gd name="T70" fmla="*/ 70 w 173"/>
                <a:gd name="T71" fmla="*/ 6 h 220"/>
                <a:gd name="T72" fmla="*/ 63 w 173"/>
                <a:gd name="T73" fmla="*/ 6 h 220"/>
                <a:gd name="T74" fmla="*/ 47 w 173"/>
                <a:gd name="T75" fmla="*/ 4 h 220"/>
                <a:gd name="T76" fmla="*/ 44 w 173"/>
                <a:gd name="T77" fmla="*/ 5 h 220"/>
                <a:gd name="T78" fmla="*/ 2 w 173"/>
                <a:gd name="T79" fmla="*/ 46 h 220"/>
                <a:gd name="T80" fmla="*/ 3 w 173"/>
                <a:gd name="T81" fmla="*/ 115 h 220"/>
                <a:gd name="T82" fmla="*/ 23 w 173"/>
                <a:gd name="T83" fmla="*/ 219 h 220"/>
                <a:gd name="T84" fmla="*/ 149 w 173"/>
                <a:gd name="T85" fmla="*/ 215 h 220"/>
                <a:gd name="T86" fmla="*/ 168 w 173"/>
                <a:gd name="T87" fmla="*/ 157 h 220"/>
                <a:gd name="T88" fmla="*/ 32 w 173"/>
                <a:gd name="T89" fmla="*/ 10 h 220"/>
                <a:gd name="T90" fmla="*/ 32 w 173"/>
                <a:gd name="T91" fmla="*/ 10 h 220"/>
                <a:gd name="T92" fmla="*/ 101 w 173"/>
                <a:gd name="T93" fmla="*/ 59 h 220"/>
                <a:gd name="T94" fmla="*/ 101 w 173"/>
                <a:gd name="T95" fmla="*/ 59 h 220"/>
                <a:gd name="T96" fmla="*/ 26 w 173"/>
                <a:gd name="T97" fmla="*/ 5 h 220"/>
                <a:gd name="T98" fmla="*/ 21 w 173"/>
                <a:gd name="T99" fmla="*/ 5 h 220"/>
                <a:gd name="T100" fmla="*/ 20 w 173"/>
                <a:gd name="T101" fmla="*/ 5 h 220"/>
                <a:gd name="T102" fmla="*/ 155 w 173"/>
                <a:gd name="T103" fmla="*/ 209 h 220"/>
                <a:gd name="T104" fmla="*/ 155 w 173"/>
                <a:gd name="T105" fmla="*/ 209 h 220"/>
                <a:gd name="T106" fmla="*/ 163 w 173"/>
                <a:gd name="T107" fmla="*/ 18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220">
                  <a:moveTo>
                    <a:pt x="166" y="138"/>
                  </a:moveTo>
                  <a:cubicBezTo>
                    <a:pt x="166" y="138"/>
                    <a:pt x="166" y="130"/>
                    <a:pt x="166" y="128"/>
                  </a:cubicBezTo>
                  <a:cubicBezTo>
                    <a:pt x="166" y="128"/>
                    <a:pt x="167" y="129"/>
                    <a:pt x="167" y="130"/>
                  </a:cubicBezTo>
                  <a:cubicBezTo>
                    <a:pt x="167" y="119"/>
                    <a:pt x="170" y="71"/>
                    <a:pt x="160" y="68"/>
                  </a:cubicBezTo>
                  <a:cubicBezTo>
                    <a:pt x="164" y="72"/>
                    <a:pt x="158" y="69"/>
                    <a:pt x="157" y="69"/>
                  </a:cubicBezTo>
                  <a:cubicBezTo>
                    <a:pt x="148" y="69"/>
                    <a:pt x="153" y="69"/>
                    <a:pt x="145" y="69"/>
                  </a:cubicBezTo>
                  <a:cubicBezTo>
                    <a:pt x="152" y="67"/>
                    <a:pt x="145" y="69"/>
                    <a:pt x="144" y="68"/>
                  </a:cubicBezTo>
                  <a:cubicBezTo>
                    <a:pt x="140" y="68"/>
                    <a:pt x="137" y="69"/>
                    <a:pt x="133" y="71"/>
                  </a:cubicBezTo>
                  <a:cubicBezTo>
                    <a:pt x="134" y="70"/>
                    <a:pt x="113" y="70"/>
                    <a:pt x="107" y="69"/>
                  </a:cubicBezTo>
                  <a:cubicBezTo>
                    <a:pt x="108" y="69"/>
                    <a:pt x="107" y="70"/>
                    <a:pt x="106" y="70"/>
                  </a:cubicBezTo>
                  <a:cubicBezTo>
                    <a:pt x="110" y="74"/>
                    <a:pt x="127" y="69"/>
                    <a:pt x="128" y="73"/>
                  </a:cubicBezTo>
                  <a:cubicBezTo>
                    <a:pt x="128" y="70"/>
                    <a:pt x="158" y="72"/>
                    <a:pt x="158" y="72"/>
                  </a:cubicBezTo>
                  <a:cubicBezTo>
                    <a:pt x="161" y="71"/>
                    <a:pt x="165" y="78"/>
                    <a:pt x="165" y="79"/>
                  </a:cubicBezTo>
                  <a:cubicBezTo>
                    <a:pt x="162" y="76"/>
                    <a:pt x="165" y="83"/>
                    <a:pt x="163" y="78"/>
                  </a:cubicBezTo>
                  <a:cubicBezTo>
                    <a:pt x="163" y="80"/>
                    <a:pt x="163" y="81"/>
                    <a:pt x="163" y="81"/>
                  </a:cubicBezTo>
                  <a:cubicBezTo>
                    <a:pt x="163" y="85"/>
                    <a:pt x="162" y="90"/>
                    <a:pt x="163" y="95"/>
                  </a:cubicBezTo>
                  <a:cubicBezTo>
                    <a:pt x="164" y="104"/>
                    <a:pt x="164" y="114"/>
                    <a:pt x="163" y="123"/>
                  </a:cubicBezTo>
                  <a:cubicBezTo>
                    <a:pt x="162" y="121"/>
                    <a:pt x="162" y="124"/>
                    <a:pt x="163" y="121"/>
                  </a:cubicBezTo>
                  <a:cubicBezTo>
                    <a:pt x="162" y="124"/>
                    <a:pt x="162" y="127"/>
                    <a:pt x="162" y="130"/>
                  </a:cubicBezTo>
                  <a:cubicBezTo>
                    <a:pt x="162" y="129"/>
                    <a:pt x="162" y="128"/>
                    <a:pt x="163" y="128"/>
                  </a:cubicBezTo>
                  <a:cubicBezTo>
                    <a:pt x="163" y="133"/>
                    <a:pt x="164" y="140"/>
                    <a:pt x="162" y="145"/>
                  </a:cubicBezTo>
                  <a:cubicBezTo>
                    <a:pt x="162" y="144"/>
                    <a:pt x="163" y="144"/>
                    <a:pt x="163" y="143"/>
                  </a:cubicBezTo>
                  <a:cubicBezTo>
                    <a:pt x="163" y="146"/>
                    <a:pt x="166" y="158"/>
                    <a:pt x="165" y="160"/>
                  </a:cubicBezTo>
                  <a:cubicBezTo>
                    <a:pt x="164" y="159"/>
                    <a:pt x="164" y="158"/>
                    <a:pt x="163" y="158"/>
                  </a:cubicBezTo>
                  <a:cubicBezTo>
                    <a:pt x="162" y="156"/>
                    <a:pt x="163" y="163"/>
                    <a:pt x="164" y="162"/>
                  </a:cubicBezTo>
                  <a:cubicBezTo>
                    <a:pt x="163" y="167"/>
                    <a:pt x="163" y="182"/>
                    <a:pt x="163" y="188"/>
                  </a:cubicBezTo>
                  <a:cubicBezTo>
                    <a:pt x="163" y="188"/>
                    <a:pt x="163" y="189"/>
                    <a:pt x="162" y="188"/>
                  </a:cubicBezTo>
                  <a:cubicBezTo>
                    <a:pt x="162" y="191"/>
                    <a:pt x="162" y="197"/>
                    <a:pt x="161" y="200"/>
                  </a:cubicBezTo>
                  <a:cubicBezTo>
                    <a:pt x="161" y="199"/>
                    <a:pt x="162" y="198"/>
                    <a:pt x="162" y="197"/>
                  </a:cubicBezTo>
                  <a:cubicBezTo>
                    <a:pt x="163" y="198"/>
                    <a:pt x="163" y="200"/>
                    <a:pt x="161" y="201"/>
                  </a:cubicBezTo>
                  <a:cubicBezTo>
                    <a:pt x="161" y="203"/>
                    <a:pt x="155" y="206"/>
                    <a:pt x="152" y="208"/>
                  </a:cubicBezTo>
                  <a:cubicBezTo>
                    <a:pt x="153" y="209"/>
                    <a:pt x="157" y="206"/>
                    <a:pt x="153" y="209"/>
                  </a:cubicBezTo>
                  <a:cubicBezTo>
                    <a:pt x="149" y="210"/>
                    <a:pt x="142" y="210"/>
                    <a:pt x="140" y="210"/>
                  </a:cubicBezTo>
                  <a:cubicBezTo>
                    <a:pt x="144" y="211"/>
                    <a:pt x="118" y="211"/>
                    <a:pt x="123" y="210"/>
                  </a:cubicBezTo>
                  <a:cubicBezTo>
                    <a:pt x="112" y="210"/>
                    <a:pt x="95" y="208"/>
                    <a:pt x="85" y="211"/>
                  </a:cubicBezTo>
                  <a:cubicBezTo>
                    <a:pt x="83" y="211"/>
                    <a:pt x="58" y="213"/>
                    <a:pt x="58" y="211"/>
                  </a:cubicBezTo>
                  <a:cubicBezTo>
                    <a:pt x="59" y="211"/>
                    <a:pt x="60" y="211"/>
                    <a:pt x="60" y="211"/>
                  </a:cubicBezTo>
                  <a:cubicBezTo>
                    <a:pt x="54" y="207"/>
                    <a:pt x="41" y="213"/>
                    <a:pt x="35" y="213"/>
                  </a:cubicBezTo>
                  <a:cubicBezTo>
                    <a:pt x="37" y="213"/>
                    <a:pt x="39" y="212"/>
                    <a:pt x="41" y="211"/>
                  </a:cubicBezTo>
                  <a:cubicBezTo>
                    <a:pt x="40" y="212"/>
                    <a:pt x="37" y="212"/>
                    <a:pt x="36" y="212"/>
                  </a:cubicBezTo>
                  <a:cubicBezTo>
                    <a:pt x="35" y="212"/>
                    <a:pt x="26" y="213"/>
                    <a:pt x="22" y="212"/>
                  </a:cubicBezTo>
                  <a:cubicBezTo>
                    <a:pt x="16" y="210"/>
                    <a:pt x="5" y="205"/>
                    <a:pt x="7" y="197"/>
                  </a:cubicBezTo>
                  <a:cubicBezTo>
                    <a:pt x="9" y="198"/>
                    <a:pt x="8" y="190"/>
                    <a:pt x="7" y="195"/>
                  </a:cubicBezTo>
                  <a:cubicBezTo>
                    <a:pt x="7" y="194"/>
                    <a:pt x="7" y="183"/>
                    <a:pt x="8" y="188"/>
                  </a:cubicBezTo>
                  <a:cubicBezTo>
                    <a:pt x="5" y="159"/>
                    <a:pt x="16" y="124"/>
                    <a:pt x="9" y="97"/>
                  </a:cubicBezTo>
                  <a:cubicBezTo>
                    <a:pt x="12" y="93"/>
                    <a:pt x="9" y="80"/>
                    <a:pt x="9" y="75"/>
                  </a:cubicBezTo>
                  <a:cubicBezTo>
                    <a:pt x="8" y="66"/>
                    <a:pt x="10" y="58"/>
                    <a:pt x="9" y="49"/>
                  </a:cubicBezTo>
                  <a:cubicBezTo>
                    <a:pt x="7" y="38"/>
                    <a:pt x="1" y="3"/>
                    <a:pt x="24" y="9"/>
                  </a:cubicBezTo>
                  <a:cubicBezTo>
                    <a:pt x="22" y="9"/>
                    <a:pt x="20" y="10"/>
                    <a:pt x="19" y="10"/>
                  </a:cubicBezTo>
                  <a:cubicBezTo>
                    <a:pt x="21" y="10"/>
                    <a:pt x="31" y="12"/>
                    <a:pt x="35" y="10"/>
                  </a:cubicBezTo>
                  <a:cubicBezTo>
                    <a:pt x="34" y="10"/>
                    <a:pt x="31" y="9"/>
                    <a:pt x="30" y="9"/>
                  </a:cubicBezTo>
                  <a:cubicBezTo>
                    <a:pt x="35" y="7"/>
                    <a:pt x="50" y="12"/>
                    <a:pt x="53" y="10"/>
                  </a:cubicBezTo>
                  <a:cubicBezTo>
                    <a:pt x="65" y="7"/>
                    <a:pt x="81" y="5"/>
                    <a:pt x="94" y="9"/>
                  </a:cubicBezTo>
                  <a:cubicBezTo>
                    <a:pt x="104" y="13"/>
                    <a:pt x="105" y="45"/>
                    <a:pt x="101" y="57"/>
                  </a:cubicBezTo>
                  <a:cubicBezTo>
                    <a:pt x="101" y="57"/>
                    <a:pt x="101" y="57"/>
                    <a:pt x="100" y="57"/>
                  </a:cubicBezTo>
                  <a:cubicBezTo>
                    <a:pt x="100" y="57"/>
                    <a:pt x="99" y="59"/>
                    <a:pt x="100" y="61"/>
                  </a:cubicBezTo>
                  <a:cubicBezTo>
                    <a:pt x="100" y="61"/>
                    <a:pt x="100" y="60"/>
                    <a:pt x="101" y="60"/>
                  </a:cubicBezTo>
                  <a:cubicBezTo>
                    <a:pt x="101" y="62"/>
                    <a:pt x="101" y="62"/>
                    <a:pt x="102" y="60"/>
                  </a:cubicBezTo>
                  <a:cubicBezTo>
                    <a:pt x="101" y="60"/>
                    <a:pt x="101" y="59"/>
                    <a:pt x="101" y="59"/>
                  </a:cubicBezTo>
                  <a:cubicBezTo>
                    <a:pt x="102" y="59"/>
                    <a:pt x="102" y="58"/>
                    <a:pt x="102" y="58"/>
                  </a:cubicBezTo>
                  <a:cubicBezTo>
                    <a:pt x="102" y="58"/>
                    <a:pt x="102" y="58"/>
                    <a:pt x="102" y="58"/>
                  </a:cubicBezTo>
                  <a:cubicBezTo>
                    <a:pt x="102" y="58"/>
                    <a:pt x="102" y="58"/>
                    <a:pt x="102" y="58"/>
                  </a:cubicBezTo>
                  <a:cubicBezTo>
                    <a:pt x="102" y="57"/>
                    <a:pt x="102" y="57"/>
                    <a:pt x="102" y="57"/>
                  </a:cubicBezTo>
                  <a:cubicBezTo>
                    <a:pt x="103" y="57"/>
                    <a:pt x="105" y="56"/>
                    <a:pt x="105" y="54"/>
                  </a:cubicBezTo>
                  <a:cubicBezTo>
                    <a:pt x="105" y="55"/>
                    <a:pt x="106" y="47"/>
                    <a:pt x="106" y="47"/>
                  </a:cubicBezTo>
                  <a:cubicBezTo>
                    <a:pt x="104" y="41"/>
                    <a:pt x="105" y="33"/>
                    <a:pt x="106" y="28"/>
                  </a:cubicBezTo>
                  <a:cubicBezTo>
                    <a:pt x="106" y="28"/>
                    <a:pt x="104" y="11"/>
                    <a:pt x="102" y="8"/>
                  </a:cubicBezTo>
                  <a:cubicBezTo>
                    <a:pt x="102" y="8"/>
                    <a:pt x="101" y="7"/>
                    <a:pt x="101" y="7"/>
                  </a:cubicBezTo>
                  <a:cubicBezTo>
                    <a:pt x="101" y="7"/>
                    <a:pt x="102" y="7"/>
                    <a:pt x="102" y="7"/>
                  </a:cubicBezTo>
                  <a:cubicBezTo>
                    <a:pt x="102" y="7"/>
                    <a:pt x="101" y="7"/>
                    <a:pt x="101" y="7"/>
                  </a:cubicBezTo>
                  <a:cubicBezTo>
                    <a:pt x="97" y="6"/>
                    <a:pt x="89" y="1"/>
                    <a:pt x="91" y="3"/>
                  </a:cubicBezTo>
                  <a:cubicBezTo>
                    <a:pt x="85" y="2"/>
                    <a:pt x="73" y="7"/>
                    <a:pt x="70" y="6"/>
                  </a:cubicBezTo>
                  <a:cubicBezTo>
                    <a:pt x="70" y="6"/>
                    <a:pt x="71" y="4"/>
                    <a:pt x="71" y="4"/>
                  </a:cubicBezTo>
                  <a:cubicBezTo>
                    <a:pt x="68" y="5"/>
                    <a:pt x="66" y="5"/>
                    <a:pt x="63" y="6"/>
                  </a:cubicBezTo>
                  <a:cubicBezTo>
                    <a:pt x="63" y="5"/>
                    <a:pt x="69" y="4"/>
                    <a:pt x="68" y="4"/>
                  </a:cubicBezTo>
                  <a:cubicBezTo>
                    <a:pt x="64" y="5"/>
                    <a:pt x="46" y="6"/>
                    <a:pt x="47" y="4"/>
                  </a:cubicBezTo>
                  <a:cubicBezTo>
                    <a:pt x="45" y="5"/>
                    <a:pt x="43" y="5"/>
                    <a:pt x="41" y="5"/>
                  </a:cubicBezTo>
                  <a:cubicBezTo>
                    <a:pt x="42" y="5"/>
                    <a:pt x="43" y="5"/>
                    <a:pt x="44" y="5"/>
                  </a:cubicBezTo>
                  <a:cubicBezTo>
                    <a:pt x="34" y="0"/>
                    <a:pt x="15" y="2"/>
                    <a:pt x="7" y="9"/>
                  </a:cubicBezTo>
                  <a:cubicBezTo>
                    <a:pt x="0" y="20"/>
                    <a:pt x="2" y="33"/>
                    <a:pt x="2" y="46"/>
                  </a:cubicBezTo>
                  <a:cubicBezTo>
                    <a:pt x="2" y="69"/>
                    <a:pt x="2" y="91"/>
                    <a:pt x="2" y="113"/>
                  </a:cubicBezTo>
                  <a:cubicBezTo>
                    <a:pt x="2" y="110"/>
                    <a:pt x="3" y="115"/>
                    <a:pt x="3" y="115"/>
                  </a:cubicBezTo>
                  <a:cubicBezTo>
                    <a:pt x="0" y="138"/>
                    <a:pt x="1" y="168"/>
                    <a:pt x="1" y="193"/>
                  </a:cubicBezTo>
                  <a:cubicBezTo>
                    <a:pt x="1" y="207"/>
                    <a:pt x="8" y="218"/>
                    <a:pt x="23" y="219"/>
                  </a:cubicBezTo>
                  <a:cubicBezTo>
                    <a:pt x="30" y="219"/>
                    <a:pt x="57" y="218"/>
                    <a:pt x="57" y="218"/>
                  </a:cubicBezTo>
                  <a:cubicBezTo>
                    <a:pt x="87" y="212"/>
                    <a:pt x="119" y="220"/>
                    <a:pt x="149" y="215"/>
                  </a:cubicBezTo>
                  <a:cubicBezTo>
                    <a:pt x="149" y="215"/>
                    <a:pt x="149" y="215"/>
                    <a:pt x="149" y="216"/>
                  </a:cubicBezTo>
                  <a:cubicBezTo>
                    <a:pt x="173" y="208"/>
                    <a:pt x="170" y="174"/>
                    <a:pt x="168" y="157"/>
                  </a:cubicBezTo>
                  <a:cubicBezTo>
                    <a:pt x="167" y="161"/>
                    <a:pt x="165" y="142"/>
                    <a:pt x="166" y="138"/>
                  </a:cubicBezTo>
                  <a:close/>
                  <a:moveTo>
                    <a:pt x="32" y="10"/>
                  </a:moveTo>
                  <a:cubicBezTo>
                    <a:pt x="30" y="10"/>
                    <a:pt x="31" y="10"/>
                    <a:pt x="31" y="10"/>
                  </a:cubicBezTo>
                  <a:cubicBezTo>
                    <a:pt x="30" y="10"/>
                    <a:pt x="33" y="10"/>
                    <a:pt x="32" y="10"/>
                  </a:cubicBezTo>
                  <a:close/>
                  <a:moveTo>
                    <a:pt x="101" y="59"/>
                  </a:moveTo>
                  <a:cubicBezTo>
                    <a:pt x="101" y="59"/>
                    <a:pt x="101" y="59"/>
                    <a:pt x="101" y="59"/>
                  </a:cubicBezTo>
                  <a:cubicBezTo>
                    <a:pt x="101" y="59"/>
                    <a:pt x="101" y="58"/>
                    <a:pt x="101" y="58"/>
                  </a:cubicBezTo>
                  <a:cubicBezTo>
                    <a:pt x="101" y="59"/>
                    <a:pt x="101" y="59"/>
                    <a:pt x="101" y="59"/>
                  </a:cubicBezTo>
                  <a:close/>
                  <a:moveTo>
                    <a:pt x="26" y="5"/>
                  </a:moveTo>
                  <a:cubicBezTo>
                    <a:pt x="29" y="4"/>
                    <a:pt x="27" y="4"/>
                    <a:pt x="26" y="5"/>
                  </a:cubicBezTo>
                  <a:close/>
                  <a:moveTo>
                    <a:pt x="23" y="5"/>
                  </a:moveTo>
                  <a:cubicBezTo>
                    <a:pt x="23" y="5"/>
                    <a:pt x="21" y="5"/>
                    <a:pt x="21" y="5"/>
                  </a:cubicBezTo>
                  <a:cubicBezTo>
                    <a:pt x="21" y="5"/>
                    <a:pt x="22" y="5"/>
                    <a:pt x="23" y="5"/>
                  </a:cubicBezTo>
                  <a:close/>
                  <a:moveTo>
                    <a:pt x="20" y="5"/>
                  </a:moveTo>
                  <a:cubicBezTo>
                    <a:pt x="21" y="5"/>
                    <a:pt x="21" y="5"/>
                    <a:pt x="20" y="5"/>
                  </a:cubicBezTo>
                  <a:close/>
                  <a:moveTo>
                    <a:pt x="155" y="209"/>
                  </a:moveTo>
                  <a:cubicBezTo>
                    <a:pt x="156" y="208"/>
                    <a:pt x="157" y="208"/>
                    <a:pt x="158" y="207"/>
                  </a:cubicBezTo>
                  <a:cubicBezTo>
                    <a:pt x="158" y="208"/>
                    <a:pt x="157" y="208"/>
                    <a:pt x="155" y="209"/>
                  </a:cubicBezTo>
                  <a:close/>
                  <a:moveTo>
                    <a:pt x="163" y="190"/>
                  </a:moveTo>
                  <a:cubicBezTo>
                    <a:pt x="163" y="189"/>
                    <a:pt x="163" y="189"/>
                    <a:pt x="163" y="189"/>
                  </a:cubicBezTo>
                  <a:cubicBezTo>
                    <a:pt x="163" y="189"/>
                    <a:pt x="163" y="190"/>
                    <a:pt x="163" y="19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 name="Freeform 9376"/>
            <p:cNvSpPr>
              <a:spLocks noEditPoints="1" noChangeArrowheads="1"/>
            </p:cNvSpPr>
            <p:nvPr/>
          </p:nvSpPr>
          <p:spPr bwMode="auto">
            <a:xfrm>
              <a:off x="398463" y="0"/>
              <a:ext cx="244475" cy="252413"/>
            </a:xfrm>
            <a:custGeom>
              <a:avLst/>
              <a:gdLst>
                <a:gd name="T0" fmla="*/ 5 w 65"/>
                <a:gd name="T1" fmla="*/ 30 h 67"/>
                <a:gd name="T2" fmla="*/ 12 w 65"/>
                <a:gd name="T3" fmla="*/ 58 h 67"/>
                <a:gd name="T4" fmla="*/ 6 w 65"/>
                <a:gd name="T5" fmla="*/ 39 h 67"/>
                <a:gd name="T6" fmla="*/ 8 w 65"/>
                <a:gd name="T7" fmla="*/ 39 h 67"/>
                <a:gd name="T8" fmla="*/ 10 w 65"/>
                <a:gd name="T9" fmla="*/ 33 h 67"/>
                <a:gd name="T10" fmla="*/ 8 w 65"/>
                <a:gd name="T11" fmla="*/ 32 h 67"/>
                <a:gd name="T12" fmla="*/ 9 w 65"/>
                <a:gd name="T13" fmla="*/ 24 h 67"/>
                <a:gd name="T14" fmla="*/ 8 w 65"/>
                <a:gd name="T15" fmla="*/ 17 h 67"/>
                <a:gd name="T16" fmla="*/ 9 w 65"/>
                <a:gd name="T17" fmla="*/ 12 h 67"/>
                <a:gd name="T18" fmla="*/ 13 w 65"/>
                <a:gd name="T19" fmla="*/ 16 h 67"/>
                <a:gd name="T20" fmla="*/ 18 w 65"/>
                <a:gd name="T21" fmla="*/ 21 h 67"/>
                <a:gd name="T22" fmla="*/ 23 w 65"/>
                <a:gd name="T23" fmla="*/ 31 h 67"/>
                <a:gd name="T24" fmla="*/ 50 w 65"/>
                <a:gd name="T25" fmla="*/ 55 h 67"/>
                <a:gd name="T26" fmla="*/ 49 w 65"/>
                <a:gd name="T27" fmla="*/ 56 h 67"/>
                <a:gd name="T28" fmla="*/ 50 w 65"/>
                <a:gd name="T29" fmla="*/ 57 h 67"/>
                <a:gd name="T30" fmla="*/ 54 w 65"/>
                <a:gd name="T31" fmla="*/ 59 h 67"/>
                <a:gd name="T32" fmla="*/ 52 w 65"/>
                <a:gd name="T33" fmla="*/ 59 h 67"/>
                <a:gd name="T34" fmla="*/ 49 w 65"/>
                <a:gd name="T35" fmla="*/ 57 h 67"/>
                <a:gd name="T36" fmla="*/ 47 w 65"/>
                <a:gd name="T37" fmla="*/ 57 h 67"/>
                <a:gd name="T38" fmla="*/ 48 w 65"/>
                <a:gd name="T39" fmla="*/ 59 h 67"/>
                <a:gd name="T40" fmla="*/ 20 w 65"/>
                <a:gd name="T41" fmla="*/ 57 h 67"/>
                <a:gd name="T42" fmla="*/ 18 w 65"/>
                <a:gd name="T43" fmla="*/ 59 h 67"/>
                <a:gd name="T44" fmla="*/ 13 w 65"/>
                <a:gd name="T45" fmla="*/ 59 h 67"/>
                <a:gd name="T46" fmla="*/ 17 w 65"/>
                <a:gd name="T47" fmla="*/ 60 h 67"/>
                <a:gd name="T48" fmla="*/ 20 w 65"/>
                <a:gd name="T49" fmla="*/ 62 h 67"/>
                <a:gd name="T50" fmla="*/ 32 w 65"/>
                <a:gd name="T51" fmla="*/ 62 h 67"/>
                <a:gd name="T52" fmla="*/ 34 w 65"/>
                <a:gd name="T53" fmla="*/ 65 h 67"/>
                <a:gd name="T54" fmla="*/ 41 w 65"/>
                <a:gd name="T55" fmla="*/ 62 h 67"/>
                <a:gd name="T56" fmla="*/ 40 w 65"/>
                <a:gd name="T57" fmla="*/ 64 h 67"/>
                <a:gd name="T58" fmla="*/ 48 w 65"/>
                <a:gd name="T59" fmla="*/ 63 h 67"/>
                <a:gd name="T60" fmla="*/ 47 w 65"/>
                <a:gd name="T61" fmla="*/ 63 h 67"/>
                <a:gd name="T62" fmla="*/ 65 w 65"/>
                <a:gd name="T63" fmla="*/ 63 h 67"/>
                <a:gd name="T64" fmla="*/ 4 w 65"/>
                <a:gd name="T65" fmla="*/ 0 h 67"/>
                <a:gd name="T66" fmla="*/ 4 w 65"/>
                <a:gd name="T67" fmla="*/ 23 h 67"/>
                <a:gd name="T68" fmla="*/ 5 w 65"/>
                <a:gd name="T69" fmla="*/ 30 h 67"/>
                <a:gd name="T70" fmla="*/ 18 w 65"/>
                <a:gd name="T71" fmla="*/ 61 h 67"/>
                <a:gd name="T72" fmla="*/ 18 w 65"/>
                <a:gd name="T73" fmla="*/ 60 h 67"/>
                <a:gd name="T74" fmla="*/ 18 w 65"/>
                <a:gd name="T75" fmla="*/ 60 h 67"/>
                <a:gd name="T76" fmla="*/ 18 w 65"/>
                <a:gd name="T77" fmla="*/ 61 h 67"/>
                <a:gd name="T78" fmla="*/ 23 w 65"/>
                <a:gd name="T79" fmla="*/ 61 h 67"/>
                <a:gd name="T80" fmla="*/ 23 w 65"/>
                <a:gd name="T81" fmla="*/ 61 h 67"/>
                <a:gd name="T82" fmla="*/ 23 w 65"/>
                <a:gd name="T83" fmla="*/ 61 h 67"/>
                <a:gd name="T84" fmla="*/ 23 w 65"/>
                <a:gd name="T85" fmla="*/ 61 h 67"/>
                <a:gd name="T86" fmla="*/ 23 w 65"/>
                <a:gd name="T87" fmla="*/ 61 h 67"/>
                <a:gd name="T88" fmla="*/ 55 w 65"/>
                <a:gd name="T89" fmla="*/ 62 h 67"/>
                <a:gd name="T90" fmla="*/ 55 w 65"/>
                <a:gd name="T91" fmla="*/ 62 h 67"/>
                <a:gd name="T92" fmla="*/ 9 w 65"/>
                <a:gd name="T93" fmla="*/ 24 h 67"/>
                <a:gd name="T94" fmla="*/ 7 w 65"/>
                <a:gd name="T95" fmla="*/ 25 h 67"/>
                <a:gd name="T96" fmla="*/ 9 w 65"/>
                <a:gd name="T97"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 h="67">
                  <a:moveTo>
                    <a:pt x="5" y="30"/>
                  </a:moveTo>
                  <a:cubicBezTo>
                    <a:pt x="0" y="32"/>
                    <a:pt x="3" y="52"/>
                    <a:pt x="12" y="58"/>
                  </a:cubicBezTo>
                  <a:cubicBezTo>
                    <a:pt x="13" y="55"/>
                    <a:pt x="7" y="42"/>
                    <a:pt x="6" y="39"/>
                  </a:cubicBezTo>
                  <a:cubicBezTo>
                    <a:pt x="7" y="39"/>
                    <a:pt x="8" y="38"/>
                    <a:pt x="8" y="39"/>
                  </a:cubicBezTo>
                  <a:cubicBezTo>
                    <a:pt x="7" y="36"/>
                    <a:pt x="7" y="35"/>
                    <a:pt x="10" y="33"/>
                  </a:cubicBezTo>
                  <a:cubicBezTo>
                    <a:pt x="9" y="33"/>
                    <a:pt x="8" y="32"/>
                    <a:pt x="8" y="32"/>
                  </a:cubicBezTo>
                  <a:cubicBezTo>
                    <a:pt x="8" y="31"/>
                    <a:pt x="10" y="26"/>
                    <a:pt x="9" y="24"/>
                  </a:cubicBezTo>
                  <a:cubicBezTo>
                    <a:pt x="10" y="22"/>
                    <a:pt x="7" y="19"/>
                    <a:pt x="8" y="17"/>
                  </a:cubicBezTo>
                  <a:cubicBezTo>
                    <a:pt x="9" y="19"/>
                    <a:pt x="9" y="15"/>
                    <a:pt x="9" y="12"/>
                  </a:cubicBezTo>
                  <a:cubicBezTo>
                    <a:pt x="10" y="16"/>
                    <a:pt x="12" y="16"/>
                    <a:pt x="13" y="16"/>
                  </a:cubicBezTo>
                  <a:cubicBezTo>
                    <a:pt x="13" y="20"/>
                    <a:pt x="14" y="19"/>
                    <a:pt x="18" y="21"/>
                  </a:cubicBezTo>
                  <a:cubicBezTo>
                    <a:pt x="14" y="20"/>
                    <a:pt x="22" y="26"/>
                    <a:pt x="23" y="31"/>
                  </a:cubicBezTo>
                  <a:cubicBezTo>
                    <a:pt x="31" y="35"/>
                    <a:pt x="42" y="54"/>
                    <a:pt x="50" y="55"/>
                  </a:cubicBezTo>
                  <a:cubicBezTo>
                    <a:pt x="50" y="55"/>
                    <a:pt x="49" y="56"/>
                    <a:pt x="49" y="56"/>
                  </a:cubicBezTo>
                  <a:cubicBezTo>
                    <a:pt x="49" y="56"/>
                    <a:pt x="54" y="58"/>
                    <a:pt x="50" y="57"/>
                  </a:cubicBezTo>
                  <a:cubicBezTo>
                    <a:pt x="52" y="57"/>
                    <a:pt x="53" y="58"/>
                    <a:pt x="54" y="59"/>
                  </a:cubicBezTo>
                  <a:cubicBezTo>
                    <a:pt x="53" y="58"/>
                    <a:pt x="51" y="58"/>
                    <a:pt x="52" y="59"/>
                  </a:cubicBezTo>
                  <a:cubicBezTo>
                    <a:pt x="46" y="55"/>
                    <a:pt x="53" y="59"/>
                    <a:pt x="49" y="57"/>
                  </a:cubicBezTo>
                  <a:cubicBezTo>
                    <a:pt x="49" y="57"/>
                    <a:pt x="47" y="57"/>
                    <a:pt x="47" y="57"/>
                  </a:cubicBezTo>
                  <a:cubicBezTo>
                    <a:pt x="47" y="57"/>
                    <a:pt x="48" y="59"/>
                    <a:pt x="48" y="59"/>
                  </a:cubicBezTo>
                  <a:cubicBezTo>
                    <a:pt x="46" y="56"/>
                    <a:pt x="25" y="58"/>
                    <a:pt x="20" y="57"/>
                  </a:cubicBezTo>
                  <a:cubicBezTo>
                    <a:pt x="19" y="58"/>
                    <a:pt x="18" y="58"/>
                    <a:pt x="18" y="59"/>
                  </a:cubicBezTo>
                  <a:cubicBezTo>
                    <a:pt x="17" y="57"/>
                    <a:pt x="14" y="58"/>
                    <a:pt x="13" y="59"/>
                  </a:cubicBezTo>
                  <a:cubicBezTo>
                    <a:pt x="14" y="60"/>
                    <a:pt x="16" y="60"/>
                    <a:pt x="17" y="60"/>
                  </a:cubicBezTo>
                  <a:cubicBezTo>
                    <a:pt x="16" y="62"/>
                    <a:pt x="18" y="62"/>
                    <a:pt x="20" y="62"/>
                  </a:cubicBezTo>
                  <a:cubicBezTo>
                    <a:pt x="23" y="65"/>
                    <a:pt x="29" y="67"/>
                    <a:pt x="32" y="62"/>
                  </a:cubicBezTo>
                  <a:cubicBezTo>
                    <a:pt x="32" y="66"/>
                    <a:pt x="32" y="62"/>
                    <a:pt x="34" y="65"/>
                  </a:cubicBezTo>
                  <a:cubicBezTo>
                    <a:pt x="38" y="65"/>
                    <a:pt x="38" y="60"/>
                    <a:pt x="41" y="62"/>
                  </a:cubicBezTo>
                  <a:cubicBezTo>
                    <a:pt x="42" y="63"/>
                    <a:pt x="40" y="62"/>
                    <a:pt x="40" y="64"/>
                  </a:cubicBezTo>
                  <a:cubicBezTo>
                    <a:pt x="42" y="65"/>
                    <a:pt x="44" y="61"/>
                    <a:pt x="48" y="63"/>
                  </a:cubicBezTo>
                  <a:cubicBezTo>
                    <a:pt x="47" y="63"/>
                    <a:pt x="47" y="63"/>
                    <a:pt x="47" y="63"/>
                  </a:cubicBezTo>
                  <a:cubicBezTo>
                    <a:pt x="49" y="65"/>
                    <a:pt x="65" y="64"/>
                    <a:pt x="65" y="63"/>
                  </a:cubicBezTo>
                  <a:cubicBezTo>
                    <a:pt x="42" y="46"/>
                    <a:pt x="27" y="19"/>
                    <a:pt x="4" y="0"/>
                  </a:cubicBezTo>
                  <a:cubicBezTo>
                    <a:pt x="6" y="8"/>
                    <a:pt x="3" y="13"/>
                    <a:pt x="4" y="23"/>
                  </a:cubicBezTo>
                  <a:cubicBezTo>
                    <a:pt x="1" y="19"/>
                    <a:pt x="2" y="29"/>
                    <a:pt x="5" y="30"/>
                  </a:cubicBezTo>
                  <a:close/>
                  <a:moveTo>
                    <a:pt x="18" y="61"/>
                  </a:moveTo>
                  <a:cubicBezTo>
                    <a:pt x="18" y="61"/>
                    <a:pt x="18" y="60"/>
                    <a:pt x="18" y="60"/>
                  </a:cubicBezTo>
                  <a:cubicBezTo>
                    <a:pt x="18" y="60"/>
                    <a:pt x="18" y="60"/>
                    <a:pt x="18" y="60"/>
                  </a:cubicBezTo>
                  <a:cubicBezTo>
                    <a:pt x="18" y="60"/>
                    <a:pt x="18" y="61"/>
                    <a:pt x="18" y="61"/>
                  </a:cubicBezTo>
                  <a:close/>
                  <a:moveTo>
                    <a:pt x="23" y="61"/>
                  </a:moveTo>
                  <a:cubicBezTo>
                    <a:pt x="23" y="61"/>
                    <a:pt x="23" y="61"/>
                    <a:pt x="23" y="61"/>
                  </a:cubicBezTo>
                  <a:cubicBezTo>
                    <a:pt x="23" y="61"/>
                    <a:pt x="23" y="61"/>
                    <a:pt x="23" y="61"/>
                  </a:cubicBezTo>
                  <a:cubicBezTo>
                    <a:pt x="23" y="61"/>
                    <a:pt x="23" y="61"/>
                    <a:pt x="23" y="61"/>
                  </a:cubicBezTo>
                  <a:cubicBezTo>
                    <a:pt x="23" y="61"/>
                    <a:pt x="23" y="61"/>
                    <a:pt x="23" y="61"/>
                  </a:cubicBezTo>
                  <a:close/>
                  <a:moveTo>
                    <a:pt x="55" y="62"/>
                  </a:moveTo>
                  <a:cubicBezTo>
                    <a:pt x="54" y="62"/>
                    <a:pt x="53" y="61"/>
                    <a:pt x="55" y="62"/>
                  </a:cubicBezTo>
                  <a:close/>
                  <a:moveTo>
                    <a:pt x="9" y="24"/>
                  </a:moveTo>
                  <a:cubicBezTo>
                    <a:pt x="9" y="26"/>
                    <a:pt x="9" y="25"/>
                    <a:pt x="7" y="25"/>
                  </a:cubicBezTo>
                  <a:cubicBezTo>
                    <a:pt x="8" y="25"/>
                    <a:pt x="8" y="25"/>
                    <a:pt x="9" y="2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 name="Freeform 9377"/>
            <p:cNvSpPr>
              <a:spLocks noChangeArrowheads="1"/>
            </p:cNvSpPr>
            <p:nvPr/>
          </p:nvSpPr>
          <p:spPr bwMode="auto">
            <a:xfrm>
              <a:off x="514350" y="785813"/>
              <a:ext cx="68263" cy="26988"/>
            </a:xfrm>
            <a:custGeom>
              <a:avLst/>
              <a:gdLst>
                <a:gd name="T0" fmla="*/ 2 w 18"/>
                <a:gd name="T1" fmla="*/ 7 h 7"/>
                <a:gd name="T2" fmla="*/ 13 w 18"/>
                <a:gd name="T3" fmla="*/ 2 h 7"/>
                <a:gd name="T4" fmla="*/ 16 w 18"/>
                <a:gd name="T5" fmla="*/ 1 h 7"/>
                <a:gd name="T6" fmla="*/ 14 w 18"/>
                <a:gd name="T7" fmla="*/ 3 h 7"/>
                <a:gd name="T8" fmla="*/ 8 w 18"/>
                <a:gd name="T9" fmla="*/ 7 h 7"/>
                <a:gd name="T10" fmla="*/ 9 w 18"/>
                <a:gd name="T11" fmla="*/ 7 h 7"/>
                <a:gd name="T12" fmla="*/ 18 w 18"/>
                <a:gd name="T13" fmla="*/ 1 h 7"/>
                <a:gd name="T14" fmla="*/ 17 w 18"/>
                <a:gd name="T15" fmla="*/ 0 h 7"/>
                <a:gd name="T16" fmla="*/ 1 w 18"/>
                <a:gd name="T17" fmla="*/ 7 h 7"/>
                <a:gd name="T18" fmla="*/ 2 w 18"/>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2" y="7"/>
                  </a:moveTo>
                  <a:cubicBezTo>
                    <a:pt x="6" y="5"/>
                    <a:pt x="9" y="4"/>
                    <a:pt x="13" y="2"/>
                  </a:cubicBezTo>
                  <a:cubicBezTo>
                    <a:pt x="14" y="2"/>
                    <a:pt x="15" y="1"/>
                    <a:pt x="16" y="1"/>
                  </a:cubicBezTo>
                  <a:cubicBezTo>
                    <a:pt x="15" y="1"/>
                    <a:pt x="15" y="2"/>
                    <a:pt x="14" y="3"/>
                  </a:cubicBezTo>
                  <a:cubicBezTo>
                    <a:pt x="12" y="4"/>
                    <a:pt x="10" y="6"/>
                    <a:pt x="8" y="7"/>
                  </a:cubicBezTo>
                  <a:cubicBezTo>
                    <a:pt x="8" y="7"/>
                    <a:pt x="9" y="7"/>
                    <a:pt x="9" y="7"/>
                  </a:cubicBezTo>
                  <a:cubicBezTo>
                    <a:pt x="12" y="5"/>
                    <a:pt x="15" y="3"/>
                    <a:pt x="18" y="1"/>
                  </a:cubicBezTo>
                  <a:cubicBezTo>
                    <a:pt x="18" y="0"/>
                    <a:pt x="17" y="0"/>
                    <a:pt x="17" y="0"/>
                  </a:cubicBezTo>
                  <a:cubicBezTo>
                    <a:pt x="12" y="2"/>
                    <a:pt x="6" y="5"/>
                    <a:pt x="1" y="7"/>
                  </a:cubicBezTo>
                  <a:cubicBezTo>
                    <a:pt x="0" y="7"/>
                    <a:pt x="2" y="7"/>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 name="Freeform 9378"/>
            <p:cNvSpPr>
              <a:spLocks noChangeArrowheads="1"/>
            </p:cNvSpPr>
            <p:nvPr/>
          </p:nvSpPr>
          <p:spPr bwMode="auto">
            <a:xfrm>
              <a:off x="488950" y="711200"/>
              <a:ext cx="131763" cy="96838"/>
            </a:xfrm>
            <a:custGeom>
              <a:avLst/>
              <a:gdLst>
                <a:gd name="T0" fmla="*/ 34 w 35"/>
                <a:gd name="T1" fmla="*/ 0 h 26"/>
                <a:gd name="T2" fmla="*/ 1 w 35"/>
                <a:gd name="T3" fmla="*/ 25 h 26"/>
                <a:gd name="T4" fmla="*/ 2 w 35"/>
                <a:gd name="T5" fmla="*/ 26 h 26"/>
                <a:gd name="T6" fmla="*/ 35 w 35"/>
                <a:gd name="T7" fmla="*/ 1 h 26"/>
                <a:gd name="T8" fmla="*/ 34 w 35"/>
                <a:gd name="T9" fmla="*/ 0 h 26"/>
              </a:gdLst>
              <a:ahLst/>
              <a:cxnLst>
                <a:cxn ang="0">
                  <a:pos x="T0" y="T1"/>
                </a:cxn>
                <a:cxn ang="0">
                  <a:pos x="T2" y="T3"/>
                </a:cxn>
                <a:cxn ang="0">
                  <a:pos x="T4" y="T5"/>
                </a:cxn>
                <a:cxn ang="0">
                  <a:pos x="T6" y="T7"/>
                </a:cxn>
                <a:cxn ang="0">
                  <a:pos x="T8" y="T9"/>
                </a:cxn>
              </a:cxnLst>
              <a:rect l="0" t="0" r="r" b="b"/>
              <a:pathLst>
                <a:path w="35" h="26">
                  <a:moveTo>
                    <a:pt x="34" y="0"/>
                  </a:moveTo>
                  <a:cubicBezTo>
                    <a:pt x="23" y="9"/>
                    <a:pt x="12" y="17"/>
                    <a:pt x="1" y="25"/>
                  </a:cubicBezTo>
                  <a:cubicBezTo>
                    <a:pt x="0" y="26"/>
                    <a:pt x="2" y="26"/>
                    <a:pt x="2" y="26"/>
                  </a:cubicBezTo>
                  <a:cubicBezTo>
                    <a:pt x="13" y="17"/>
                    <a:pt x="24" y="10"/>
                    <a:pt x="35" y="1"/>
                  </a:cubicBezTo>
                  <a:cubicBezTo>
                    <a:pt x="35" y="1"/>
                    <a:pt x="34" y="0"/>
                    <a:pt x="3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 name="Freeform 9379"/>
            <p:cNvSpPr>
              <a:spLocks noChangeArrowheads="1"/>
            </p:cNvSpPr>
            <p:nvPr/>
          </p:nvSpPr>
          <p:spPr bwMode="auto">
            <a:xfrm>
              <a:off x="360363" y="669925"/>
              <a:ext cx="255588" cy="138113"/>
            </a:xfrm>
            <a:custGeom>
              <a:avLst/>
              <a:gdLst>
                <a:gd name="T0" fmla="*/ 2 w 68"/>
                <a:gd name="T1" fmla="*/ 37 h 37"/>
                <a:gd name="T2" fmla="*/ 67 w 68"/>
                <a:gd name="T3" fmla="*/ 1 h 37"/>
                <a:gd name="T4" fmla="*/ 67 w 68"/>
                <a:gd name="T5" fmla="*/ 1 h 37"/>
                <a:gd name="T6" fmla="*/ 1 w 68"/>
                <a:gd name="T7" fmla="*/ 36 h 37"/>
                <a:gd name="T8" fmla="*/ 2 w 68"/>
                <a:gd name="T9" fmla="*/ 37 h 37"/>
              </a:gdLst>
              <a:ahLst/>
              <a:cxnLst>
                <a:cxn ang="0">
                  <a:pos x="T0" y="T1"/>
                </a:cxn>
                <a:cxn ang="0">
                  <a:pos x="T2" y="T3"/>
                </a:cxn>
                <a:cxn ang="0">
                  <a:pos x="T4" y="T5"/>
                </a:cxn>
                <a:cxn ang="0">
                  <a:pos x="T6" y="T7"/>
                </a:cxn>
                <a:cxn ang="0">
                  <a:pos x="T8" y="T9"/>
                </a:cxn>
              </a:cxnLst>
              <a:rect l="0" t="0" r="r" b="b"/>
              <a:pathLst>
                <a:path w="68" h="37">
                  <a:moveTo>
                    <a:pt x="2" y="37"/>
                  </a:moveTo>
                  <a:cubicBezTo>
                    <a:pt x="24" y="26"/>
                    <a:pt x="43" y="8"/>
                    <a:pt x="67" y="1"/>
                  </a:cubicBezTo>
                  <a:cubicBezTo>
                    <a:pt x="68" y="1"/>
                    <a:pt x="67" y="0"/>
                    <a:pt x="67" y="1"/>
                  </a:cubicBezTo>
                  <a:cubicBezTo>
                    <a:pt x="42" y="7"/>
                    <a:pt x="24" y="25"/>
                    <a:pt x="1" y="36"/>
                  </a:cubicBezTo>
                  <a:cubicBezTo>
                    <a:pt x="0" y="37"/>
                    <a:pt x="2" y="37"/>
                    <a:pt x="2" y="3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 name="Freeform 9380"/>
            <p:cNvSpPr>
              <a:spLocks noChangeArrowheads="1"/>
            </p:cNvSpPr>
            <p:nvPr/>
          </p:nvSpPr>
          <p:spPr bwMode="auto">
            <a:xfrm>
              <a:off x="357188" y="639763"/>
              <a:ext cx="255588" cy="168275"/>
            </a:xfrm>
            <a:custGeom>
              <a:avLst/>
              <a:gdLst>
                <a:gd name="T0" fmla="*/ 67 w 68"/>
                <a:gd name="T1" fmla="*/ 1 h 45"/>
                <a:gd name="T2" fmla="*/ 0 w 68"/>
                <a:gd name="T3" fmla="*/ 44 h 45"/>
                <a:gd name="T4" fmla="*/ 2 w 68"/>
                <a:gd name="T5" fmla="*/ 44 h 45"/>
                <a:gd name="T6" fmla="*/ 68 w 68"/>
                <a:gd name="T7" fmla="*/ 1 h 45"/>
                <a:gd name="T8" fmla="*/ 67 w 68"/>
                <a:gd name="T9" fmla="*/ 1 h 45"/>
              </a:gdLst>
              <a:ahLst/>
              <a:cxnLst>
                <a:cxn ang="0">
                  <a:pos x="T0" y="T1"/>
                </a:cxn>
                <a:cxn ang="0">
                  <a:pos x="T2" y="T3"/>
                </a:cxn>
                <a:cxn ang="0">
                  <a:pos x="T4" y="T5"/>
                </a:cxn>
                <a:cxn ang="0">
                  <a:pos x="T6" y="T7"/>
                </a:cxn>
                <a:cxn ang="0">
                  <a:pos x="T8" y="T9"/>
                </a:cxn>
              </a:cxnLst>
              <a:rect l="0" t="0" r="r" b="b"/>
              <a:pathLst>
                <a:path w="68" h="45">
                  <a:moveTo>
                    <a:pt x="67" y="1"/>
                  </a:moveTo>
                  <a:cubicBezTo>
                    <a:pt x="44" y="15"/>
                    <a:pt x="20" y="26"/>
                    <a:pt x="0" y="44"/>
                  </a:cubicBezTo>
                  <a:cubicBezTo>
                    <a:pt x="0" y="45"/>
                    <a:pt x="1" y="45"/>
                    <a:pt x="2" y="44"/>
                  </a:cubicBezTo>
                  <a:cubicBezTo>
                    <a:pt x="21" y="26"/>
                    <a:pt x="46" y="15"/>
                    <a:pt x="68" y="1"/>
                  </a:cubicBezTo>
                  <a:cubicBezTo>
                    <a:pt x="68" y="0"/>
                    <a:pt x="67" y="0"/>
                    <a:pt x="6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 name="Freeform 9381"/>
            <p:cNvSpPr>
              <a:spLocks noChangeArrowheads="1"/>
            </p:cNvSpPr>
            <p:nvPr/>
          </p:nvSpPr>
          <p:spPr bwMode="auto">
            <a:xfrm>
              <a:off x="290513" y="612775"/>
              <a:ext cx="322263" cy="192088"/>
            </a:xfrm>
            <a:custGeom>
              <a:avLst/>
              <a:gdLst>
                <a:gd name="T0" fmla="*/ 2 w 86"/>
                <a:gd name="T1" fmla="*/ 51 h 51"/>
                <a:gd name="T2" fmla="*/ 85 w 86"/>
                <a:gd name="T3" fmla="*/ 0 h 51"/>
                <a:gd name="T4" fmla="*/ 85 w 86"/>
                <a:gd name="T5" fmla="*/ 0 h 51"/>
                <a:gd name="T6" fmla="*/ 1 w 86"/>
                <a:gd name="T7" fmla="*/ 50 h 51"/>
                <a:gd name="T8" fmla="*/ 2 w 86"/>
                <a:gd name="T9" fmla="*/ 51 h 51"/>
              </a:gdLst>
              <a:ahLst/>
              <a:cxnLst>
                <a:cxn ang="0">
                  <a:pos x="T0" y="T1"/>
                </a:cxn>
                <a:cxn ang="0">
                  <a:pos x="T2" y="T3"/>
                </a:cxn>
                <a:cxn ang="0">
                  <a:pos x="T4" y="T5"/>
                </a:cxn>
                <a:cxn ang="0">
                  <a:pos x="T6" y="T7"/>
                </a:cxn>
                <a:cxn ang="0">
                  <a:pos x="T8" y="T9"/>
                </a:cxn>
              </a:cxnLst>
              <a:rect l="0" t="0" r="r" b="b"/>
              <a:pathLst>
                <a:path w="86" h="51">
                  <a:moveTo>
                    <a:pt x="2" y="51"/>
                  </a:moveTo>
                  <a:cubicBezTo>
                    <a:pt x="30" y="34"/>
                    <a:pt x="57" y="16"/>
                    <a:pt x="85" y="0"/>
                  </a:cubicBezTo>
                  <a:cubicBezTo>
                    <a:pt x="86" y="0"/>
                    <a:pt x="85" y="0"/>
                    <a:pt x="85" y="0"/>
                  </a:cubicBezTo>
                  <a:cubicBezTo>
                    <a:pt x="56" y="15"/>
                    <a:pt x="29" y="34"/>
                    <a:pt x="1" y="50"/>
                  </a:cubicBezTo>
                  <a:cubicBezTo>
                    <a:pt x="0" y="51"/>
                    <a:pt x="2" y="51"/>
                    <a:pt x="2" y="5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 name="Freeform 9382"/>
            <p:cNvSpPr>
              <a:spLocks noChangeArrowheads="1"/>
            </p:cNvSpPr>
            <p:nvPr/>
          </p:nvSpPr>
          <p:spPr bwMode="auto">
            <a:xfrm>
              <a:off x="260350" y="582613"/>
              <a:ext cx="349250" cy="222250"/>
            </a:xfrm>
            <a:custGeom>
              <a:avLst/>
              <a:gdLst>
                <a:gd name="T0" fmla="*/ 92 w 93"/>
                <a:gd name="T1" fmla="*/ 0 h 59"/>
                <a:gd name="T2" fmla="*/ 1 w 93"/>
                <a:gd name="T3" fmla="*/ 58 h 59"/>
                <a:gd name="T4" fmla="*/ 2 w 93"/>
                <a:gd name="T5" fmla="*/ 59 h 59"/>
                <a:gd name="T6" fmla="*/ 92 w 93"/>
                <a:gd name="T7" fmla="*/ 0 h 59"/>
                <a:gd name="T8" fmla="*/ 92 w 93"/>
                <a:gd name="T9" fmla="*/ 0 h 59"/>
              </a:gdLst>
              <a:ahLst/>
              <a:cxnLst>
                <a:cxn ang="0">
                  <a:pos x="T0" y="T1"/>
                </a:cxn>
                <a:cxn ang="0">
                  <a:pos x="T2" y="T3"/>
                </a:cxn>
                <a:cxn ang="0">
                  <a:pos x="T4" y="T5"/>
                </a:cxn>
                <a:cxn ang="0">
                  <a:pos x="T6" y="T7"/>
                </a:cxn>
                <a:cxn ang="0">
                  <a:pos x="T8" y="T9"/>
                </a:cxn>
              </a:cxnLst>
              <a:rect l="0" t="0" r="r" b="b"/>
              <a:pathLst>
                <a:path w="93" h="59">
                  <a:moveTo>
                    <a:pt x="92" y="0"/>
                  </a:moveTo>
                  <a:cubicBezTo>
                    <a:pt x="62" y="21"/>
                    <a:pt x="30" y="38"/>
                    <a:pt x="1" y="58"/>
                  </a:cubicBezTo>
                  <a:cubicBezTo>
                    <a:pt x="0" y="59"/>
                    <a:pt x="1" y="59"/>
                    <a:pt x="2" y="59"/>
                  </a:cubicBezTo>
                  <a:cubicBezTo>
                    <a:pt x="31" y="38"/>
                    <a:pt x="63" y="21"/>
                    <a:pt x="92" y="0"/>
                  </a:cubicBezTo>
                  <a:cubicBezTo>
                    <a:pt x="93" y="0"/>
                    <a:pt x="92"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 name="Freeform 9383"/>
            <p:cNvSpPr>
              <a:spLocks noChangeArrowheads="1"/>
            </p:cNvSpPr>
            <p:nvPr/>
          </p:nvSpPr>
          <p:spPr bwMode="auto">
            <a:xfrm>
              <a:off x="184150" y="560388"/>
              <a:ext cx="428625" cy="247650"/>
            </a:xfrm>
            <a:custGeom>
              <a:avLst/>
              <a:gdLst>
                <a:gd name="T0" fmla="*/ 1 w 114"/>
                <a:gd name="T1" fmla="*/ 66 h 66"/>
                <a:gd name="T2" fmla="*/ 54 w 114"/>
                <a:gd name="T3" fmla="*/ 34 h 66"/>
                <a:gd name="T4" fmla="*/ 113 w 114"/>
                <a:gd name="T5" fmla="*/ 1 h 66"/>
                <a:gd name="T6" fmla="*/ 112 w 114"/>
                <a:gd name="T7" fmla="*/ 0 h 66"/>
                <a:gd name="T8" fmla="*/ 71 w 114"/>
                <a:gd name="T9" fmla="*/ 23 h 66"/>
                <a:gd name="T10" fmla="*/ 0 w 114"/>
                <a:gd name="T11" fmla="*/ 65 h 66"/>
                <a:gd name="T12" fmla="*/ 1 w 114"/>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114" h="66">
                  <a:moveTo>
                    <a:pt x="1" y="66"/>
                  </a:moveTo>
                  <a:cubicBezTo>
                    <a:pt x="19" y="55"/>
                    <a:pt x="37" y="45"/>
                    <a:pt x="54" y="34"/>
                  </a:cubicBezTo>
                  <a:cubicBezTo>
                    <a:pt x="73" y="23"/>
                    <a:pt x="91" y="8"/>
                    <a:pt x="113" y="1"/>
                  </a:cubicBezTo>
                  <a:cubicBezTo>
                    <a:pt x="114" y="0"/>
                    <a:pt x="113" y="0"/>
                    <a:pt x="112" y="0"/>
                  </a:cubicBezTo>
                  <a:cubicBezTo>
                    <a:pt x="97" y="6"/>
                    <a:pt x="84" y="14"/>
                    <a:pt x="71" y="23"/>
                  </a:cubicBezTo>
                  <a:cubicBezTo>
                    <a:pt x="48" y="38"/>
                    <a:pt x="24" y="51"/>
                    <a:pt x="0" y="65"/>
                  </a:cubicBezTo>
                  <a:cubicBezTo>
                    <a:pt x="0" y="66"/>
                    <a:pt x="1" y="66"/>
                    <a:pt x="1"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 name="Freeform 9384"/>
            <p:cNvSpPr>
              <a:spLocks noChangeArrowheads="1"/>
            </p:cNvSpPr>
            <p:nvPr/>
          </p:nvSpPr>
          <p:spPr bwMode="auto">
            <a:xfrm>
              <a:off x="65088" y="477838"/>
              <a:ext cx="558800" cy="346075"/>
            </a:xfrm>
            <a:custGeom>
              <a:avLst/>
              <a:gdLst>
                <a:gd name="T0" fmla="*/ 147 w 149"/>
                <a:gd name="T1" fmla="*/ 0 h 92"/>
                <a:gd name="T2" fmla="*/ 3 w 149"/>
                <a:gd name="T3" fmla="*/ 89 h 92"/>
                <a:gd name="T4" fmla="*/ 3 w 149"/>
                <a:gd name="T5" fmla="*/ 90 h 92"/>
                <a:gd name="T6" fmla="*/ 121 w 149"/>
                <a:gd name="T7" fmla="*/ 24 h 92"/>
                <a:gd name="T8" fmla="*/ 133 w 149"/>
                <a:gd name="T9" fmla="*/ 19 h 92"/>
                <a:gd name="T10" fmla="*/ 126 w 149"/>
                <a:gd name="T11" fmla="*/ 27 h 92"/>
                <a:gd name="T12" fmla="*/ 94 w 149"/>
                <a:gd name="T13" fmla="*/ 47 h 92"/>
                <a:gd name="T14" fmla="*/ 30 w 149"/>
                <a:gd name="T15" fmla="*/ 88 h 92"/>
                <a:gd name="T16" fmla="*/ 31 w 149"/>
                <a:gd name="T17" fmla="*/ 88 h 92"/>
                <a:gd name="T18" fmla="*/ 146 w 149"/>
                <a:gd name="T19" fmla="*/ 15 h 92"/>
                <a:gd name="T20" fmla="*/ 146 w 149"/>
                <a:gd name="T21" fmla="*/ 14 h 92"/>
                <a:gd name="T22" fmla="*/ 21 w 149"/>
                <a:gd name="T23" fmla="*/ 80 h 92"/>
                <a:gd name="T24" fmla="*/ 16 w 149"/>
                <a:gd name="T25" fmla="*/ 81 h 92"/>
                <a:gd name="T26" fmla="*/ 34 w 149"/>
                <a:gd name="T27" fmla="*/ 69 h 92"/>
                <a:gd name="T28" fmla="*/ 72 w 149"/>
                <a:gd name="T29" fmla="*/ 46 h 92"/>
                <a:gd name="T30" fmla="*/ 148 w 149"/>
                <a:gd name="T31" fmla="*/ 1 h 92"/>
                <a:gd name="T32" fmla="*/ 147 w 149"/>
                <a:gd name="T3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92">
                  <a:moveTo>
                    <a:pt x="147" y="0"/>
                  </a:moveTo>
                  <a:cubicBezTo>
                    <a:pt x="100" y="31"/>
                    <a:pt x="49" y="56"/>
                    <a:pt x="3" y="89"/>
                  </a:cubicBezTo>
                  <a:cubicBezTo>
                    <a:pt x="2" y="90"/>
                    <a:pt x="3" y="90"/>
                    <a:pt x="3" y="90"/>
                  </a:cubicBezTo>
                  <a:cubicBezTo>
                    <a:pt x="44" y="70"/>
                    <a:pt x="80" y="43"/>
                    <a:pt x="121" y="24"/>
                  </a:cubicBezTo>
                  <a:cubicBezTo>
                    <a:pt x="125" y="23"/>
                    <a:pt x="129" y="21"/>
                    <a:pt x="133" y="19"/>
                  </a:cubicBezTo>
                  <a:cubicBezTo>
                    <a:pt x="149" y="13"/>
                    <a:pt x="127" y="26"/>
                    <a:pt x="126" y="27"/>
                  </a:cubicBezTo>
                  <a:cubicBezTo>
                    <a:pt x="116" y="34"/>
                    <a:pt x="105" y="41"/>
                    <a:pt x="94" y="47"/>
                  </a:cubicBezTo>
                  <a:cubicBezTo>
                    <a:pt x="73" y="61"/>
                    <a:pt x="51" y="74"/>
                    <a:pt x="30" y="88"/>
                  </a:cubicBezTo>
                  <a:cubicBezTo>
                    <a:pt x="29" y="88"/>
                    <a:pt x="30" y="89"/>
                    <a:pt x="31" y="88"/>
                  </a:cubicBezTo>
                  <a:cubicBezTo>
                    <a:pt x="69" y="63"/>
                    <a:pt x="108" y="40"/>
                    <a:pt x="146" y="15"/>
                  </a:cubicBezTo>
                  <a:cubicBezTo>
                    <a:pt x="147" y="14"/>
                    <a:pt x="146" y="14"/>
                    <a:pt x="146" y="14"/>
                  </a:cubicBezTo>
                  <a:cubicBezTo>
                    <a:pt x="101" y="29"/>
                    <a:pt x="62" y="57"/>
                    <a:pt x="21" y="80"/>
                  </a:cubicBezTo>
                  <a:cubicBezTo>
                    <a:pt x="18" y="81"/>
                    <a:pt x="0" y="92"/>
                    <a:pt x="16" y="81"/>
                  </a:cubicBezTo>
                  <a:cubicBezTo>
                    <a:pt x="22" y="77"/>
                    <a:pt x="28" y="73"/>
                    <a:pt x="34" y="69"/>
                  </a:cubicBezTo>
                  <a:cubicBezTo>
                    <a:pt x="47" y="61"/>
                    <a:pt x="59" y="54"/>
                    <a:pt x="72" y="46"/>
                  </a:cubicBezTo>
                  <a:cubicBezTo>
                    <a:pt x="97" y="31"/>
                    <a:pt x="123" y="17"/>
                    <a:pt x="148" y="1"/>
                  </a:cubicBezTo>
                  <a:cubicBezTo>
                    <a:pt x="149" y="0"/>
                    <a:pt x="147" y="0"/>
                    <a:pt x="14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 name="Freeform 9385"/>
            <p:cNvSpPr>
              <a:spLocks noChangeArrowheads="1"/>
            </p:cNvSpPr>
            <p:nvPr/>
          </p:nvSpPr>
          <p:spPr bwMode="auto">
            <a:xfrm>
              <a:off x="30163" y="439738"/>
              <a:ext cx="593725" cy="350838"/>
            </a:xfrm>
            <a:custGeom>
              <a:avLst/>
              <a:gdLst>
                <a:gd name="T0" fmla="*/ 156 w 158"/>
                <a:gd name="T1" fmla="*/ 1 h 93"/>
                <a:gd name="T2" fmla="*/ 1 w 158"/>
                <a:gd name="T3" fmla="*/ 92 h 93"/>
                <a:gd name="T4" fmla="*/ 2 w 158"/>
                <a:gd name="T5" fmla="*/ 93 h 93"/>
                <a:gd name="T6" fmla="*/ 156 w 158"/>
                <a:gd name="T7" fmla="*/ 8 h 93"/>
                <a:gd name="T8" fmla="*/ 155 w 158"/>
                <a:gd name="T9" fmla="*/ 8 h 93"/>
                <a:gd name="T10" fmla="*/ 8 w 158"/>
                <a:gd name="T11" fmla="*/ 89 h 93"/>
                <a:gd name="T12" fmla="*/ 37 w 158"/>
                <a:gd name="T13" fmla="*/ 68 h 93"/>
                <a:gd name="T14" fmla="*/ 74 w 158"/>
                <a:gd name="T15" fmla="*/ 46 h 93"/>
                <a:gd name="T16" fmla="*/ 157 w 158"/>
                <a:gd name="T17" fmla="*/ 1 h 93"/>
                <a:gd name="T18" fmla="*/ 156 w 158"/>
                <a:gd name="T19" fmla="*/ 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93">
                  <a:moveTo>
                    <a:pt x="156" y="1"/>
                  </a:moveTo>
                  <a:cubicBezTo>
                    <a:pt x="103" y="30"/>
                    <a:pt x="49" y="56"/>
                    <a:pt x="1" y="92"/>
                  </a:cubicBezTo>
                  <a:cubicBezTo>
                    <a:pt x="0" y="93"/>
                    <a:pt x="1" y="93"/>
                    <a:pt x="2" y="93"/>
                  </a:cubicBezTo>
                  <a:cubicBezTo>
                    <a:pt x="56" y="69"/>
                    <a:pt x="102" y="32"/>
                    <a:pt x="156" y="8"/>
                  </a:cubicBezTo>
                  <a:cubicBezTo>
                    <a:pt x="157" y="8"/>
                    <a:pt x="156" y="7"/>
                    <a:pt x="155" y="8"/>
                  </a:cubicBezTo>
                  <a:cubicBezTo>
                    <a:pt x="104" y="31"/>
                    <a:pt x="59" y="66"/>
                    <a:pt x="8" y="89"/>
                  </a:cubicBezTo>
                  <a:cubicBezTo>
                    <a:pt x="17" y="85"/>
                    <a:pt x="28" y="74"/>
                    <a:pt x="37" y="68"/>
                  </a:cubicBezTo>
                  <a:cubicBezTo>
                    <a:pt x="50" y="60"/>
                    <a:pt x="62" y="53"/>
                    <a:pt x="74" y="46"/>
                  </a:cubicBezTo>
                  <a:cubicBezTo>
                    <a:pt x="102" y="30"/>
                    <a:pt x="129" y="16"/>
                    <a:pt x="157" y="1"/>
                  </a:cubicBezTo>
                  <a:cubicBezTo>
                    <a:pt x="158" y="1"/>
                    <a:pt x="156" y="0"/>
                    <a:pt x="15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 name="Freeform 9386"/>
            <p:cNvSpPr>
              <a:spLocks noChangeArrowheads="1"/>
            </p:cNvSpPr>
            <p:nvPr/>
          </p:nvSpPr>
          <p:spPr bwMode="auto">
            <a:xfrm>
              <a:off x="12700" y="406400"/>
              <a:ext cx="608013" cy="304800"/>
            </a:xfrm>
            <a:custGeom>
              <a:avLst/>
              <a:gdLst>
                <a:gd name="T0" fmla="*/ 2 w 162"/>
                <a:gd name="T1" fmla="*/ 81 h 81"/>
                <a:gd name="T2" fmla="*/ 161 w 162"/>
                <a:gd name="T3" fmla="*/ 1 h 81"/>
                <a:gd name="T4" fmla="*/ 161 w 162"/>
                <a:gd name="T5" fmla="*/ 0 h 81"/>
                <a:gd name="T6" fmla="*/ 1 w 162"/>
                <a:gd name="T7" fmla="*/ 80 h 81"/>
                <a:gd name="T8" fmla="*/ 2 w 162"/>
                <a:gd name="T9" fmla="*/ 81 h 81"/>
              </a:gdLst>
              <a:ahLst/>
              <a:cxnLst>
                <a:cxn ang="0">
                  <a:pos x="T0" y="T1"/>
                </a:cxn>
                <a:cxn ang="0">
                  <a:pos x="T2" y="T3"/>
                </a:cxn>
                <a:cxn ang="0">
                  <a:pos x="T4" y="T5"/>
                </a:cxn>
                <a:cxn ang="0">
                  <a:pos x="T6" y="T7"/>
                </a:cxn>
                <a:cxn ang="0">
                  <a:pos x="T8" y="T9"/>
                </a:cxn>
              </a:cxnLst>
              <a:rect l="0" t="0" r="r" b="b"/>
              <a:pathLst>
                <a:path w="162" h="81">
                  <a:moveTo>
                    <a:pt x="2" y="81"/>
                  </a:moveTo>
                  <a:cubicBezTo>
                    <a:pt x="56" y="55"/>
                    <a:pt x="106" y="24"/>
                    <a:pt x="161" y="1"/>
                  </a:cubicBezTo>
                  <a:cubicBezTo>
                    <a:pt x="162" y="0"/>
                    <a:pt x="161" y="0"/>
                    <a:pt x="161" y="0"/>
                  </a:cubicBezTo>
                  <a:cubicBezTo>
                    <a:pt x="106" y="24"/>
                    <a:pt x="55" y="55"/>
                    <a:pt x="1" y="80"/>
                  </a:cubicBezTo>
                  <a:cubicBezTo>
                    <a:pt x="0" y="81"/>
                    <a:pt x="1" y="81"/>
                    <a:pt x="2" y="8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 name="Freeform 9387"/>
            <p:cNvSpPr>
              <a:spLocks noChangeArrowheads="1"/>
            </p:cNvSpPr>
            <p:nvPr/>
          </p:nvSpPr>
          <p:spPr bwMode="auto">
            <a:xfrm>
              <a:off x="12700" y="338138"/>
              <a:ext cx="608013" cy="357188"/>
            </a:xfrm>
            <a:custGeom>
              <a:avLst/>
              <a:gdLst>
                <a:gd name="T0" fmla="*/ 161 w 162"/>
                <a:gd name="T1" fmla="*/ 0 h 95"/>
                <a:gd name="T2" fmla="*/ 0 w 162"/>
                <a:gd name="T3" fmla="*/ 94 h 95"/>
                <a:gd name="T4" fmla="*/ 1 w 162"/>
                <a:gd name="T5" fmla="*/ 95 h 95"/>
                <a:gd name="T6" fmla="*/ 162 w 162"/>
                <a:gd name="T7" fmla="*/ 1 h 95"/>
                <a:gd name="T8" fmla="*/ 161 w 162"/>
                <a:gd name="T9" fmla="*/ 0 h 95"/>
              </a:gdLst>
              <a:ahLst/>
              <a:cxnLst>
                <a:cxn ang="0">
                  <a:pos x="T0" y="T1"/>
                </a:cxn>
                <a:cxn ang="0">
                  <a:pos x="T2" y="T3"/>
                </a:cxn>
                <a:cxn ang="0">
                  <a:pos x="T4" y="T5"/>
                </a:cxn>
                <a:cxn ang="0">
                  <a:pos x="T6" y="T7"/>
                </a:cxn>
                <a:cxn ang="0">
                  <a:pos x="T8" y="T9"/>
                </a:cxn>
              </a:cxnLst>
              <a:rect l="0" t="0" r="r" b="b"/>
              <a:pathLst>
                <a:path w="162" h="95">
                  <a:moveTo>
                    <a:pt x="161" y="0"/>
                  </a:moveTo>
                  <a:cubicBezTo>
                    <a:pt x="107" y="31"/>
                    <a:pt x="51" y="59"/>
                    <a:pt x="0" y="94"/>
                  </a:cubicBezTo>
                  <a:cubicBezTo>
                    <a:pt x="0" y="95"/>
                    <a:pt x="1" y="95"/>
                    <a:pt x="1" y="95"/>
                  </a:cubicBezTo>
                  <a:cubicBezTo>
                    <a:pt x="52" y="59"/>
                    <a:pt x="108" y="32"/>
                    <a:pt x="162" y="1"/>
                  </a:cubicBezTo>
                  <a:cubicBezTo>
                    <a:pt x="162" y="1"/>
                    <a:pt x="162" y="0"/>
                    <a:pt x="16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 name="Freeform 9388"/>
            <p:cNvSpPr>
              <a:spLocks noChangeArrowheads="1"/>
            </p:cNvSpPr>
            <p:nvPr/>
          </p:nvSpPr>
          <p:spPr bwMode="auto">
            <a:xfrm>
              <a:off x="23813" y="315913"/>
              <a:ext cx="600075" cy="307975"/>
            </a:xfrm>
            <a:custGeom>
              <a:avLst/>
              <a:gdLst>
                <a:gd name="T0" fmla="*/ 1 w 160"/>
                <a:gd name="T1" fmla="*/ 82 h 82"/>
                <a:gd name="T2" fmla="*/ 159 w 160"/>
                <a:gd name="T3" fmla="*/ 1 h 82"/>
                <a:gd name="T4" fmla="*/ 159 w 160"/>
                <a:gd name="T5" fmla="*/ 0 h 82"/>
                <a:gd name="T6" fmla="*/ 1 w 160"/>
                <a:gd name="T7" fmla="*/ 81 h 82"/>
                <a:gd name="T8" fmla="*/ 1 w 160"/>
                <a:gd name="T9" fmla="*/ 82 h 82"/>
              </a:gdLst>
              <a:ahLst/>
              <a:cxnLst>
                <a:cxn ang="0">
                  <a:pos x="T0" y="T1"/>
                </a:cxn>
                <a:cxn ang="0">
                  <a:pos x="T2" y="T3"/>
                </a:cxn>
                <a:cxn ang="0">
                  <a:pos x="T4" y="T5"/>
                </a:cxn>
                <a:cxn ang="0">
                  <a:pos x="T6" y="T7"/>
                </a:cxn>
                <a:cxn ang="0">
                  <a:pos x="T8" y="T9"/>
                </a:cxn>
              </a:cxnLst>
              <a:rect l="0" t="0" r="r" b="b"/>
              <a:pathLst>
                <a:path w="160" h="82">
                  <a:moveTo>
                    <a:pt x="1" y="82"/>
                  </a:moveTo>
                  <a:cubicBezTo>
                    <a:pt x="56" y="58"/>
                    <a:pt x="105" y="24"/>
                    <a:pt x="159" y="1"/>
                  </a:cubicBezTo>
                  <a:cubicBezTo>
                    <a:pt x="160" y="1"/>
                    <a:pt x="160" y="0"/>
                    <a:pt x="159" y="0"/>
                  </a:cubicBezTo>
                  <a:cubicBezTo>
                    <a:pt x="104" y="23"/>
                    <a:pt x="55" y="58"/>
                    <a:pt x="1" y="81"/>
                  </a:cubicBezTo>
                  <a:cubicBezTo>
                    <a:pt x="0" y="82"/>
                    <a:pt x="0" y="82"/>
                    <a:pt x="1" y="8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 name="Freeform 9389"/>
            <p:cNvSpPr>
              <a:spLocks noChangeArrowheads="1"/>
            </p:cNvSpPr>
            <p:nvPr/>
          </p:nvSpPr>
          <p:spPr bwMode="auto">
            <a:xfrm>
              <a:off x="23813" y="271463"/>
              <a:ext cx="585788" cy="330200"/>
            </a:xfrm>
            <a:custGeom>
              <a:avLst/>
              <a:gdLst>
                <a:gd name="T0" fmla="*/ 155 w 156"/>
                <a:gd name="T1" fmla="*/ 0 h 88"/>
                <a:gd name="T2" fmla="*/ 0 w 156"/>
                <a:gd name="T3" fmla="*/ 87 h 88"/>
                <a:gd name="T4" fmla="*/ 1 w 156"/>
                <a:gd name="T5" fmla="*/ 88 h 88"/>
                <a:gd name="T6" fmla="*/ 155 w 156"/>
                <a:gd name="T7" fmla="*/ 1 h 88"/>
                <a:gd name="T8" fmla="*/ 155 w 156"/>
                <a:gd name="T9" fmla="*/ 0 h 88"/>
              </a:gdLst>
              <a:ahLst/>
              <a:cxnLst>
                <a:cxn ang="0">
                  <a:pos x="T0" y="T1"/>
                </a:cxn>
                <a:cxn ang="0">
                  <a:pos x="T2" y="T3"/>
                </a:cxn>
                <a:cxn ang="0">
                  <a:pos x="T4" y="T5"/>
                </a:cxn>
                <a:cxn ang="0">
                  <a:pos x="T6" y="T7"/>
                </a:cxn>
                <a:cxn ang="0">
                  <a:pos x="T8" y="T9"/>
                </a:cxn>
              </a:cxnLst>
              <a:rect l="0" t="0" r="r" b="b"/>
              <a:pathLst>
                <a:path w="156" h="88">
                  <a:moveTo>
                    <a:pt x="155" y="0"/>
                  </a:moveTo>
                  <a:cubicBezTo>
                    <a:pt x="104" y="31"/>
                    <a:pt x="48" y="52"/>
                    <a:pt x="0" y="87"/>
                  </a:cubicBezTo>
                  <a:cubicBezTo>
                    <a:pt x="0" y="88"/>
                    <a:pt x="1" y="88"/>
                    <a:pt x="1" y="88"/>
                  </a:cubicBezTo>
                  <a:cubicBezTo>
                    <a:pt x="48" y="53"/>
                    <a:pt x="105" y="32"/>
                    <a:pt x="155" y="1"/>
                  </a:cubicBezTo>
                  <a:cubicBezTo>
                    <a:pt x="156" y="1"/>
                    <a:pt x="155" y="0"/>
                    <a:pt x="15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 name="Freeform 9390"/>
            <p:cNvSpPr>
              <a:spLocks noChangeArrowheads="1"/>
            </p:cNvSpPr>
            <p:nvPr/>
          </p:nvSpPr>
          <p:spPr bwMode="auto">
            <a:xfrm>
              <a:off x="26988" y="266700"/>
              <a:ext cx="544513" cy="266700"/>
            </a:xfrm>
            <a:custGeom>
              <a:avLst/>
              <a:gdLst>
                <a:gd name="T0" fmla="*/ 2 w 145"/>
                <a:gd name="T1" fmla="*/ 71 h 71"/>
                <a:gd name="T2" fmla="*/ 145 w 145"/>
                <a:gd name="T3" fmla="*/ 1 h 71"/>
                <a:gd name="T4" fmla="*/ 144 w 145"/>
                <a:gd name="T5" fmla="*/ 0 h 71"/>
                <a:gd name="T6" fmla="*/ 1 w 145"/>
                <a:gd name="T7" fmla="*/ 70 h 71"/>
                <a:gd name="T8" fmla="*/ 2 w 145"/>
                <a:gd name="T9" fmla="*/ 71 h 71"/>
              </a:gdLst>
              <a:ahLst/>
              <a:cxnLst>
                <a:cxn ang="0">
                  <a:pos x="T0" y="T1"/>
                </a:cxn>
                <a:cxn ang="0">
                  <a:pos x="T2" y="T3"/>
                </a:cxn>
                <a:cxn ang="0">
                  <a:pos x="T4" y="T5"/>
                </a:cxn>
                <a:cxn ang="0">
                  <a:pos x="T6" y="T7"/>
                </a:cxn>
                <a:cxn ang="0">
                  <a:pos x="T8" y="T9"/>
                </a:cxn>
              </a:cxnLst>
              <a:rect l="0" t="0" r="r" b="b"/>
              <a:pathLst>
                <a:path w="145" h="71">
                  <a:moveTo>
                    <a:pt x="2" y="71"/>
                  </a:moveTo>
                  <a:cubicBezTo>
                    <a:pt x="50" y="49"/>
                    <a:pt x="96" y="21"/>
                    <a:pt x="145" y="1"/>
                  </a:cubicBezTo>
                  <a:cubicBezTo>
                    <a:pt x="145" y="0"/>
                    <a:pt x="145" y="0"/>
                    <a:pt x="144" y="0"/>
                  </a:cubicBezTo>
                  <a:cubicBezTo>
                    <a:pt x="95" y="21"/>
                    <a:pt x="49" y="48"/>
                    <a:pt x="1" y="70"/>
                  </a:cubicBezTo>
                  <a:cubicBezTo>
                    <a:pt x="0" y="71"/>
                    <a:pt x="1" y="71"/>
                    <a:pt x="2" y="7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 name="Freeform 9391"/>
            <p:cNvSpPr>
              <a:spLocks noChangeArrowheads="1"/>
            </p:cNvSpPr>
            <p:nvPr/>
          </p:nvSpPr>
          <p:spPr bwMode="auto">
            <a:xfrm>
              <a:off x="26988" y="266700"/>
              <a:ext cx="423863" cy="249238"/>
            </a:xfrm>
            <a:custGeom>
              <a:avLst/>
              <a:gdLst>
                <a:gd name="T0" fmla="*/ 112 w 113"/>
                <a:gd name="T1" fmla="*/ 0 h 66"/>
                <a:gd name="T2" fmla="*/ 1 w 113"/>
                <a:gd name="T3" fmla="*/ 65 h 66"/>
                <a:gd name="T4" fmla="*/ 2 w 113"/>
                <a:gd name="T5" fmla="*/ 65 h 66"/>
                <a:gd name="T6" fmla="*/ 113 w 113"/>
                <a:gd name="T7" fmla="*/ 1 h 66"/>
                <a:gd name="T8" fmla="*/ 112 w 113"/>
                <a:gd name="T9" fmla="*/ 0 h 66"/>
              </a:gdLst>
              <a:ahLst/>
              <a:cxnLst>
                <a:cxn ang="0">
                  <a:pos x="T0" y="T1"/>
                </a:cxn>
                <a:cxn ang="0">
                  <a:pos x="T2" y="T3"/>
                </a:cxn>
                <a:cxn ang="0">
                  <a:pos x="T4" y="T5"/>
                </a:cxn>
                <a:cxn ang="0">
                  <a:pos x="T6" y="T7"/>
                </a:cxn>
                <a:cxn ang="0">
                  <a:pos x="T8" y="T9"/>
                </a:cxn>
              </a:cxnLst>
              <a:rect l="0" t="0" r="r" b="b"/>
              <a:pathLst>
                <a:path w="113" h="66">
                  <a:moveTo>
                    <a:pt x="112" y="0"/>
                  </a:moveTo>
                  <a:cubicBezTo>
                    <a:pt x="73" y="19"/>
                    <a:pt x="37" y="42"/>
                    <a:pt x="1" y="65"/>
                  </a:cubicBezTo>
                  <a:cubicBezTo>
                    <a:pt x="0" y="65"/>
                    <a:pt x="1" y="66"/>
                    <a:pt x="2" y="65"/>
                  </a:cubicBezTo>
                  <a:cubicBezTo>
                    <a:pt x="38" y="42"/>
                    <a:pt x="74" y="20"/>
                    <a:pt x="113" y="1"/>
                  </a:cubicBezTo>
                  <a:cubicBezTo>
                    <a:pt x="113" y="0"/>
                    <a:pt x="113"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 name="Freeform 9392"/>
            <p:cNvSpPr>
              <a:spLocks noChangeArrowheads="1"/>
            </p:cNvSpPr>
            <p:nvPr/>
          </p:nvSpPr>
          <p:spPr bwMode="auto">
            <a:xfrm>
              <a:off x="544513" y="192088"/>
              <a:ext cx="38100" cy="25400"/>
            </a:xfrm>
            <a:custGeom>
              <a:avLst/>
              <a:gdLst>
                <a:gd name="T0" fmla="*/ 9 w 10"/>
                <a:gd name="T1" fmla="*/ 1 h 7"/>
                <a:gd name="T2" fmla="*/ 0 w 10"/>
                <a:gd name="T3" fmla="*/ 6 h 7"/>
                <a:gd name="T4" fmla="*/ 1 w 10"/>
                <a:gd name="T5" fmla="*/ 6 h 7"/>
                <a:gd name="T6" fmla="*/ 9 w 10"/>
                <a:gd name="T7" fmla="*/ 2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6" y="2"/>
                    <a:pt x="3" y="4"/>
                    <a:pt x="0" y="6"/>
                  </a:cubicBezTo>
                  <a:cubicBezTo>
                    <a:pt x="0" y="6"/>
                    <a:pt x="0" y="7"/>
                    <a:pt x="1" y="6"/>
                  </a:cubicBezTo>
                  <a:cubicBezTo>
                    <a:pt x="4" y="5"/>
                    <a:pt x="6" y="3"/>
                    <a:pt x="9" y="2"/>
                  </a:cubicBezTo>
                  <a:cubicBezTo>
                    <a:pt x="10" y="1"/>
                    <a:pt x="9" y="0"/>
                    <a:pt x="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 name="Freeform 9393"/>
            <p:cNvSpPr>
              <a:spLocks noChangeArrowheads="1"/>
            </p:cNvSpPr>
            <p:nvPr/>
          </p:nvSpPr>
          <p:spPr bwMode="auto">
            <a:xfrm>
              <a:off x="500063" y="184150"/>
              <a:ext cx="68263" cy="26988"/>
            </a:xfrm>
            <a:custGeom>
              <a:avLst/>
              <a:gdLst>
                <a:gd name="T0" fmla="*/ 2 w 18"/>
                <a:gd name="T1" fmla="*/ 7 h 7"/>
                <a:gd name="T2" fmla="*/ 17 w 18"/>
                <a:gd name="T3" fmla="*/ 1 h 7"/>
                <a:gd name="T4" fmla="*/ 17 w 18"/>
                <a:gd name="T5" fmla="*/ 0 h 7"/>
                <a:gd name="T6" fmla="*/ 1 w 18"/>
                <a:gd name="T7" fmla="*/ 7 h 7"/>
                <a:gd name="T8" fmla="*/ 2 w 18"/>
                <a:gd name="T9" fmla="*/ 7 h 7"/>
              </a:gdLst>
              <a:ahLst/>
              <a:cxnLst>
                <a:cxn ang="0">
                  <a:pos x="T0" y="T1"/>
                </a:cxn>
                <a:cxn ang="0">
                  <a:pos x="T2" y="T3"/>
                </a:cxn>
                <a:cxn ang="0">
                  <a:pos x="T4" y="T5"/>
                </a:cxn>
                <a:cxn ang="0">
                  <a:pos x="T6" y="T7"/>
                </a:cxn>
                <a:cxn ang="0">
                  <a:pos x="T8" y="T9"/>
                </a:cxn>
              </a:cxnLst>
              <a:rect l="0" t="0" r="r" b="b"/>
              <a:pathLst>
                <a:path w="18" h="7">
                  <a:moveTo>
                    <a:pt x="2" y="7"/>
                  </a:moveTo>
                  <a:cubicBezTo>
                    <a:pt x="7" y="5"/>
                    <a:pt x="12" y="3"/>
                    <a:pt x="17" y="1"/>
                  </a:cubicBezTo>
                  <a:cubicBezTo>
                    <a:pt x="18" y="0"/>
                    <a:pt x="18" y="0"/>
                    <a:pt x="17" y="0"/>
                  </a:cubicBezTo>
                  <a:cubicBezTo>
                    <a:pt x="12" y="2"/>
                    <a:pt x="6" y="5"/>
                    <a:pt x="1" y="7"/>
                  </a:cubicBezTo>
                  <a:cubicBezTo>
                    <a:pt x="0" y="7"/>
                    <a:pt x="2" y="7"/>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 name="Freeform 9394"/>
            <p:cNvSpPr>
              <a:spLocks noChangeArrowheads="1"/>
            </p:cNvSpPr>
            <p:nvPr/>
          </p:nvSpPr>
          <p:spPr bwMode="auto">
            <a:xfrm>
              <a:off x="34925" y="266700"/>
              <a:ext cx="363538" cy="188913"/>
            </a:xfrm>
            <a:custGeom>
              <a:avLst/>
              <a:gdLst>
                <a:gd name="T0" fmla="*/ 2 w 97"/>
                <a:gd name="T1" fmla="*/ 50 h 50"/>
                <a:gd name="T2" fmla="*/ 96 w 97"/>
                <a:gd name="T3" fmla="*/ 0 h 50"/>
                <a:gd name="T4" fmla="*/ 95 w 97"/>
                <a:gd name="T5" fmla="*/ 0 h 50"/>
                <a:gd name="T6" fmla="*/ 1 w 97"/>
                <a:gd name="T7" fmla="*/ 50 h 50"/>
                <a:gd name="T8" fmla="*/ 2 w 97"/>
                <a:gd name="T9" fmla="*/ 50 h 50"/>
              </a:gdLst>
              <a:ahLst/>
              <a:cxnLst>
                <a:cxn ang="0">
                  <a:pos x="T0" y="T1"/>
                </a:cxn>
                <a:cxn ang="0">
                  <a:pos x="T2" y="T3"/>
                </a:cxn>
                <a:cxn ang="0">
                  <a:pos x="T4" y="T5"/>
                </a:cxn>
                <a:cxn ang="0">
                  <a:pos x="T6" y="T7"/>
                </a:cxn>
                <a:cxn ang="0">
                  <a:pos x="T8" y="T9"/>
                </a:cxn>
              </a:cxnLst>
              <a:rect l="0" t="0" r="r" b="b"/>
              <a:pathLst>
                <a:path w="97" h="50">
                  <a:moveTo>
                    <a:pt x="2" y="50"/>
                  </a:moveTo>
                  <a:cubicBezTo>
                    <a:pt x="34" y="35"/>
                    <a:pt x="65" y="17"/>
                    <a:pt x="96" y="0"/>
                  </a:cubicBezTo>
                  <a:cubicBezTo>
                    <a:pt x="97" y="0"/>
                    <a:pt x="96" y="0"/>
                    <a:pt x="95" y="0"/>
                  </a:cubicBezTo>
                  <a:cubicBezTo>
                    <a:pt x="64" y="16"/>
                    <a:pt x="34" y="35"/>
                    <a:pt x="1" y="50"/>
                  </a:cubicBezTo>
                  <a:cubicBezTo>
                    <a:pt x="0" y="50"/>
                    <a:pt x="2" y="50"/>
                    <a:pt x="2"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 name="Freeform 9395"/>
            <p:cNvSpPr>
              <a:spLocks noChangeArrowheads="1"/>
            </p:cNvSpPr>
            <p:nvPr/>
          </p:nvSpPr>
          <p:spPr bwMode="auto">
            <a:xfrm>
              <a:off x="38100" y="241300"/>
              <a:ext cx="338138" cy="179388"/>
            </a:xfrm>
            <a:custGeom>
              <a:avLst/>
              <a:gdLst>
                <a:gd name="T0" fmla="*/ 89 w 90"/>
                <a:gd name="T1" fmla="*/ 0 h 48"/>
                <a:gd name="T2" fmla="*/ 1 w 90"/>
                <a:gd name="T3" fmla="*/ 48 h 48"/>
                <a:gd name="T4" fmla="*/ 2 w 90"/>
                <a:gd name="T5" fmla="*/ 48 h 48"/>
                <a:gd name="T6" fmla="*/ 89 w 90"/>
                <a:gd name="T7" fmla="*/ 0 h 48"/>
                <a:gd name="T8" fmla="*/ 89 w 90"/>
                <a:gd name="T9" fmla="*/ 0 h 48"/>
              </a:gdLst>
              <a:ahLst/>
              <a:cxnLst>
                <a:cxn ang="0">
                  <a:pos x="T0" y="T1"/>
                </a:cxn>
                <a:cxn ang="0">
                  <a:pos x="T2" y="T3"/>
                </a:cxn>
                <a:cxn ang="0">
                  <a:pos x="T4" y="T5"/>
                </a:cxn>
                <a:cxn ang="0">
                  <a:pos x="T6" y="T7"/>
                </a:cxn>
                <a:cxn ang="0">
                  <a:pos x="T8" y="T9"/>
                </a:cxn>
              </a:cxnLst>
              <a:rect l="0" t="0" r="r" b="b"/>
              <a:pathLst>
                <a:path w="90" h="48">
                  <a:moveTo>
                    <a:pt x="89" y="0"/>
                  </a:moveTo>
                  <a:cubicBezTo>
                    <a:pt x="59" y="16"/>
                    <a:pt x="28" y="29"/>
                    <a:pt x="1" y="48"/>
                  </a:cubicBezTo>
                  <a:cubicBezTo>
                    <a:pt x="0" y="48"/>
                    <a:pt x="1" y="48"/>
                    <a:pt x="2" y="48"/>
                  </a:cubicBezTo>
                  <a:cubicBezTo>
                    <a:pt x="29" y="29"/>
                    <a:pt x="60" y="16"/>
                    <a:pt x="89" y="0"/>
                  </a:cubicBezTo>
                  <a:cubicBezTo>
                    <a:pt x="90" y="0"/>
                    <a:pt x="89" y="0"/>
                    <a:pt x="8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 name="Freeform 9396"/>
            <p:cNvSpPr>
              <a:spLocks noChangeArrowheads="1"/>
            </p:cNvSpPr>
            <p:nvPr/>
          </p:nvSpPr>
          <p:spPr bwMode="auto">
            <a:xfrm>
              <a:off x="444500" y="150813"/>
              <a:ext cx="100013" cy="52388"/>
            </a:xfrm>
            <a:custGeom>
              <a:avLst/>
              <a:gdLst>
                <a:gd name="T0" fmla="*/ 26 w 27"/>
                <a:gd name="T1" fmla="*/ 0 h 14"/>
                <a:gd name="T2" fmla="*/ 0 w 27"/>
                <a:gd name="T3" fmla="*/ 14 h 14"/>
                <a:gd name="T4" fmla="*/ 1 w 27"/>
                <a:gd name="T5" fmla="*/ 14 h 14"/>
                <a:gd name="T6" fmla="*/ 27 w 27"/>
                <a:gd name="T7" fmla="*/ 0 h 14"/>
                <a:gd name="T8" fmla="*/ 26 w 27"/>
                <a:gd name="T9" fmla="*/ 0 h 14"/>
              </a:gdLst>
              <a:ahLst/>
              <a:cxnLst>
                <a:cxn ang="0">
                  <a:pos x="T0" y="T1"/>
                </a:cxn>
                <a:cxn ang="0">
                  <a:pos x="T2" y="T3"/>
                </a:cxn>
                <a:cxn ang="0">
                  <a:pos x="T4" y="T5"/>
                </a:cxn>
                <a:cxn ang="0">
                  <a:pos x="T6" y="T7"/>
                </a:cxn>
                <a:cxn ang="0">
                  <a:pos x="T8" y="T9"/>
                </a:cxn>
              </a:cxnLst>
              <a:rect l="0" t="0" r="r" b="b"/>
              <a:pathLst>
                <a:path w="27" h="14">
                  <a:moveTo>
                    <a:pt x="26" y="0"/>
                  </a:moveTo>
                  <a:cubicBezTo>
                    <a:pt x="17" y="5"/>
                    <a:pt x="9" y="9"/>
                    <a:pt x="0" y="14"/>
                  </a:cubicBezTo>
                  <a:cubicBezTo>
                    <a:pt x="0" y="14"/>
                    <a:pt x="1" y="14"/>
                    <a:pt x="1" y="14"/>
                  </a:cubicBezTo>
                  <a:cubicBezTo>
                    <a:pt x="10" y="9"/>
                    <a:pt x="18" y="5"/>
                    <a:pt x="27" y="0"/>
                  </a:cubicBezTo>
                  <a:cubicBezTo>
                    <a:pt x="27"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 name="Freeform 9397"/>
            <p:cNvSpPr>
              <a:spLocks noChangeArrowheads="1"/>
            </p:cNvSpPr>
            <p:nvPr/>
          </p:nvSpPr>
          <p:spPr bwMode="auto">
            <a:xfrm>
              <a:off x="428625" y="134938"/>
              <a:ext cx="104775" cy="52388"/>
            </a:xfrm>
            <a:custGeom>
              <a:avLst/>
              <a:gdLst>
                <a:gd name="T0" fmla="*/ 2 w 28"/>
                <a:gd name="T1" fmla="*/ 13 h 14"/>
                <a:gd name="T2" fmla="*/ 27 w 28"/>
                <a:gd name="T3" fmla="*/ 1 h 14"/>
                <a:gd name="T4" fmla="*/ 27 w 28"/>
                <a:gd name="T5" fmla="*/ 1 h 14"/>
                <a:gd name="T6" fmla="*/ 1 w 28"/>
                <a:gd name="T7" fmla="*/ 13 h 14"/>
                <a:gd name="T8" fmla="*/ 2 w 28"/>
                <a:gd name="T9" fmla="*/ 13 h 14"/>
              </a:gdLst>
              <a:ahLst/>
              <a:cxnLst>
                <a:cxn ang="0">
                  <a:pos x="T0" y="T1"/>
                </a:cxn>
                <a:cxn ang="0">
                  <a:pos x="T2" y="T3"/>
                </a:cxn>
                <a:cxn ang="0">
                  <a:pos x="T4" y="T5"/>
                </a:cxn>
                <a:cxn ang="0">
                  <a:pos x="T6" y="T7"/>
                </a:cxn>
                <a:cxn ang="0">
                  <a:pos x="T8" y="T9"/>
                </a:cxn>
              </a:cxnLst>
              <a:rect l="0" t="0" r="r" b="b"/>
              <a:pathLst>
                <a:path w="28" h="14">
                  <a:moveTo>
                    <a:pt x="2" y="13"/>
                  </a:moveTo>
                  <a:cubicBezTo>
                    <a:pt x="10" y="9"/>
                    <a:pt x="19" y="5"/>
                    <a:pt x="27" y="1"/>
                  </a:cubicBezTo>
                  <a:cubicBezTo>
                    <a:pt x="28" y="1"/>
                    <a:pt x="27" y="0"/>
                    <a:pt x="27" y="1"/>
                  </a:cubicBezTo>
                  <a:cubicBezTo>
                    <a:pt x="18" y="4"/>
                    <a:pt x="10" y="9"/>
                    <a:pt x="1" y="13"/>
                  </a:cubicBezTo>
                  <a:cubicBezTo>
                    <a:pt x="0" y="13"/>
                    <a:pt x="1" y="14"/>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 name="Freeform 9398"/>
            <p:cNvSpPr>
              <a:spLocks noChangeArrowheads="1"/>
            </p:cNvSpPr>
            <p:nvPr/>
          </p:nvSpPr>
          <p:spPr bwMode="auto">
            <a:xfrm>
              <a:off x="38100" y="211138"/>
              <a:ext cx="341313" cy="184150"/>
            </a:xfrm>
            <a:custGeom>
              <a:avLst/>
              <a:gdLst>
                <a:gd name="T0" fmla="*/ 2 w 91"/>
                <a:gd name="T1" fmla="*/ 49 h 49"/>
                <a:gd name="T2" fmla="*/ 91 w 91"/>
                <a:gd name="T3" fmla="*/ 1 h 49"/>
                <a:gd name="T4" fmla="*/ 90 w 91"/>
                <a:gd name="T5" fmla="*/ 0 h 49"/>
                <a:gd name="T6" fmla="*/ 1 w 91"/>
                <a:gd name="T7" fmla="*/ 48 h 49"/>
                <a:gd name="T8" fmla="*/ 2 w 91"/>
                <a:gd name="T9" fmla="*/ 49 h 49"/>
              </a:gdLst>
              <a:ahLst/>
              <a:cxnLst>
                <a:cxn ang="0">
                  <a:pos x="T0" y="T1"/>
                </a:cxn>
                <a:cxn ang="0">
                  <a:pos x="T2" y="T3"/>
                </a:cxn>
                <a:cxn ang="0">
                  <a:pos x="T4" y="T5"/>
                </a:cxn>
                <a:cxn ang="0">
                  <a:pos x="T6" y="T7"/>
                </a:cxn>
                <a:cxn ang="0">
                  <a:pos x="T8" y="T9"/>
                </a:cxn>
              </a:cxnLst>
              <a:rect l="0" t="0" r="r" b="b"/>
              <a:pathLst>
                <a:path w="91" h="49">
                  <a:moveTo>
                    <a:pt x="2" y="49"/>
                  </a:moveTo>
                  <a:cubicBezTo>
                    <a:pt x="32" y="33"/>
                    <a:pt x="61" y="16"/>
                    <a:pt x="91" y="1"/>
                  </a:cubicBezTo>
                  <a:cubicBezTo>
                    <a:pt x="91" y="0"/>
                    <a:pt x="90" y="0"/>
                    <a:pt x="90" y="0"/>
                  </a:cubicBezTo>
                  <a:cubicBezTo>
                    <a:pt x="60" y="16"/>
                    <a:pt x="31" y="33"/>
                    <a:pt x="1" y="48"/>
                  </a:cubicBezTo>
                  <a:cubicBezTo>
                    <a:pt x="0" y="49"/>
                    <a:pt x="1" y="49"/>
                    <a:pt x="2"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 name="Freeform 9399"/>
            <p:cNvSpPr>
              <a:spLocks noChangeArrowheads="1"/>
            </p:cNvSpPr>
            <p:nvPr/>
          </p:nvSpPr>
          <p:spPr bwMode="auto">
            <a:xfrm>
              <a:off x="41275" y="165100"/>
              <a:ext cx="338138" cy="192088"/>
            </a:xfrm>
            <a:custGeom>
              <a:avLst/>
              <a:gdLst>
                <a:gd name="T0" fmla="*/ 89 w 90"/>
                <a:gd name="T1" fmla="*/ 0 h 51"/>
                <a:gd name="T2" fmla="*/ 1 w 90"/>
                <a:gd name="T3" fmla="*/ 50 h 51"/>
                <a:gd name="T4" fmla="*/ 2 w 90"/>
                <a:gd name="T5" fmla="*/ 51 h 51"/>
                <a:gd name="T6" fmla="*/ 90 w 90"/>
                <a:gd name="T7" fmla="*/ 1 h 51"/>
                <a:gd name="T8" fmla="*/ 89 w 90"/>
                <a:gd name="T9" fmla="*/ 0 h 51"/>
              </a:gdLst>
              <a:ahLst/>
              <a:cxnLst>
                <a:cxn ang="0">
                  <a:pos x="T0" y="T1"/>
                </a:cxn>
                <a:cxn ang="0">
                  <a:pos x="T2" y="T3"/>
                </a:cxn>
                <a:cxn ang="0">
                  <a:pos x="T4" y="T5"/>
                </a:cxn>
                <a:cxn ang="0">
                  <a:pos x="T6" y="T7"/>
                </a:cxn>
                <a:cxn ang="0">
                  <a:pos x="T8" y="T9"/>
                </a:cxn>
              </a:cxnLst>
              <a:rect l="0" t="0" r="r" b="b"/>
              <a:pathLst>
                <a:path w="90" h="51">
                  <a:moveTo>
                    <a:pt x="89" y="0"/>
                  </a:moveTo>
                  <a:cubicBezTo>
                    <a:pt x="59" y="17"/>
                    <a:pt x="30" y="33"/>
                    <a:pt x="1" y="50"/>
                  </a:cubicBezTo>
                  <a:cubicBezTo>
                    <a:pt x="0" y="51"/>
                    <a:pt x="1" y="51"/>
                    <a:pt x="2" y="51"/>
                  </a:cubicBezTo>
                  <a:cubicBezTo>
                    <a:pt x="31" y="33"/>
                    <a:pt x="60" y="17"/>
                    <a:pt x="90" y="1"/>
                  </a:cubicBezTo>
                  <a:cubicBezTo>
                    <a:pt x="90" y="0"/>
                    <a:pt x="89" y="0"/>
                    <a:pt x="8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 name="Freeform 9400"/>
            <p:cNvSpPr>
              <a:spLocks noChangeArrowheads="1"/>
            </p:cNvSpPr>
            <p:nvPr/>
          </p:nvSpPr>
          <p:spPr bwMode="auto">
            <a:xfrm>
              <a:off x="428625" y="98425"/>
              <a:ext cx="63500" cy="36513"/>
            </a:xfrm>
            <a:custGeom>
              <a:avLst/>
              <a:gdLst>
                <a:gd name="T0" fmla="*/ 16 w 17"/>
                <a:gd name="T1" fmla="*/ 1 h 10"/>
                <a:gd name="T2" fmla="*/ 1 w 17"/>
                <a:gd name="T3" fmla="*/ 9 h 10"/>
                <a:gd name="T4" fmla="*/ 2 w 17"/>
                <a:gd name="T5" fmla="*/ 10 h 10"/>
                <a:gd name="T6" fmla="*/ 17 w 17"/>
                <a:gd name="T7" fmla="*/ 1 h 10"/>
                <a:gd name="T8" fmla="*/ 16 w 17"/>
                <a:gd name="T9" fmla="*/ 1 h 10"/>
              </a:gdLst>
              <a:ahLst/>
              <a:cxnLst>
                <a:cxn ang="0">
                  <a:pos x="T0" y="T1"/>
                </a:cxn>
                <a:cxn ang="0">
                  <a:pos x="T2" y="T3"/>
                </a:cxn>
                <a:cxn ang="0">
                  <a:pos x="T4" y="T5"/>
                </a:cxn>
                <a:cxn ang="0">
                  <a:pos x="T6" y="T7"/>
                </a:cxn>
                <a:cxn ang="0">
                  <a:pos x="T8" y="T9"/>
                </a:cxn>
              </a:cxnLst>
              <a:rect l="0" t="0" r="r" b="b"/>
              <a:pathLst>
                <a:path w="17" h="10">
                  <a:moveTo>
                    <a:pt x="16" y="1"/>
                  </a:moveTo>
                  <a:cubicBezTo>
                    <a:pt x="11" y="4"/>
                    <a:pt x="6" y="6"/>
                    <a:pt x="1" y="9"/>
                  </a:cubicBezTo>
                  <a:cubicBezTo>
                    <a:pt x="0" y="10"/>
                    <a:pt x="2" y="10"/>
                    <a:pt x="2" y="10"/>
                  </a:cubicBezTo>
                  <a:cubicBezTo>
                    <a:pt x="7" y="7"/>
                    <a:pt x="12" y="4"/>
                    <a:pt x="17" y="1"/>
                  </a:cubicBezTo>
                  <a:cubicBezTo>
                    <a:pt x="17" y="1"/>
                    <a:pt x="16" y="0"/>
                    <a:pt x="1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 name="Freeform 9401"/>
            <p:cNvSpPr>
              <a:spLocks noChangeArrowheads="1"/>
            </p:cNvSpPr>
            <p:nvPr/>
          </p:nvSpPr>
          <p:spPr bwMode="auto">
            <a:xfrm>
              <a:off x="431800" y="85725"/>
              <a:ext cx="49213" cy="26988"/>
            </a:xfrm>
            <a:custGeom>
              <a:avLst/>
              <a:gdLst>
                <a:gd name="T0" fmla="*/ 1 w 13"/>
                <a:gd name="T1" fmla="*/ 7 h 7"/>
                <a:gd name="T2" fmla="*/ 13 w 13"/>
                <a:gd name="T3" fmla="*/ 1 h 7"/>
                <a:gd name="T4" fmla="*/ 12 w 13"/>
                <a:gd name="T5" fmla="*/ 0 h 7"/>
                <a:gd name="T6" fmla="*/ 0 w 13"/>
                <a:gd name="T7" fmla="*/ 6 h 7"/>
                <a:gd name="T8" fmla="*/ 1 w 13"/>
                <a:gd name="T9" fmla="*/ 7 h 7"/>
              </a:gdLst>
              <a:ahLst/>
              <a:cxnLst>
                <a:cxn ang="0">
                  <a:pos x="T0" y="T1"/>
                </a:cxn>
                <a:cxn ang="0">
                  <a:pos x="T2" y="T3"/>
                </a:cxn>
                <a:cxn ang="0">
                  <a:pos x="T4" y="T5"/>
                </a:cxn>
                <a:cxn ang="0">
                  <a:pos x="T6" y="T7"/>
                </a:cxn>
                <a:cxn ang="0">
                  <a:pos x="T8" y="T9"/>
                </a:cxn>
              </a:cxnLst>
              <a:rect l="0" t="0" r="r" b="b"/>
              <a:pathLst>
                <a:path w="13" h="7">
                  <a:moveTo>
                    <a:pt x="1" y="7"/>
                  </a:moveTo>
                  <a:cubicBezTo>
                    <a:pt x="5" y="5"/>
                    <a:pt x="9" y="3"/>
                    <a:pt x="13" y="1"/>
                  </a:cubicBezTo>
                  <a:cubicBezTo>
                    <a:pt x="13" y="1"/>
                    <a:pt x="13" y="0"/>
                    <a:pt x="12" y="0"/>
                  </a:cubicBezTo>
                  <a:cubicBezTo>
                    <a:pt x="8" y="2"/>
                    <a:pt x="4" y="4"/>
                    <a:pt x="0" y="6"/>
                  </a:cubicBezTo>
                  <a:cubicBezTo>
                    <a:pt x="0" y="6"/>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 name="Freeform 9402"/>
            <p:cNvSpPr>
              <a:spLocks noChangeArrowheads="1"/>
            </p:cNvSpPr>
            <p:nvPr/>
          </p:nvSpPr>
          <p:spPr bwMode="auto">
            <a:xfrm>
              <a:off x="34925" y="139700"/>
              <a:ext cx="349250" cy="179388"/>
            </a:xfrm>
            <a:custGeom>
              <a:avLst/>
              <a:gdLst>
                <a:gd name="T0" fmla="*/ 2 w 93"/>
                <a:gd name="T1" fmla="*/ 48 h 48"/>
                <a:gd name="T2" fmla="*/ 92 w 93"/>
                <a:gd name="T3" fmla="*/ 0 h 48"/>
                <a:gd name="T4" fmla="*/ 91 w 93"/>
                <a:gd name="T5" fmla="*/ 0 h 48"/>
                <a:gd name="T6" fmla="*/ 1 w 93"/>
                <a:gd name="T7" fmla="*/ 47 h 48"/>
                <a:gd name="T8" fmla="*/ 2 w 93"/>
                <a:gd name="T9" fmla="*/ 48 h 48"/>
              </a:gdLst>
              <a:ahLst/>
              <a:cxnLst>
                <a:cxn ang="0">
                  <a:pos x="T0" y="T1"/>
                </a:cxn>
                <a:cxn ang="0">
                  <a:pos x="T2" y="T3"/>
                </a:cxn>
                <a:cxn ang="0">
                  <a:pos x="T4" y="T5"/>
                </a:cxn>
                <a:cxn ang="0">
                  <a:pos x="T6" y="T7"/>
                </a:cxn>
                <a:cxn ang="0">
                  <a:pos x="T8" y="T9"/>
                </a:cxn>
              </a:cxnLst>
              <a:rect l="0" t="0" r="r" b="b"/>
              <a:pathLst>
                <a:path w="93" h="48">
                  <a:moveTo>
                    <a:pt x="2" y="48"/>
                  </a:moveTo>
                  <a:cubicBezTo>
                    <a:pt x="32" y="32"/>
                    <a:pt x="62" y="16"/>
                    <a:pt x="92" y="0"/>
                  </a:cubicBezTo>
                  <a:cubicBezTo>
                    <a:pt x="93" y="0"/>
                    <a:pt x="92" y="0"/>
                    <a:pt x="91" y="0"/>
                  </a:cubicBezTo>
                  <a:cubicBezTo>
                    <a:pt x="61" y="16"/>
                    <a:pt x="31" y="32"/>
                    <a:pt x="1" y="47"/>
                  </a:cubicBezTo>
                  <a:cubicBezTo>
                    <a:pt x="0" y="48"/>
                    <a:pt x="2" y="48"/>
                    <a:pt x="2" y="4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 name="Freeform 9403"/>
            <p:cNvSpPr>
              <a:spLocks noChangeArrowheads="1"/>
            </p:cNvSpPr>
            <p:nvPr/>
          </p:nvSpPr>
          <p:spPr bwMode="auto">
            <a:xfrm>
              <a:off x="26988" y="101600"/>
              <a:ext cx="352425" cy="200025"/>
            </a:xfrm>
            <a:custGeom>
              <a:avLst/>
              <a:gdLst>
                <a:gd name="T0" fmla="*/ 92 w 94"/>
                <a:gd name="T1" fmla="*/ 0 h 53"/>
                <a:gd name="T2" fmla="*/ 1 w 94"/>
                <a:gd name="T3" fmla="*/ 52 h 53"/>
                <a:gd name="T4" fmla="*/ 2 w 94"/>
                <a:gd name="T5" fmla="*/ 53 h 53"/>
                <a:gd name="T6" fmla="*/ 93 w 94"/>
                <a:gd name="T7" fmla="*/ 0 h 53"/>
                <a:gd name="T8" fmla="*/ 92 w 94"/>
                <a:gd name="T9" fmla="*/ 0 h 53"/>
              </a:gdLst>
              <a:ahLst/>
              <a:cxnLst>
                <a:cxn ang="0">
                  <a:pos x="T0" y="T1"/>
                </a:cxn>
                <a:cxn ang="0">
                  <a:pos x="T2" y="T3"/>
                </a:cxn>
                <a:cxn ang="0">
                  <a:pos x="T4" y="T5"/>
                </a:cxn>
                <a:cxn ang="0">
                  <a:pos x="T6" y="T7"/>
                </a:cxn>
                <a:cxn ang="0">
                  <a:pos x="T8" y="T9"/>
                </a:cxn>
              </a:cxnLst>
              <a:rect l="0" t="0" r="r" b="b"/>
              <a:pathLst>
                <a:path w="94" h="53">
                  <a:moveTo>
                    <a:pt x="92" y="0"/>
                  </a:moveTo>
                  <a:cubicBezTo>
                    <a:pt x="62" y="18"/>
                    <a:pt x="31" y="34"/>
                    <a:pt x="1" y="52"/>
                  </a:cubicBezTo>
                  <a:cubicBezTo>
                    <a:pt x="0" y="53"/>
                    <a:pt x="1" y="53"/>
                    <a:pt x="2" y="53"/>
                  </a:cubicBezTo>
                  <a:cubicBezTo>
                    <a:pt x="32" y="35"/>
                    <a:pt x="63" y="19"/>
                    <a:pt x="93" y="0"/>
                  </a:cubicBezTo>
                  <a:cubicBezTo>
                    <a:pt x="94" y="0"/>
                    <a:pt x="93"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2" name="Freeform 9404"/>
            <p:cNvSpPr>
              <a:spLocks noChangeArrowheads="1"/>
            </p:cNvSpPr>
            <p:nvPr/>
          </p:nvSpPr>
          <p:spPr bwMode="auto">
            <a:xfrm>
              <a:off x="23813" y="71438"/>
              <a:ext cx="352425" cy="180975"/>
            </a:xfrm>
            <a:custGeom>
              <a:avLst/>
              <a:gdLst>
                <a:gd name="T0" fmla="*/ 2 w 94"/>
                <a:gd name="T1" fmla="*/ 47 h 48"/>
                <a:gd name="T2" fmla="*/ 93 w 94"/>
                <a:gd name="T3" fmla="*/ 1 h 48"/>
                <a:gd name="T4" fmla="*/ 93 w 94"/>
                <a:gd name="T5" fmla="*/ 1 h 48"/>
                <a:gd name="T6" fmla="*/ 1 w 94"/>
                <a:gd name="T7" fmla="*/ 47 h 48"/>
                <a:gd name="T8" fmla="*/ 2 w 94"/>
                <a:gd name="T9" fmla="*/ 47 h 48"/>
              </a:gdLst>
              <a:ahLst/>
              <a:cxnLst>
                <a:cxn ang="0">
                  <a:pos x="T0" y="T1"/>
                </a:cxn>
                <a:cxn ang="0">
                  <a:pos x="T2" y="T3"/>
                </a:cxn>
                <a:cxn ang="0">
                  <a:pos x="T4" y="T5"/>
                </a:cxn>
                <a:cxn ang="0">
                  <a:pos x="T6" y="T7"/>
                </a:cxn>
                <a:cxn ang="0">
                  <a:pos x="T8" y="T9"/>
                </a:cxn>
              </a:cxnLst>
              <a:rect l="0" t="0" r="r" b="b"/>
              <a:pathLst>
                <a:path w="94" h="48">
                  <a:moveTo>
                    <a:pt x="2" y="47"/>
                  </a:moveTo>
                  <a:cubicBezTo>
                    <a:pt x="32" y="32"/>
                    <a:pt x="61" y="14"/>
                    <a:pt x="93" y="1"/>
                  </a:cubicBezTo>
                  <a:cubicBezTo>
                    <a:pt x="94" y="1"/>
                    <a:pt x="93" y="0"/>
                    <a:pt x="93" y="1"/>
                  </a:cubicBezTo>
                  <a:cubicBezTo>
                    <a:pt x="61" y="13"/>
                    <a:pt x="32" y="31"/>
                    <a:pt x="1" y="47"/>
                  </a:cubicBezTo>
                  <a:cubicBezTo>
                    <a:pt x="0" y="47"/>
                    <a:pt x="1" y="48"/>
                    <a:pt x="2"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3" name="Freeform 9405"/>
            <p:cNvSpPr>
              <a:spLocks noChangeArrowheads="1"/>
            </p:cNvSpPr>
            <p:nvPr/>
          </p:nvSpPr>
          <p:spPr bwMode="auto">
            <a:xfrm>
              <a:off x="23813" y="38100"/>
              <a:ext cx="333375" cy="179388"/>
            </a:xfrm>
            <a:custGeom>
              <a:avLst/>
              <a:gdLst>
                <a:gd name="T0" fmla="*/ 88 w 89"/>
                <a:gd name="T1" fmla="*/ 1 h 48"/>
                <a:gd name="T2" fmla="*/ 1 w 89"/>
                <a:gd name="T3" fmla="*/ 48 h 48"/>
                <a:gd name="T4" fmla="*/ 2 w 89"/>
                <a:gd name="T5" fmla="*/ 48 h 48"/>
                <a:gd name="T6" fmla="*/ 88 w 89"/>
                <a:gd name="T7" fmla="*/ 2 h 48"/>
                <a:gd name="T8" fmla="*/ 88 w 89"/>
                <a:gd name="T9" fmla="*/ 1 h 48"/>
              </a:gdLst>
              <a:ahLst/>
              <a:cxnLst>
                <a:cxn ang="0">
                  <a:pos x="T0" y="T1"/>
                </a:cxn>
                <a:cxn ang="0">
                  <a:pos x="T2" y="T3"/>
                </a:cxn>
                <a:cxn ang="0">
                  <a:pos x="T4" y="T5"/>
                </a:cxn>
                <a:cxn ang="0">
                  <a:pos x="T6" y="T7"/>
                </a:cxn>
                <a:cxn ang="0">
                  <a:pos x="T8" y="T9"/>
                </a:cxn>
              </a:cxnLst>
              <a:rect l="0" t="0" r="r" b="b"/>
              <a:pathLst>
                <a:path w="89" h="48">
                  <a:moveTo>
                    <a:pt x="88" y="1"/>
                  </a:moveTo>
                  <a:cubicBezTo>
                    <a:pt x="59" y="16"/>
                    <a:pt x="29" y="30"/>
                    <a:pt x="1" y="48"/>
                  </a:cubicBezTo>
                  <a:cubicBezTo>
                    <a:pt x="0" y="48"/>
                    <a:pt x="1" y="48"/>
                    <a:pt x="2" y="48"/>
                  </a:cubicBezTo>
                  <a:cubicBezTo>
                    <a:pt x="30" y="31"/>
                    <a:pt x="59" y="17"/>
                    <a:pt x="88" y="2"/>
                  </a:cubicBezTo>
                  <a:cubicBezTo>
                    <a:pt x="89" y="1"/>
                    <a:pt x="88" y="0"/>
                    <a:pt x="8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4" name="Freeform 9406"/>
            <p:cNvSpPr>
              <a:spLocks noChangeArrowheads="1"/>
            </p:cNvSpPr>
            <p:nvPr/>
          </p:nvSpPr>
          <p:spPr bwMode="auto">
            <a:xfrm>
              <a:off x="23813" y="30163"/>
              <a:ext cx="333375" cy="169863"/>
            </a:xfrm>
            <a:custGeom>
              <a:avLst/>
              <a:gdLst>
                <a:gd name="T0" fmla="*/ 2 w 89"/>
                <a:gd name="T1" fmla="*/ 44 h 45"/>
                <a:gd name="T2" fmla="*/ 88 w 89"/>
                <a:gd name="T3" fmla="*/ 1 h 45"/>
                <a:gd name="T4" fmla="*/ 87 w 89"/>
                <a:gd name="T5" fmla="*/ 1 h 45"/>
                <a:gd name="T6" fmla="*/ 1 w 89"/>
                <a:gd name="T7" fmla="*/ 44 h 45"/>
                <a:gd name="T8" fmla="*/ 2 w 89"/>
                <a:gd name="T9" fmla="*/ 44 h 45"/>
              </a:gdLst>
              <a:ahLst/>
              <a:cxnLst>
                <a:cxn ang="0">
                  <a:pos x="T0" y="T1"/>
                </a:cxn>
                <a:cxn ang="0">
                  <a:pos x="T2" y="T3"/>
                </a:cxn>
                <a:cxn ang="0">
                  <a:pos x="T4" y="T5"/>
                </a:cxn>
                <a:cxn ang="0">
                  <a:pos x="T6" y="T7"/>
                </a:cxn>
                <a:cxn ang="0">
                  <a:pos x="T8" y="T9"/>
                </a:cxn>
              </a:cxnLst>
              <a:rect l="0" t="0" r="r" b="b"/>
              <a:pathLst>
                <a:path w="89" h="45">
                  <a:moveTo>
                    <a:pt x="2" y="44"/>
                  </a:moveTo>
                  <a:cubicBezTo>
                    <a:pt x="32" y="32"/>
                    <a:pt x="59" y="14"/>
                    <a:pt x="88" y="1"/>
                  </a:cubicBezTo>
                  <a:cubicBezTo>
                    <a:pt x="89" y="0"/>
                    <a:pt x="87" y="0"/>
                    <a:pt x="87" y="1"/>
                  </a:cubicBezTo>
                  <a:cubicBezTo>
                    <a:pt x="58" y="14"/>
                    <a:pt x="31" y="32"/>
                    <a:pt x="1" y="44"/>
                  </a:cubicBezTo>
                  <a:cubicBezTo>
                    <a:pt x="0" y="44"/>
                    <a:pt x="1" y="45"/>
                    <a:pt x="2" y="4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5" name="Freeform 9407"/>
            <p:cNvSpPr>
              <a:spLocks noChangeArrowheads="1"/>
            </p:cNvSpPr>
            <p:nvPr/>
          </p:nvSpPr>
          <p:spPr bwMode="auto">
            <a:xfrm>
              <a:off x="23813" y="26988"/>
              <a:ext cx="254000" cy="142875"/>
            </a:xfrm>
            <a:custGeom>
              <a:avLst/>
              <a:gdLst>
                <a:gd name="T0" fmla="*/ 67 w 68"/>
                <a:gd name="T1" fmla="*/ 0 h 38"/>
                <a:gd name="T2" fmla="*/ 1 w 68"/>
                <a:gd name="T3" fmla="*/ 37 h 38"/>
                <a:gd name="T4" fmla="*/ 2 w 68"/>
                <a:gd name="T5" fmla="*/ 37 h 38"/>
                <a:gd name="T6" fmla="*/ 68 w 68"/>
                <a:gd name="T7" fmla="*/ 1 h 38"/>
                <a:gd name="T8" fmla="*/ 67 w 68"/>
                <a:gd name="T9" fmla="*/ 0 h 38"/>
              </a:gdLst>
              <a:ahLst/>
              <a:cxnLst>
                <a:cxn ang="0">
                  <a:pos x="T0" y="T1"/>
                </a:cxn>
                <a:cxn ang="0">
                  <a:pos x="T2" y="T3"/>
                </a:cxn>
                <a:cxn ang="0">
                  <a:pos x="T4" y="T5"/>
                </a:cxn>
                <a:cxn ang="0">
                  <a:pos x="T6" y="T7"/>
                </a:cxn>
                <a:cxn ang="0">
                  <a:pos x="T8" y="T9"/>
                </a:cxn>
              </a:cxnLst>
              <a:rect l="0" t="0" r="r" b="b"/>
              <a:pathLst>
                <a:path w="68" h="38">
                  <a:moveTo>
                    <a:pt x="67" y="0"/>
                  </a:moveTo>
                  <a:cubicBezTo>
                    <a:pt x="46" y="14"/>
                    <a:pt x="23" y="24"/>
                    <a:pt x="1" y="37"/>
                  </a:cubicBezTo>
                  <a:cubicBezTo>
                    <a:pt x="0" y="38"/>
                    <a:pt x="1" y="38"/>
                    <a:pt x="2" y="37"/>
                  </a:cubicBezTo>
                  <a:cubicBezTo>
                    <a:pt x="24" y="25"/>
                    <a:pt x="47" y="15"/>
                    <a:pt x="68" y="1"/>
                  </a:cubicBezTo>
                  <a:cubicBezTo>
                    <a:pt x="68" y="0"/>
                    <a:pt x="67" y="0"/>
                    <a:pt x="6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6" name="Freeform 9408"/>
            <p:cNvSpPr>
              <a:spLocks noChangeArrowheads="1"/>
            </p:cNvSpPr>
            <p:nvPr/>
          </p:nvSpPr>
          <p:spPr bwMode="auto">
            <a:xfrm>
              <a:off x="15875" y="30163"/>
              <a:ext cx="209550" cy="109538"/>
            </a:xfrm>
            <a:custGeom>
              <a:avLst/>
              <a:gdLst>
                <a:gd name="T0" fmla="*/ 2 w 56"/>
                <a:gd name="T1" fmla="*/ 29 h 29"/>
                <a:gd name="T2" fmla="*/ 55 w 56"/>
                <a:gd name="T3" fmla="*/ 1 h 29"/>
                <a:gd name="T4" fmla="*/ 54 w 56"/>
                <a:gd name="T5" fmla="*/ 0 h 29"/>
                <a:gd name="T6" fmla="*/ 1 w 56"/>
                <a:gd name="T7" fmla="*/ 28 h 29"/>
                <a:gd name="T8" fmla="*/ 2 w 56"/>
                <a:gd name="T9" fmla="*/ 29 h 29"/>
              </a:gdLst>
              <a:ahLst/>
              <a:cxnLst>
                <a:cxn ang="0">
                  <a:pos x="T0" y="T1"/>
                </a:cxn>
                <a:cxn ang="0">
                  <a:pos x="T2" y="T3"/>
                </a:cxn>
                <a:cxn ang="0">
                  <a:pos x="T4" y="T5"/>
                </a:cxn>
                <a:cxn ang="0">
                  <a:pos x="T6" y="T7"/>
                </a:cxn>
                <a:cxn ang="0">
                  <a:pos x="T8" y="T9"/>
                </a:cxn>
              </a:cxnLst>
              <a:rect l="0" t="0" r="r" b="b"/>
              <a:pathLst>
                <a:path w="56" h="29">
                  <a:moveTo>
                    <a:pt x="2" y="29"/>
                  </a:moveTo>
                  <a:cubicBezTo>
                    <a:pt x="20" y="20"/>
                    <a:pt x="37" y="9"/>
                    <a:pt x="55" y="1"/>
                  </a:cubicBezTo>
                  <a:cubicBezTo>
                    <a:pt x="56" y="1"/>
                    <a:pt x="55" y="0"/>
                    <a:pt x="54" y="0"/>
                  </a:cubicBezTo>
                  <a:cubicBezTo>
                    <a:pt x="36" y="9"/>
                    <a:pt x="19" y="19"/>
                    <a:pt x="1" y="28"/>
                  </a:cubicBezTo>
                  <a:cubicBezTo>
                    <a:pt x="0" y="28"/>
                    <a:pt x="1" y="29"/>
                    <a:pt x="2" y="2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7" name="Freeform 9409"/>
            <p:cNvSpPr>
              <a:spLocks noChangeArrowheads="1"/>
            </p:cNvSpPr>
            <p:nvPr/>
          </p:nvSpPr>
          <p:spPr bwMode="auto">
            <a:xfrm>
              <a:off x="12700" y="26988"/>
              <a:ext cx="146050" cy="82550"/>
            </a:xfrm>
            <a:custGeom>
              <a:avLst/>
              <a:gdLst>
                <a:gd name="T0" fmla="*/ 38 w 39"/>
                <a:gd name="T1" fmla="*/ 0 h 22"/>
                <a:gd name="T2" fmla="*/ 1 w 39"/>
                <a:gd name="T3" fmla="*/ 21 h 22"/>
                <a:gd name="T4" fmla="*/ 1 w 39"/>
                <a:gd name="T5" fmla="*/ 22 h 22"/>
                <a:gd name="T6" fmla="*/ 38 w 39"/>
                <a:gd name="T7" fmla="*/ 1 h 22"/>
                <a:gd name="T8" fmla="*/ 38 w 39"/>
                <a:gd name="T9" fmla="*/ 0 h 22"/>
              </a:gdLst>
              <a:ahLst/>
              <a:cxnLst>
                <a:cxn ang="0">
                  <a:pos x="T0" y="T1"/>
                </a:cxn>
                <a:cxn ang="0">
                  <a:pos x="T2" y="T3"/>
                </a:cxn>
                <a:cxn ang="0">
                  <a:pos x="T4" y="T5"/>
                </a:cxn>
                <a:cxn ang="0">
                  <a:pos x="T6" y="T7"/>
                </a:cxn>
                <a:cxn ang="0">
                  <a:pos x="T8" y="T9"/>
                </a:cxn>
              </a:cxnLst>
              <a:rect l="0" t="0" r="r" b="b"/>
              <a:pathLst>
                <a:path w="39" h="22">
                  <a:moveTo>
                    <a:pt x="38" y="0"/>
                  </a:moveTo>
                  <a:cubicBezTo>
                    <a:pt x="25" y="7"/>
                    <a:pt x="13" y="14"/>
                    <a:pt x="1" y="21"/>
                  </a:cubicBezTo>
                  <a:cubicBezTo>
                    <a:pt x="0" y="22"/>
                    <a:pt x="1" y="22"/>
                    <a:pt x="1" y="22"/>
                  </a:cubicBezTo>
                  <a:cubicBezTo>
                    <a:pt x="13" y="14"/>
                    <a:pt x="26" y="8"/>
                    <a:pt x="38" y="1"/>
                  </a:cubicBezTo>
                  <a:cubicBezTo>
                    <a:pt x="39" y="1"/>
                    <a:pt x="38" y="0"/>
                    <a:pt x="3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 name="Freeform 9410"/>
            <p:cNvSpPr>
              <a:spLocks noChangeArrowheads="1"/>
            </p:cNvSpPr>
            <p:nvPr/>
          </p:nvSpPr>
          <p:spPr bwMode="auto">
            <a:xfrm>
              <a:off x="4763" y="26988"/>
              <a:ext cx="138113" cy="74613"/>
            </a:xfrm>
            <a:custGeom>
              <a:avLst/>
              <a:gdLst>
                <a:gd name="T0" fmla="*/ 2 w 37"/>
                <a:gd name="T1" fmla="*/ 19 h 20"/>
                <a:gd name="T2" fmla="*/ 36 w 37"/>
                <a:gd name="T3" fmla="*/ 0 h 20"/>
                <a:gd name="T4" fmla="*/ 36 w 37"/>
                <a:gd name="T5" fmla="*/ 0 h 20"/>
                <a:gd name="T6" fmla="*/ 1 w 37"/>
                <a:gd name="T7" fmla="*/ 19 h 20"/>
                <a:gd name="T8" fmla="*/ 2 w 37"/>
                <a:gd name="T9" fmla="*/ 19 h 20"/>
              </a:gdLst>
              <a:ahLst/>
              <a:cxnLst>
                <a:cxn ang="0">
                  <a:pos x="T0" y="T1"/>
                </a:cxn>
                <a:cxn ang="0">
                  <a:pos x="T2" y="T3"/>
                </a:cxn>
                <a:cxn ang="0">
                  <a:pos x="T4" y="T5"/>
                </a:cxn>
                <a:cxn ang="0">
                  <a:pos x="T6" y="T7"/>
                </a:cxn>
                <a:cxn ang="0">
                  <a:pos x="T8" y="T9"/>
                </a:cxn>
              </a:cxnLst>
              <a:rect l="0" t="0" r="r" b="b"/>
              <a:pathLst>
                <a:path w="37" h="20">
                  <a:moveTo>
                    <a:pt x="2" y="19"/>
                  </a:moveTo>
                  <a:cubicBezTo>
                    <a:pt x="13" y="13"/>
                    <a:pt x="25" y="6"/>
                    <a:pt x="36" y="0"/>
                  </a:cubicBezTo>
                  <a:cubicBezTo>
                    <a:pt x="37" y="0"/>
                    <a:pt x="36" y="0"/>
                    <a:pt x="36" y="0"/>
                  </a:cubicBezTo>
                  <a:cubicBezTo>
                    <a:pt x="24" y="6"/>
                    <a:pt x="13" y="12"/>
                    <a:pt x="1" y="19"/>
                  </a:cubicBezTo>
                  <a:cubicBezTo>
                    <a:pt x="0" y="20"/>
                    <a:pt x="2" y="20"/>
                    <a:pt x="2"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39" name="文本框 38"/>
          <p:cNvSpPr txBox="1"/>
          <p:nvPr/>
        </p:nvSpPr>
        <p:spPr>
          <a:xfrm>
            <a:off x="3780664" y="1789014"/>
            <a:ext cx="1224136" cy="707886"/>
          </a:xfrm>
          <a:prstGeom prst="rect">
            <a:avLst/>
          </a:prstGeom>
          <a:noFill/>
        </p:spPr>
        <p:txBody>
          <a:bodyPr wrap="square" rtlCol="0">
            <a:spAutoFit/>
          </a:bodyPr>
          <a:lstStyle/>
          <a:p>
            <a:r>
              <a:rPr lang="zh-CN" altLang="en-US" sz="4000" dirty="0" smtClean="0">
                <a:solidFill>
                  <a:schemeClr val="bg1">
                    <a:lumMod val="75000"/>
                  </a:schemeClr>
                </a:solidFill>
                <a:latin typeface="微软雅黑" panose="020B0503020204020204" pitchFamily="34" charset="-122"/>
                <a:ea typeface="微软雅黑" panose="020B0503020204020204" pitchFamily="34" charset="-122"/>
              </a:rPr>
              <a:t>简介</a:t>
            </a:r>
            <a:endParaRPr lang="zh-CN" altLang="en-US" sz="4000"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40" name="直接连接符 15"/>
          <p:cNvCxnSpPr>
            <a:cxnSpLocks noChangeShapeType="1"/>
          </p:cNvCxnSpPr>
          <p:nvPr/>
        </p:nvCxnSpPr>
        <p:spPr bwMode="auto">
          <a:xfrm>
            <a:off x="3780664" y="2679771"/>
            <a:ext cx="3673079" cy="17859"/>
          </a:xfrm>
          <a:prstGeom prst="line">
            <a:avLst/>
          </a:prstGeom>
          <a:noFill/>
          <a:ln w="12700">
            <a:solidFill>
              <a:srgbClr val="D9D9D9"/>
            </a:solidFill>
            <a:round/>
          </a:ln>
          <a:extLst>
            <a:ext uri="{909E8E84-426E-40DD-AFC4-6F175D3DCCD1}">
              <a14:hiddenFill xmlns:a14="http://schemas.microsoft.com/office/drawing/2010/main">
                <a:noFill/>
              </a14:hiddenFill>
            </a:ext>
          </a:extLst>
        </p:spPr>
      </p:cxn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5: </a:t>
            </a:r>
            <a:r>
              <a:rPr lang="zh-CN" altLang="en-US" sz="3600" dirty="0">
                <a:solidFill>
                  <a:schemeClr val="bg1">
                    <a:lumMod val="75000"/>
                  </a:schemeClr>
                </a:solidFill>
                <a:sym typeface="+mn-ea"/>
              </a:rPr>
              <a:t>杀虫剂悖论</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6495" y="1610995"/>
            <a:ext cx="6811645" cy="2748280"/>
          </a:xfrm>
          <a:prstGeom prst="rect">
            <a:avLst/>
          </a:prstGeom>
        </p:spPr>
        <p:txBody>
          <a:bodyPr wrap="square">
            <a:spAutoFit/>
          </a:bodyPr>
          <a:lstStyle/>
          <a:p>
            <a:pPr algn="just">
              <a:lnSpc>
                <a:spcPct val="120000"/>
              </a:lnSpc>
              <a:spcBef>
                <a:spcPts val="0"/>
              </a:spcBef>
              <a:spcAft>
                <a:spcPts val="0"/>
              </a:spcAft>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论杀虫剂用得多了，害虫就有免疫力，杀虫剂就发挥不了效力。在测试中，同样的测试用例被一遍一遍反复使用时，发现缺陷的能力就会越来越差。这种现象的主要原因在于测试人员没有及时更新测试用例，同时对测试用例及测试对象过于熟悉，形成思维定势。为克服这种现象，测试用例需要经常的评审和修改，不断增加新的不同的测试用例来测试软件或系统的不同部分，保证测试用例永远是最新的，即包含着最后一次程序代码或说明文档的更新信息。</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6: </a:t>
            </a:r>
            <a:r>
              <a:rPr lang="zh-CN" altLang="en-US" sz="3600" dirty="0">
                <a:solidFill>
                  <a:schemeClr val="bg1">
                    <a:lumMod val="75000"/>
                  </a:schemeClr>
                </a:solidFill>
                <a:sym typeface="+mn-ea"/>
              </a:rPr>
              <a:t>测试活动依赖于测试背景</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6495" y="1814195"/>
            <a:ext cx="6811645" cy="2084070"/>
          </a:xfrm>
          <a:prstGeom prst="rect">
            <a:avLst/>
          </a:prstGeom>
        </p:spPr>
        <p:txBody>
          <a:bodyPr wrap="square">
            <a:spAutoFit/>
          </a:bodyPr>
          <a:lstStyle/>
          <a:p>
            <a:pPr indent="266700"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对于每个软件系统，比如测试策略测试技术、测试工具、测试阶段以及测试出口准则等等的选择，都是不一样的。同时，测试活动必须与应用程序的运行环境和使用中可能存在的风险相关联。因此，没有两个系统可以以完全相同的方式进行测试。比如，对关注安全的电子商务系统进行测试，与一般的商业软件测试的重点是不一样的，它更多关注的是安全测试和性能测试。</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7: </a:t>
            </a:r>
            <a:r>
              <a:rPr lang="zh-CN" altLang="en-US" sz="3600" dirty="0">
                <a:solidFill>
                  <a:schemeClr val="bg1">
                    <a:lumMod val="75000"/>
                  </a:schemeClr>
                </a:solidFill>
                <a:sym typeface="+mn-ea"/>
              </a:rPr>
              <a:t>不存在缺陷的谬论</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6495" y="1974215"/>
            <a:ext cx="6811645" cy="1419860"/>
          </a:xfrm>
          <a:prstGeom prst="rect">
            <a:avLst/>
          </a:prstGeom>
        </p:spPr>
        <p:txBody>
          <a:bodyPr wrap="square">
            <a:spAutoFit/>
          </a:bodyPr>
          <a:lstStyle/>
          <a:p>
            <a:pPr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系统的质量特征不仅仅是功能性要求，还包括了很多其它方面的要求比如稳定性、可用性、兼容性等等。假如系统无法使用，或者系统不能完成客户的需求和期望，那么，这个系统的研发是失败。同时在系统中发现和修改缺陷也是没有任何意义的。</a:t>
            </a:r>
            <a:endParaRPr lang="zh-CN" altLang="en-US" kern="100" dirty="0">
              <a:solidFill>
                <a:schemeClr val="bg1">
                  <a:lumMod val="75000"/>
                </a:schemeClr>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93010" y="1765300"/>
            <a:ext cx="4158615" cy="1482725"/>
          </a:xfrm>
          <a:prstGeom prst="rect">
            <a:avLst/>
          </a:prstGeom>
        </p:spPr>
        <p:txBody>
          <a:bodyPr wrap="square">
            <a:spAutoFit/>
          </a:bodyPr>
          <a:lstStyle/>
          <a:p>
            <a:pPr marL="342900" indent="-342900" algn="just">
              <a:lnSpc>
                <a:spcPct val="172000"/>
              </a:lnSpc>
              <a:spcBef>
                <a:spcPts val="1300"/>
              </a:spcBef>
              <a:spcAft>
                <a:spcPts val="1300"/>
              </a:spcAft>
              <a:buFont typeface="Wingdings" panose="05000000000000000000" charset="0"/>
              <a:buChar char="Ø"/>
            </a:pPr>
            <a:r>
              <a:rPr lang="zh-CN" altLang="en-US" sz="20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检验使用手册的正确性和</a:t>
            </a:r>
            <a:r>
              <a:rPr lang="zh-CN" altLang="en-US" sz="20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完整性</a:t>
            </a:r>
            <a:endParaRPr lang="en-US" altLang="zh-CN" sz="3600" b="1"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72000"/>
              </a:lnSpc>
              <a:spcBef>
                <a:spcPts val="1300"/>
              </a:spcBef>
              <a:spcAft>
                <a:spcPts val="1300"/>
              </a:spcAft>
              <a:buFont typeface="Wingdings" panose="05000000000000000000" charset="0"/>
              <a:buChar char="Ø"/>
            </a:pPr>
            <a:r>
              <a:rPr lang="zh-CN" altLang="en-US" sz="20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en-US" sz="20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记录修改和补充</a:t>
            </a:r>
            <a:endParaRPr lang="zh-CN" altLang="en-US" sz="20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3.3</a:t>
            </a:r>
            <a:r>
              <a:rPr lang="zh-CN" altLang="en-US" sz="3600" b="1" kern="1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a:t>
            </a:r>
            <a:endParaRPr lang="en-US" altLang="zh-CN"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直接连接符 15"/>
          <p:cNvCxnSpPr>
            <a:cxnSpLocks noChangeShapeType="1"/>
          </p:cNvCxnSpPr>
          <p:nvPr/>
        </p:nvCxnSpPr>
        <p:spPr bwMode="auto">
          <a:xfrm>
            <a:off x="3970020" y="2607310"/>
            <a:ext cx="3030855" cy="29845"/>
          </a:xfrm>
          <a:prstGeom prst="line">
            <a:avLst/>
          </a:prstGeom>
          <a:noFill/>
          <a:ln w="12700">
            <a:solidFill>
              <a:srgbClr val="D9D9D9"/>
            </a:solidFill>
            <a:round/>
          </a:ln>
          <a:extLst>
            <a:ext uri="{909E8E84-426E-40DD-AFC4-6F175D3DCCD1}">
              <a14:hiddenFill xmlns:a14="http://schemas.microsoft.com/office/drawing/2010/main">
                <a:noFill/>
              </a14:hiddenFill>
            </a:ext>
          </a:extLst>
        </p:spPr>
      </p:cxnSp>
      <p:sp>
        <p:nvSpPr>
          <p:cNvPr id="13315" name="矩形 5"/>
          <p:cNvSpPr>
            <a:spLocks noChangeArrowheads="1"/>
          </p:cNvSpPr>
          <p:nvPr/>
        </p:nvSpPr>
        <p:spPr bwMode="auto">
          <a:xfrm>
            <a:off x="3970020" y="1984693"/>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dirty="0">
                <a:solidFill>
                  <a:schemeClr val="bg1">
                    <a:lumMod val="75000"/>
                  </a:schemeClr>
                </a:solidFill>
              </a:rPr>
              <a:t>验收测试</a:t>
            </a:r>
            <a:endParaRPr lang="zh-CN" altLang="en-US" sz="4000" dirty="0">
              <a:solidFill>
                <a:schemeClr val="bg1">
                  <a:lumMod val="75000"/>
                </a:schemeClr>
              </a:solidFill>
            </a:endParaRPr>
          </a:p>
        </p:txBody>
      </p:sp>
      <p:grpSp>
        <p:nvGrpSpPr>
          <p:cNvPr id="38" name="Group 8"/>
          <p:cNvGrpSpPr/>
          <p:nvPr/>
        </p:nvGrpSpPr>
        <p:grpSpPr bwMode="auto">
          <a:xfrm>
            <a:off x="1891030" y="1561465"/>
            <a:ext cx="1858010" cy="1800013"/>
            <a:chOff x="0" y="0"/>
            <a:chExt cx="252413" cy="247650"/>
          </a:xfrm>
        </p:grpSpPr>
        <p:sp>
          <p:nvSpPr>
            <p:cNvPr id="40" name="Freeform 2950"/>
            <p:cNvSpPr>
              <a:spLocks noEditPoints="1" noChangeArrowheads="1"/>
            </p:cNvSpPr>
            <p:nvPr/>
          </p:nvSpPr>
          <p:spPr bwMode="auto">
            <a:xfrm>
              <a:off x="76200" y="71438"/>
              <a:ext cx="106363" cy="106362"/>
            </a:xfrm>
            <a:custGeom>
              <a:avLst/>
              <a:gdLst>
                <a:gd name="T0" fmla="*/ 17 w 18"/>
                <a:gd name="T1" fmla="*/ 13 h 18"/>
                <a:gd name="T2" fmla="*/ 18 w 18"/>
                <a:gd name="T3" fmla="*/ 9 h 18"/>
                <a:gd name="T4" fmla="*/ 17 w 18"/>
                <a:gd name="T5" fmla="*/ 4 h 18"/>
                <a:gd name="T6" fmla="*/ 14 w 18"/>
                <a:gd name="T7" fmla="*/ 1 h 18"/>
                <a:gd name="T8" fmla="*/ 8 w 18"/>
                <a:gd name="T9" fmla="*/ 0 h 18"/>
                <a:gd name="T10" fmla="*/ 8 w 18"/>
                <a:gd name="T11" fmla="*/ 0 h 18"/>
                <a:gd name="T12" fmla="*/ 8 w 18"/>
                <a:gd name="T13" fmla="*/ 0 h 18"/>
                <a:gd name="T14" fmla="*/ 7 w 18"/>
                <a:gd name="T15" fmla="*/ 0 h 18"/>
                <a:gd name="T16" fmla="*/ 7 w 18"/>
                <a:gd name="T17" fmla="*/ 0 h 18"/>
                <a:gd name="T18" fmla="*/ 7 w 18"/>
                <a:gd name="T19" fmla="*/ 0 h 18"/>
                <a:gd name="T20" fmla="*/ 7 w 18"/>
                <a:gd name="T21" fmla="*/ 0 h 18"/>
                <a:gd name="T22" fmla="*/ 4 w 18"/>
                <a:gd name="T23" fmla="*/ 2 h 18"/>
                <a:gd name="T24" fmla="*/ 2 w 18"/>
                <a:gd name="T25" fmla="*/ 3 h 18"/>
                <a:gd name="T26" fmla="*/ 1 w 18"/>
                <a:gd name="T27" fmla="*/ 6 h 18"/>
                <a:gd name="T28" fmla="*/ 1 w 18"/>
                <a:gd name="T29" fmla="*/ 5 h 18"/>
                <a:gd name="T30" fmla="*/ 1 w 18"/>
                <a:gd name="T31" fmla="*/ 5 h 18"/>
                <a:gd name="T32" fmla="*/ 0 w 18"/>
                <a:gd name="T33" fmla="*/ 5 h 18"/>
                <a:gd name="T34" fmla="*/ 1 w 18"/>
                <a:gd name="T35" fmla="*/ 5 h 18"/>
                <a:gd name="T36" fmla="*/ 0 w 18"/>
                <a:gd name="T37" fmla="*/ 6 h 18"/>
                <a:gd name="T38" fmla="*/ 0 w 18"/>
                <a:gd name="T39" fmla="*/ 7 h 18"/>
                <a:gd name="T40" fmla="*/ 0 w 18"/>
                <a:gd name="T41" fmla="*/ 9 h 18"/>
                <a:gd name="T42" fmla="*/ 0 w 18"/>
                <a:gd name="T43" fmla="*/ 9 h 18"/>
                <a:gd name="T44" fmla="*/ 0 w 18"/>
                <a:gd name="T45" fmla="*/ 9 h 18"/>
                <a:gd name="T46" fmla="*/ 0 w 18"/>
                <a:gd name="T47" fmla="*/ 10 h 18"/>
                <a:gd name="T48" fmla="*/ 1 w 18"/>
                <a:gd name="T49" fmla="*/ 12 h 18"/>
                <a:gd name="T50" fmla="*/ 1 w 18"/>
                <a:gd name="T51" fmla="*/ 13 h 18"/>
                <a:gd name="T52" fmla="*/ 3 w 18"/>
                <a:gd name="T53" fmla="*/ 14 h 18"/>
                <a:gd name="T54" fmla="*/ 3 w 18"/>
                <a:gd name="T55" fmla="*/ 14 h 18"/>
                <a:gd name="T56" fmla="*/ 3 w 18"/>
                <a:gd name="T57" fmla="*/ 15 h 18"/>
                <a:gd name="T58" fmla="*/ 3 w 18"/>
                <a:gd name="T59" fmla="*/ 15 h 18"/>
                <a:gd name="T60" fmla="*/ 3 w 18"/>
                <a:gd name="T61" fmla="*/ 15 h 18"/>
                <a:gd name="T62" fmla="*/ 8 w 18"/>
                <a:gd name="T63" fmla="*/ 17 h 18"/>
                <a:gd name="T64" fmla="*/ 10 w 18"/>
                <a:gd name="T65" fmla="*/ 17 h 18"/>
                <a:gd name="T66" fmla="*/ 11 w 18"/>
                <a:gd name="T67" fmla="*/ 17 h 18"/>
                <a:gd name="T68" fmla="*/ 13 w 18"/>
                <a:gd name="T69" fmla="*/ 16 h 18"/>
                <a:gd name="T70" fmla="*/ 13 w 18"/>
                <a:gd name="T71" fmla="*/ 16 h 18"/>
                <a:gd name="T72" fmla="*/ 17 w 18"/>
                <a:gd name="T73" fmla="*/ 13 h 18"/>
                <a:gd name="T74" fmla="*/ 8 w 18"/>
                <a:gd name="T75" fmla="*/ 1 h 18"/>
                <a:gd name="T76" fmla="*/ 8 w 18"/>
                <a:gd name="T77" fmla="*/ 1 h 18"/>
                <a:gd name="T78" fmla="*/ 4 w 18"/>
                <a:gd name="T79" fmla="*/ 14 h 18"/>
                <a:gd name="T80" fmla="*/ 4 w 18"/>
                <a:gd name="T81" fmla="*/ 14 h 18"/>
                <a:gd name="T82" fmla="*/ 2 w 18"/>
                <a:gd name="T83" fmla="*/ 13 h 18"/>
                <a:gd name="T84" fmla="*/ 1 w 18"/>
                <a:gd name="T85" fmla="*/ 9 h 18"/>
                <a:gd name="T86" fmla="*/ 1 w 18"/>
                <a:gd name="T87" fmla="*/ 8 h 18"/>
                <a:gd name="T88" fmla="*/ 1 w 18"/>
                <a:gd name="T89" fmla="*/ 8 h 18"/>
                <a:gd name="T90" fmla="*/ 1 w 18"/>
                <a:gd name="T91" fmla="*/ 7 h 18"/>
                <a:gd name="T92" fmla="*/ 2 w 18"/>
                <a:gd name="T93" fmla="*/ 4 h 18"/>
                <a:gd name="T94" fmla="*/ 3 w 18"/>
                <a:gd name="T95" fmla="*/ 4 h 18"/>
                <a:gd name="T96" fmla="*/ 5 w 18"/>
                <a:gd name="T97" fmla="*/ 2 h 18"/>
                <a:gd name="T98" fmla="*/ 4 w 18"/>
                <a:gd name="T99" fmla="*/ 2 h 18"/>
                <a:gd name="T100" fmla="*/ 6 w 18"/>
                <a:gd name="T101" fmla="*/ 2 h 18"/>
                <a:gd name="T102" fmla="*/ 10 w 18"/>
                <a:gd name="T103" fmla="*/ 1 h 18"/>
                <a:gd name="T104" fmla="*/ 14 w 18"/>
                <a:gd name="T105" fmla="*/ 3 h 18"/>
                <a:gd name="T106" fmla="*/ 16 w 18"/>
                <a:gd name="T107" fmla="*/ 7 h 18"/>
                <a:gd name="T108" fmla="*/ 14 w 18"/>
                <a:gd name="T109" fmla="*/ 14 h 18"/>
                <a:gd name="T110" fmla="*/ 4 w 18"/>
                <a:gd name="T11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 h="18">
                  <a:moveTo>
                    <a:pt x="17" y="13"/>
                  </a:moveTo>
                  <a:cubicBezTo>
                    <a:pt x="17" y="13"/>
                    <a:pt x="18" y="10"/>
                    <a:pt x="18" y="9"/>
                  </a:cubicBezTo>
                  <a:cubicBezTo>
                    <a:pt x="17" y="8"/>
                    <a:pt x="18" y="5"/>
                    <a:pt x="17" y="4"/>
                  </a:cubicBezTo>
                  <a:cubicBezTo>
                    <a:pt x="16" y="3"/>
                    <a:pt x="15" y="2"/>
                    <a:pt x="14" y="1"/>
                  </a:cubicBezTo>
                  <a:cubicBezTo>
                    <a:pt x="12" y="0"/>
                    <a:pt x="10" y="1"/>
                    <a:pt x="8" y="0"/>
                  </a:cubicBezTo>
                  <a:cubicBezTo>
                    <a:pt x="8" y="0"/>
                    <a:pt x="8" y="0"/>
                    <a:pt x="8" y="0"/>
                  </a:cubicBezTo>
                  <a:cubicBezTo>
                    <a:pt x="8" y="0"/>
                    <a:pt x="8" y="0"/>
                    <a:pt x="8" y="0"/>
                  </a:cubicBezTo>
                  <a:cubicBezTo>
                    <a:pt x="8" y="0"/>
                    <a:pt x="7" y="0"/>
                    <a:pt x="7" y="0"/>
                  </a:cubicBezTo>
                  <a:cubicBezTo>
                    <a:pt x="7" y="0"/>
                    <a:pt x="7" y="0"/>
                    <a:pt x="7" y="0"/>
                  </a:cubicBezTo>
                  <a:cubicBezTo>
                    <a:pt x="7" y="0"/>
                    <a:pt x="7" y="0"/>
                    <a:pt x="7" y="0"/>
                  </a:cubicBezTo>
                  <a:cubicBezTo>
                    <a:pt x="7" y="0"/>
                    <a:pt x="7" y="1"/>
                    <a:pt x="7" y="0"/>
                  </a:cubicBezTo>
                  <a:cubicBezTo>
                    <a:pt x="7" y="1"/>
                    <a:pt x="5" y="1"/>
                    <a:pt x="4" y="2"/>
                  </a:cubicBezTo>
                  <a:cubicBezTo>
                    <a:pt x="3" y="2"/>
                    <a:pt x="3" y="3"/>
                    <a:pt x="2" y="3"/>
                  </a:cubicBezTo>
                  <a:cubicBezTo>
                    <a:pt x="1" y="4"/>
                    <a:pt x="1" y="5"/>
                    <a:pt x="1" y="6"/>
                  </a:cubicBezTo>
                  <a:cubicBezTo>
                    <a:pt x="1" y="6"/>
                    <a:pt x="1" y="5"/>
                    <a:pt x="1" y="5"/>
                  </a:cubicBezTo>
                  <a:cubicBezTo>
                    <a:pt x="1" y="5"/>
                    <a:pt x="1" y="5"/>
                    <a:pt x="1" y="5"/>
                  </a:cubicBezTo>
                  <a:cubicBezTo>
                    <a:pt x="1" y="5"/>
                    <a:pt x="1" y="5"/>
                    <a:pt x="0" y="5"/>
                  </a:cubicBezTo>
                  <a:cubicBezTo>
                    <a:pt x="0" y="5"/>
                    <a:pt x="1" y="5"/>
                    <a:pt x="1" y="5"/>
                  </a:cubicBezTo>
                  <a:cubicBezTo>
                    <a:pt x="0" y="5"/>
                    <a:pt x="0" y="6"/>
                    <a:pt x="0" y="6"/>
                  </a:cubicBezTo>
                  <a:cubicBezTo>
                    <a:pt x="0" y="7"/>
                    <a:pt x="0" y="7"/>
                    <a:pt x="0" y="7"/>
                  </a:cubicBezTo>
                  <a:cubicBezTo>
                    <a:pt x="0" y="8"/>
                    <a:pt x="0" y="8"/>
                    <a:pt x="0" y="9"/>
                  </a:cubicBezTo>
                  <a:cubicBezTo>
                    <a:pt x="0" y="9"/>
                    <a:pt x="0" y="9"/>
                    <a:pt x="0" y="9"/>
                  </a:cubicBezTo>
                  <a:cubicBezTo>
                    <a:pt x="0" y="9"/>
                    <a:pt x="0" y="9"/>
                    <a:pt x="0" y="9"/>
                  </a:cubicBezTo>
                  <a:cubicBezTo>
                    <a:pt x="0" y="9"/>
                    <a:pt x="0" y="9"/>
                    <a:pt x="0" y="10"/>
                  </a:cubicBezTo>
                  <a:cubicBezTo>
                    <a:pt x="0" y="10"/>
                    <a:pt x="1" y="12"/>
                    <a:pt x="1" y="12"/>
                  </a:cubicBezTo>
                  <a:cubicBezTo>
                    <a:pt x="1" y="12"/>
                    <a:pt x="1" y="13"/>
                    <a:pt x="1" y="13"/>
                  </a:cubicBezTo>
                  <a:cubicBezTo>
                    <a:pt x="2" y="14"/>
                    <a:pt x="2" y="14"/>
                    <a:pt x="3" y="14"/>
                  </a:cubicBezTo>
                  <a:cubicBezTo>
                    <a:pt x="2" y="14"/>
                    <a:pt x="2" y="14"/>
                    <a:pt x="3" y="14"/>
                  </a:cubicBezTo>
                  <a:cubicBezTo>
                    <a:pt x="3" y="14"/>
                    <a:pt x="3" y="14"/>
                    <a:pt x="3" y="15"/>
                  </a:cubicBezTo>
                  <a:cubicBezTo>
                    <a:pt x="3" y="15"/>
                    <a:pt x="3" y="15"/>
                    <a:pt x="3" y="15"/>
                  </a:cubicBezTo>
                  <a:cubicBezTo>
                    <a:pt x="3" y="15"/>
                    <a:pt x="3" y="15"/>
                    <a:pt x="3" y="15"/>
                  </a:cubicBezTo>
                  <a:cubicBezTo>
                    <a:pt x="3" y="16"/>
                    <a:pt x="7" y="16"/>
                    <a:pt x="8" y="17"/>
                  </a:cubicBezTo>
                  <a:cubicBezTo>
                    <a:pt x="9" y="17"/>
                    <a:pt x="9" y="17"/>
                    <a:pt x="10" y="17"/>
                  </a:cubicBezTo>
                  <a:cubicBezTo>
                    <a:pt x="11" y="16"/>
                    <a:pt x="12" y="17"/>
                    <a:pt x="11" y="17"/>
                  </a:cubicBezTo>
                  <a:cubicBezTo>
                    <a:pt x="12" y="18"/>
                    <a:pt x="13" y="14"/>
                    <a:pt x="13" y="16"/>
                  </a:cubicBezTo>
                  <a:cubicBezTo>
                    <a:pt x="13" y="16"/>
                    <a:pt x="13" y="16"/>
                    <a:pt x="13" y="16"/>
                  </a:cubicBezTo>
                  <a:cubicBezTo>
                    <a:pt x="13" y="15"/>
                    <a:pt x="16" y="14"/>
                    <a:pt x="17" y="13"/>
                  </a:cubicBezTo>
                  <a:close/>
                  <a:moveTo>
                    <a:pt x="8" y="1"/>
                  </a:moveTo>
                  <a:cubicBezTo>
                    <a:pt x="8" y="1"/>
                    <a:pt x="8" y="1"/>
                    <a:pt x="8" y="1"/>
                  </a:cubicBezTo>
                  <a:close/>
                  <a:moveTo>
                    <a:pt x="4" y="14"/>
                  </a:moveTo>
                  <a:cubicBezTo>
                    <a:pt x="4" y="14"/>
                    <a:pt x="4" y="14"/>
                    <a:pt x="4" y="14"/>
                  </a:cubicBezTo>
                  <a:cubicBezTo>
                    <a:pt x="4" y="14"/>
                    <a:pt x="3" y="12"/>
                    <a:pt x="2" y="13"/>
                  </a:cubicBezTo>
                  <a:cubicBezTo>
                    <a:pt x="2" y="13"/>
                    <a:pt x="2" y="11"/>
                    <a:pt x="1" y="9"/>
                  </a:cubicBezTo>
                  <a:cubicBezTo>
                    <a:pt x="1" y="9"/>
                    <a:pt x="1" y="8"/>
                    <a:pt x="1" y="8"/>
                  </a:cubicBezTo>
                  <a:cubicBezTo>
                    <a:pt x="1" y="8"/>
                    <a:pt x="2" y="8"/>
                    <a:pt x="1" y="8"/>
                  </a:cubicBezTo>
                  <a:cubicBezTo>
                    <a:pt x="1" y="7"/>
                    <a:pt x="1" y="7"/>
                    <a:pt x="1" y="7"/>
                  </a:cubicBezTo>
                  <a:cubicBezTo>
                    <a:pt x="2" y="7"/>
                    <a:pt x="2" y="5"/>
                    <a:pt x="2" y="4"/>
                  </a:cubicBezTo>
                  <a:cubicBezTo>
                    <a:pt x="3" y="5"/>
                    <a:pt x="3" y="4"/>
                    <a:pt x="3" y="4"/>
                  </a:cubicBezTo>
                  <a:cubicBezTo>
                    <a:pt x="4" y="3"/>
                    <a:pt x="4" y="2"/>
                    <a:pt x="5" y="2"/>
                  </a:cubicBezTo>
                  <a:cubicBezTo>
                    <a:pt x="5" y="2"/>
                    <a:pt x="4" y="2"/>
                    <a:pt x="4" y="2"/>
                  </a:cubicBezTo>
                  <a:cubicBezTo>
                    <a:pt x="5" y="3"/>
                    <a:pt x="6" y="2"/>
                    <a:pt x="6" y="2"/>
                  </a:cubicBezTo>
                  <a:cubicBezTo>
                    <a:pt x="6" y="2"/>
                    <a:pt x="9" y="1"/>
                    <a:pt x="10" y="1"/>
                  </a:cubicBezTo>
                  <a:cubicBezTo>
                    <a:pt x="11" y="1"/>
                    <a:pt x="13" y="2"/>
                    <a:pt x="14" y="3"/>
                  </a:cubicBezTo>
                  <a:cubicBezTo>
                    <a:pt x="16" y="5"/>
                    <a:pt x="16" y="5"/>
                    <a:pt x="16" y="7"/>
                  </a:cubicBezTo>
                  <a:cubicBezTo>
                    <a:pt x="16" y="11"/>
                    <a:pt x="16" y="12"/>
                    <a:pt x="14" y="14"/>
                  </a:cubicBezTo>
                  <a:cubicBezTo>
                    <a:pt x="11" y="17"/>
                    <a:pt x="6" y="16"/>
                    <a:pt x="4"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 name="Freeform 2951"/>
            <p:cNvSpPr>
              <a:spLocks noEditPoints="1" noChangeArrowheads="1"/>
            </p:cNvSpPr>
            <p:nvPr/>
          </p:nvSpPr>
          <p:spPr bwMode="auto">
            <a:xfrm>
              <a:off x="0" y="0"/>
              <a:ext cx="234950" cy="247650"/>
            </a:xfrm>
            <a:custGeom>
              <a:avLst/>
              <a:gdLst>
                <a:gd name="T0" fmla="*/ 34 w 40"/>
                <a:gd name="T1" fmla="*/ 36 h 42"/>
                <a:gd name="T2" fmla="*/ 30 w 40"/>
                <a:gd name="T3" fmla="*/ 35 h 42"/>
                <a:gd name="T4" fmla="*/ 27 w 40"/>
                <a:gd name="T5" fmla="*/ 32 h 42"/>
                <a:gd name="T6" fmla="*/ 27 w 40"/>
                <a:gd name="T7" fmla="*/ 33 h 42"/>
                <a:gd name="T8" fmla="*/ 27 w 40"/>
                <a:gd name="T9" fmla="*/ 36 h 42"/>
                <a:gd name="T10" fmla="*/ 26 w 40"/>
                <a:gd name="T11" fmla="*/ 39 h 42"/>
                <a:gd name="T12" fmla="*/ 25 w 40"/>
                <a:gd name="T13" fmla="*/ 40 h 42"/>
                <a:gd name="T14" fmla="*/ 22 w 40"/>
                <a:gd name="T15" fmla="*/ 40 h 42"/>
                <a:gd name="T16" fmla="*/ 18 w 40"/>
                <a:gd name="T17" fmla="*/ 40 h 42"/>
                <a:gd name="T18" fmla="*/ 19 w 40"/>
                <a:gd name="T19" fmla="*/ 40 h 42"/>
                <a:gd name="T20" fmla="*/ 16 w 40"/>
                <a:gd name="T21" fmla="*/ 33 h 42"/>
                <a:gd name="T22" fmla="*/ 9 w 40"/>
                <a:gd name="T23" fmla="*/ 36 h 42"/>
                <a:gd name="T24" fmla="*/ 5 w 40"/>
                <a:gd name="T25" fmla="*/ 31 h 42"/>
                <a:gd name="T26" fmla="*/ 9 w 40"/>
                <a:gd name="T27" fmla="*/ 26 h 42"/>
                <a:gd name="T28" fmla="*/ 2 w 40"/>
                <a:gd name="T29" fmla="*/ 21 h 42"/>
                <a:gd name="T30" fmla="*/ 3 w 40"/>
                <a:gd name="T31" fmla="*/ 19 h 42"/>
                <a:gd name="T32" fmla="*/ 6 w 40"/>
                <a:gd name="T33" fmla="*/ 9 h 42"/>
                <a:gd name="T34" fmla="*/ 12 w 40"/>
                <a:gd name="T35" fmla="*/ 5 h 42"/>
                <a:gd name="T36" fmla="*/ 17 w 40"/>
                <a:gd name="T37" fmla="*/ 8 h 42"/>
                <a:gd name="T38" fmla="*/ 27 w 40"/>
                <a:gd name="T39" fmla="*/ 2 h 42"/>
                <a:gd name="T40" fmla="*/ 27 w 40"/>
                <a:gd name="T41" fmla="*/ 4 h 42"/>
                <a:gd name="T42" fmla="*/ 27 w 40"/>
                <a:gd name="T43" fmla="*/ 9 h 42"/>
                <a:gd name="T44" fmla="*/ 29 w 40"/>
                <a:gd name="T45" fmla="*/ 7 h 42"/>
                <a:gd name="T46" fmla="*/ 37 w 40"/>
                <a:gd name="T47" fmla="*/ 7 h 42"/>
                <a:gd name="T48" fmla="*/ 34 w 40"/>
                <a:gd name="T49" fmla="*/ 15 h 42"/>
                <a:gd name="T50" fmla="*/ 38 w 40"/>
                <a:gd name="T51" fmla="*/ 14 h 42"/>
                <a:gd name="T52" fmla="*/ 37 w 40"/>
                <a:gd name="T53" fmla="*/ 14 h 42"/>
                <a:gd name="T54" fmla="*/ 40 w 40"/>
                <a:gd name="T55" fmla="*/ 10 h 42"/>
                <a:gd name="T56" fmla="*/ 39 w 40"/>
                <a:gd name="T57" fmla="*/ 8 h 42"/>
                <a:gd name="T58" fmla="*/ 37 w 40"/>
                <a:gd name="T59" fmla="*/ 5 h 42"/>
                <a:gd name="T60" fmla="*/ 32 w 40"/>
                <a:gd name="T61" fmla="*/ 3 h 42"/>
                <a:gd name="T62" fmla="*/ 31 w 40"/>
                <a:gd name="T63" fmla="*/ 4 h 42"/>
                <a:gd name="T64" fmla="*/ 28 w 40"/>
                <a:gd name="T65" fmla="*/ 6 h 42"/>
                <a:gd name="T66" fmla="*/ 28 w 40"/>
                <a:gd name="T67" fmla="*/ 2 h 42"/>
                <a:gd name="T68" fmla="*/ 28 w 40"/>
                <a:gd name="T69" fmla="*/ 2 h 42"/>
                <a:gd name="T70" fmla="*/ 28 w 40"/>
                <a:gd name="T71" fmla="*/ 1 h 42"/>
                <a:gd name="T72" fmla="*/ 27 w 40"/>
                <a:gd name="T73" fmla="*/ 1 h 42"/>
                <a:gd name="T74" fmla="*/ 27 w 40"/>
                <a:gd name="T75" fmla="*/ 1 h 42"/>
                <a:gd name="T76" fmla="*/ 17 w 40"/>
                <a:gd name="T77" fmla="*/ 0 h 42"/>
                <a:gd name="T78" fmla="*/ 14 w 40"/>
                <a:gd name="T79" fmla="*/ 5 h 42"/>
                <a:gd name="T80" fmla="*/ 11 w 40"/>
                <a:gd name="T81" fmla="*/ 3 h 42"/>
                <a:gd name="T82" fmla="*/ 5 w 40"/>
                <a:gd name="T83" fmla="*/ 7 h 42"/>
                <a:gd name="T84" fmla="*/ 5 w 40"/>
                <a:gd name="T85" fmla="*/ 14 h 42"/>
                <a:gd name="T86" fmla="*/ 2 w 40"/>
                <a:gd name="T87" fmla="*/ 26 h 42"/>
                <a:gd name="T88" fmla="*/ 5 w 40"/>
                <a:gd name="T89" fmla="*/ 29 h 42"/>
                <a:gd name="T90" fmla="*/ 15 w 40"/>
                <a:gd name="T91" fmla="*/ 36 h 42"/>
                <a:gd name="T92" fmla="*/ 17 w 40"/>
                <a:gd name="T93" fmla="*/ 40 h 42"/>
                <a:gd name="T94" fmla="*/ 18 w 40"/>
                <a:gd name="T95" fmla="*/ 41 h 42"/>
                <a:gd name="T96" fmla="*/ 22 w 40"/>
                <a:gd name="T97" fmla="*/ 41 h 42"/>
                <a:gd name="T98" fmla="*/ 28 w 40"/>
                <a:gd name="T99" fmla="*/ 36 h 42"/>
                <a:gd name="T100" fmla="*/ 31 w 40"/>
                <a:gd name="T101" fmla="*/ 37 h 42"/>
                <a:gd name="T102" fmla="*/ 33 w 40"/>
                <a:gd name="T103" fmla="*/ 38 h 42"/>
                <a:gd name="T104" fmla="*/ 36 w 40"/>
                <a:gd name="T105" fmla="*/ 35 h 42"/>
                <a:gd name="T106" fmla="*/ 27 w 40"/>
                <a:gd name="T107" fmla="*/ 3 h 42"/>
                <a:gd name="T108" fmla="*/ 27 w 40"/>
                <a:gd name="T109" fmla="*/ 3 h 42"/>
                <a:gd name="T110" fmla="*/ 19 w 40"/>
                <a:gd name="T111" fmla="*/ 40 h 42"/>
                <a:gd name="T112" fmla="*/ 19 w 40"/>
                <a:gd name="T11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 h="42">
                  <a:moveTo>
                    <a:pt x="34" y="37"/>
                  </a:moveTo>
                  <a:cubicBezTo>
                    <a:pt x="34" y="36"/>
                    <a:pt x="34" y="36"/>
                    <a:pt x="34" y="36"/>
                  </a:cubicBezTo>
                  <a:cubicBezTo>
                    <a:pt x="34" y="36"/>
                    <a:pt x="35" y="36"/>
                    <a:pt x="35" y="36"/>
                  </a:cubicBezTo>
                  <a:cubicBezTo>
                    <a:pt x="33" y="37"/>
                    <a:pt x="31" y="37"/>
                    <a:pt x="30" y="35"/>
                  </a:cubicBezTo>
                  <a:cubicBezTo>
                    <a:pt x="30" y="35"/>
                    <a:pt x="30" y="36"/>
                    <a:pt x="30" y="36"/>
                  </a:cubicBezTo>
                  <a:cubicBezTo>
                    <a:pt x="29" y="35"/>
                    <a:pt x="28" y="33"/>
                    <a:pt x="27" y="32"/>
                  </a:cubicBezTo>
                  <a:cubicBezTo>
                    <a:pt x="27" y="33"/>
                    <a:pt x="27" y="34"/>
                    <a:pt x="28" y="34"/>
                  </a:cubicBezTo>
                  <a:cubicBezTo>
                    <a:pt x="27" y="34"/>
                    <a:pt x="27" y="33"/>
                    <a:pt x="27" y="33"/>
                  </a:cubicBezTo>
                  <a:cubicBezTo>
                    <a:pt x="27" y="34"/>
                    <a:pt x="27" y="34"/>
                    <a:pt x="27" y="35"/>
                  </a:cubicBezTo>
                  <a:cubicBezTo>
                    <a:pt x="28" y="34"/>
                    <a:pt x="27" y="36"/>
                    <a:pt x="27" y="36"/>
                  </a:cubicBezTo>
                  <a:cubicBezTo>
                    <a:pt x="27" y="37"/>
                    <a:pt x="28" y="38"/>
                    <a:pt x="28" y="38"/>
                  </a:cubicBezTo>
                  <a:cubicBezTo>
                    <a:pt x="27" y="39"/>
                    <a:pt x="26" y="39"/>
                    <a:pt x="26" y="39"/>
                  </a:cubicBezTo>
                  <a:cubicBezTo>
                    <a:pt x="26" y="40"/>
                    <a:pt x="25" y="41"/>
                    <a:pt x="25" y="40"/>
                  </a:cubicBezTo>
                  <a:cubicBezTo>
                    <a:pt x="26" y="40"/>
                    <a:pt x="25" y="40"/>
                    <a:pt x="25" y="40"/>
                  </a:cubicBezTo>
                  <a:cubicBezTo>
                    <a:pt x="24" y="40"/>
                    <a:pt x="23" y="40"/>
                    <a:pt x="22" y="40"/>
                  </a:cubicBezTo>
                  <a:cubicBezTo>
                    <a:pt x="22" y="40"/>
                    <a:pt x="22" y="40"/>
                    <a:pt x="22" y="40"/>
                  </a:cubicBezTo>
                  <a:cubicBezTo>
                    <a:pt x="22" y="40"/>
                    <a:pt x="22" y="40"/>
                    <a:pt x="21" y="40"/>
                  </a:cubicBezTo>
                  <a:cubicBezTo>
                    <a:pt x="21" y="40"/>
                    <a:pt x="19" y="40"/>
                    <a:pt x="18" y="40"/>
                  </a:cubicBezTo>
                  <a:cubicBezTo>
                    <a:pt x="18" y="40"/>
                    <a:pt x="19" y="40"/>
                    <a:pt x="19" y="40"/>
                  </a:cubicBezTo>
                  <a:cubicBezTo>
                    <a:pt x="19" y="40"/>
                    <a:pt x="19" y="40"/>
                    <a:pt x="19" y="40"/>
                  </a:cubicBezTo>
                  <a:cubicBezTo>
                    <a:pt x="17" y="39"/>
                    <a:pt x="16" y="38"/>
                    <a:pt x="16" y="36"/>
                  </a:cubicBezTo>
                  <a:cubicBezTo>
                    <a:pt x="16" y="36"/>
                    <a:pt x="16" y="33"/>
                    <a:pt x="16" y="33"/>
                  </a:cubicBezTo>
                  <a:cubicBezTo>
                    <a:pt x="16" y="34"/>
                    <a:pt x="15" y="35"/>
                    <a:pt x="14" y="35"/>
                  </a:cubicBezTo>
                  <a:cubicBezTo>
                    <a:pt x="13" y="38"/>
                    <a:pt x="11" y="37"/>
                    <a:pt x="9" y="36"/>
                  </a:cubicBezTo>
                  <a:cubicBezTo>
                    <a:pt x="9" y="36"/>
                    <a:pt x="4" y="30"/>
                    <a:pt x="6" y="30"/>
                  </a:cubicBezTo>
                  <a:cubicBezTo>
                    <a:pt x="5" y="31"/>
                    <a:pt x="5" y="31"/>
                    <a:pt x="5" y="31"/>
                  </a:cubicBezTo>
                  <a:cubicBezTo>
                    <a:pt x="6" y="30"/>
                    <a:pt x="7" y="29"/>
                    <a:pt x="8" y="28"/>
                  </a:cubicBezTo>
                  <a:cubicBezTo>
                    <a:pt x="8" y="28"/>
                    <a:pt x="9" y="27"/>
                    <a:pt x="9" y="26"/>
                  </a:cubicBezTo>
                  <a:cubicBezTo>
                    <a:pt x="8" y="27"/>
                    <a:pt x="6" y="26"/>
                    <a:pt x="5" y="26"/>
                  </a:cubicBezTo>
                  <a:cubicBezTo>
                    <a:pt x="3" y="26"/>
                    <a:pt x="2" y="24"/>
                    <a:pt x="2" y="21"/>
                  </a:cubicBezTo>
                  <a:cubicBezTo>
                    <a:pt x="3" y="22"/>
                    <a:pt x="3" y="21"/>
                    <a:pt x="3" y="20"/>
                  </a:cubicBezTo>
                  <a:cubicBezTo>
                    <a:pt x="2" y="22"/>
                    <a:pt x="2" y="18"/>
                    <a:pt x="3" y="19"/>
                  </a:cubicBezTo>
                  <a:cubicBezTo>
                    <a:pt x="2" y="14"/>
                    <a:pt x="7" y="16"/>
                    <a:pt x="11" y="15"/>
                  </a:cubicBezTo>
                  <a:cubicBezTo>
                    <a:pt x="9" y="14"/>
                    <a:pt x="5" y="11"/>
                    <a:pt x="6" y="9"/>
                  </a:cubicBezTo>
                  <a:cubicBezTo>
                    <a:pt x="6" y="8"/>
                    <a:pt x="8" y="7"/>
                    <a:pt x="9" y="6"/>
                  </a:cubicBezTo>
                  <a:cubicBezTo>
                    <a:pt x="10" y="5"/>
                    <a:pt x="11" y="4"/>
                    <a:pt x="12" y="5"/>
                  </a:cubicBezTo>
                  <a:cubicBezTo>
                    <a:pt x="14" y="6"/>
                    <a:pt x="15" y="8"/>
                    <a:pt x="17" y="9"/>
                  </a:cubicBezTo>
                  <a:cubicBezTo>
                    <a:pt x="17" y="9"/>
                    <a:pt x="16" y="6"/>
                    <a:pt x="17" y="8"/>
                  </a:cubicBezTo>
                  <a:cubicBezTo>
                    <a:pt x="17" y="4"/>
                    <a:pt x="16" y="1"/>
                    <a:pt x="20" y="1"/>
                  </a:cubicBezTo>
                  <a:cubicBezTo>
                    <a:pt x="22" y="1"/>
                    <a:pt x="26" y="0"/>
                    <a:pt x="27" y="2"/>
                  </a:cubicBezTo>
                  <a:cubicBezTo>
                    <a:pt x="26" y="1"/>
                    <a:pt x="26" y="1"/>
                    <a:pt x="27" y="2"/>
                  </a:cubicBezTo>
                  <a:cubicBezTo>
                    <a:pt x="28" y="2"/>
                    <a:pt x="27" y="4"/>
                    <a:pt x="27" y="4"/>
                  </a:cubicBezTo>
                  <a:cubicBezTo>
                    <a:pt x="27" y="4"/>
                    <a:pt x="28" y="3"/>
                    <a:pt x="27" y="3"/>
                  </a:cubicBezTo>
                  <a:cubicBezTo>
                    <a:pt x="28" y="5"/>
                    <a:pt x="27" y="7"/>
                    <a:pt x="27" y="9"/>
                  </a:cubicBezTo>
                  <a:cubicBezTo>
                    <a:pt x="28" y="8"/>
                    <a:pt x="28" y="7"/>
                    <a:pt x="29" y="7"/>
                  </a:cubicBezTo>
                  <a:cubicBezTo>
                    <a:pt x="29" y="7"/>
                    <a:pt x="29" y="7"/>
                    <a:pt x="29" y="7"/>
                  </a:cubicBezTo>
                  <a:cubicBezTo>
                    <a:pt x="30" y="6"/>
                    <a:pt x="31" y="4"/>
                    <a:pt x="32" y="4"/>
                  </a:cubicBezTo>
                  <a:cubicBezTo>
                    <a:pt x="34" y="3"/>
                    <a:pt x="36" y="6"/>
                    <a:pt x="37" y="7"/>
                  </a:cubicBezTo>
                  <a:cubicBezTo>
                    <a:pt x="38" y="8"/>
                    <a:pt x="39" y="10"/>
                    <a:pt x="38" y="12"/>
                  </a:cubicBezTo>
                  <a:cubicBezTo>
                    <a:pt x="36" y="13"/>
                    <a:pt x="35" y="14"/>
                    <a:pt x="34" y="15"/>
                  </a:cubicBezTo>
                  <a:cubicBezTo>
                    <a:pt x="36" y="15"/>
                    <a:pt x="38" y="14"/>
                    <a:pt x="39" y="15"/>
                  </a:cubicBezTo>
                  <a:cubicBezTo>
                    <a:pt x="39" y="15"/>
                    <a:pt x="39" y="14"/>
                    <a:pt x="38" y="14"/>
                  </a:cubicBezTo>
                  <a:cubicBezTo>
                    <a:pt x="39" y="14"/>
                    <a:pt x="37" y="14"/>
                    <a:pt x="37" y="14"/>
                  </a:cubicBezTo>
                  <a:cubicBezTo>
                    <a:pt x="37" y="14"/>
                    <a:pt x="37" y="14"/>
                    <a:pt x="37" y="14"/>
                  </a:cubicBezTo>
                  <a:cubicBezTo>
                    <a:pt x="37" y="14"/>
                    <a:pt x="38" y="13"/>
                    <a:pt x="39" y="12"/>
                  </a:cubicBezTo>
                  <a:cubicBezTo>
                    <a:pt x="39" y="12"/>
                    <a:pt x="39" y="11"/>
                    <a:pt x="40" y="10"/>
                  </a:cubicBezTo>
                  <a:cubicBezTo>
                    <a:pt x="40" y="10"/>
                    <a:pt x="40" y="9"/>
                    <a:pt x="39" y="9"/>
                  </a:cubicBezTo>
                  <a:cubicBezTo>
                    <a:pt x="39" y="8"/>
                    <a:pt x="39" y="8"/>
                    <a:pt x="39" y="8"/>
                  </a:cubicBezTo>
                  <a:cubicBezTo>
                    <a:pt x="38" y="8"/>
                    <a:pt x="37" y="5"/>
                    <a:pt x="37" y="5"/>
                  </a:cubicBezTo>
                  <a:cubicBezTo>
                    <a:pt x="37" y="5"/>
                    <a:pt x="37" y="5"/>
                    <a:pt x="37" y="5"/>
                  </a:cubicBezTo>
                  <a:cubicBezTo>
                    <a:pt x="36" y="4"/>
                    <a:pt x="34" y="4"/>
                    <a:pt x="32" y="3"/>
                  </a:cubicBezTo>
                  <a:cubicBezTo>
                    <a:pt x="33" y="3"/>
                    <a:pt x="32" y="4"/>
                    <a:pt x="32" y="3"/>
                  </a:cubicBezTo>
                  <a:cubicBezTo>
                    <a:pt x="32" y="3"/>
                    <a:pt x="32" y="3"/>
                    <a:pt x="32" y="3"/>
                  </a:cubicBezTo>
                  <a:cubicBezTo>
                    <a:pt x="32" y="3"/>
                    <a:pt x="31" y="3"/>
                    <a:pt x="31" y="4"/>
                  </a:cubicBezTo>
                  <a:cubicBezTo>
                    <a:pt x="31" y="3"/>
                    <a:pt x="31" y="3"/>
                    <a:pt x="31" y="3"/>
                  </a:cubicBezTo>
                  <a:cubicBezTo>
                    <a:pt x="31" y="3"/>
                    <a:pt x="29" y="6"/>
                    <a:pt x="28" y="6"/>
                  </a:cubicBezTo>
                  <a:cubicBezTo>
                    <a:pt x="28" y="6"/>
                    <a:pt x="29" y="6"/>
                    <a:pt x="29" y="5"/>
                  </a:cubicBezTo>
                  <a:cubicBezTo>
                    <a:pt x="29" y="4"/>
                    <a:pt x="29" y="3"/>
                    <a:pt x="28" y="2"/>
                  </a:cubicBezTo>
                  <a:cubicBezTo>
                    <a:pt x="28" y="2"/>
                    <a:pt x="28" y="2"/>
                    <a:pt x="28" y="2"/>
                  </a:cubicBezTo>
                  <a:cubicBezTo>
                    <a:pt x="28" y="2"/>
                    <a:pt x="28" y="2"/>
                    <a:pt x="28" y="2"/>
                  </a:cubicBezTo>
                  <a:cubicBezTo>
                    <a:pt x="28" y="1"/>
                    <a:pt x="28" y="1"/>
                    <a:pt x="27" y="1"/>
                  </a:cubicBezTo>
                  <a:cubicBezTo>
                    <a:pt x="27" y="1"/>
                    <a:pt x="28" y="1"/>
                    <a:pt x="28" y="1"/>
                  </a:cubicBezTo>
                  <a:cubicBezTo>
                    <a:pt x="28" y="1"/>
                    <a:pt x="27" y="0"/>
                    <a:pt x="27" y="1"/>
                  </a:cubicBezTo>
                  <a:cubicBezTo>
                    <a:pt x="27" y="1"/>
                    <a:pt x="27" y="1"/>
                    <a:pt x="27" y="1"/>
                  </a:cubicBezTo>
                  <a:cubicBezTo>
                    <a:pt x="27" y="1"/>
                    <a:pt x="27" y="1"/>
                    <a:pt x="27" y="1"/>
                  </a:cubicBezTo>
                  <a:cubicBezTo>
                    <a:pt x="27" y="1"/>
                    <a:pt x="27" y="1"/>
                    <a:pt x="27" y="1"/>
                  </a:cubicBezTo>
                  <a:cubicBezTo>
                    <a:pt x="26" y="0"/>
                    <a:pt x="25" y="0"/>
                    <a:pt x="24" y="0"/>
                  </a:cubicBezTo>
                  <a:cubicBezTo>
                    <a:pt x="22" y="0"/>
                    <a:pt x="19" y="0"/>
                    <a:pt x="17" y="0"/>
                  </a:cubicBezTo>
                  <a:cubicBezTo>
                    <a:pt x="15" y="1"/>
                    <a:pt x="15" y="4"/>
                    <a:pt x="15" y="5"/>
                  </a:cubicBezTo>
                  <a:cubicBezTo>
                    <a:pt x="15" y="5"/>
                    <a:pt x="14" y="5"/>
                    <a:pt x="14" y="5"/>
                  </a:cubicBezTo>
                  <a:cubicBezTo>
                    <a:pt x="14" y="4"/>
                    <a:pt x="13" y="3"/>
                    <a:pt x="12" y="3"/>
                  </a:cubicBezTo>
                  <a:cubicBezTo>
                    <a:pt x="12" y="3"/>
                    <a:pt x="11" y="3"/>
                    <a:pt x="11" y="3"/>
                  </a:cubicBezTo>
                  <a:cubicBezTo>
                    <a:pt x="8" y="3"/>
                    <a:pt x="7" y="5"/>
                    <a:pt x="5" y="7"/>
                  </a:cubicBezTo>
                  <a:cubicBezTo>
                    <a:pt x="6" y="6"/>
                    <a:pt x="5" y="8"/>
                    <a:pt x="5" y="7"/>
                  </a:cubicBezTo>
                  <a:cubicBezTo>
                    <a:pt x="3" y="10"/>
                    <a:pt x="5" y="12"/>
                    <a:pt x="7" y="14"/>
                  </a:cubicBezTo>
                  <a:cubicBezTo>
                    <a:pt x="7" y="14"/>
                    <a:pt x="5" y="13"/>
                    <a:pt x="5" y="14"/>
                  </a:cubicBezTo>
                  <a:cubicBezTo>
                    <a:pt x="0" y="14"/>
                    <a:pt x="2" y="17"/>
                    <a:pt x="2" y="21"/>
                  </a:cubicBezTo>
                  <a:cubicBezTo>
                    <a:pt x="2" y="23"/>
                    <a:pt x="1" y="24"/>
                    <a:pt x="2" y="26"/>
                  </a:cubicBezTo>
                  <a:cubicBezTo>
                    <a:pt x="3" y="28"/>
                    <a:pt x="5" y="26"/>
                    <a:pt x="7" y="27"/>
                  </a:cubicBezTo>
                  <a:cubicBezTo>
                    <a:pt x="6" y="28"/>
                    <a:pt x="6" y="28"/>
                    <a:pt x="5" y="29"/>
                  </a:cubicBezTo>
                  <a:cubicBezTo>
                    <a:pt x="5" y="29"/>
                    <a:pt x="4" y="31"/>
                    <a:pt x="4" y="30"/>
                  </a:cubicBezTo>
                  <a:cubicBezTo>
                    <a:pt x="3" y="34"/>
                    <a:pt x="12" y="42"/>
                    <a:pt x="15" y="36"/>
                  </a:cubicBezTo>
                  <a:cubicBezTo>
                    <a:pt x="15" y="37"/>
                    <a:pt x="15" y="35"/>
                    <a:pt x="15" y="35"/>
                  </a:cubicBezTo>
                  <a:cubicBezTo>
                    <a:pt x="15" y="37"/>
                    <a:pt x="15" y="39"/>
                    <a:pt x="17" y="40"/>
                  </a:cubicBezTo>
                  <a:cubicBezTo>
                    <a:pt x="17" y="40"/>
                    <a:pt x="17" y="40"/>
                    <a:pt x="16" y="40"/>
                  </a:cubicBezTo>
                  <a:cubicBezTo>
                    <a:pt x="17" y="41"/>
                    <a:pt x="17" y="41"/>
                    <a:pt x="18" y="41"/>
                  </a:cubicBezTo>
                  <a:cubicBezTo>
                    <a:pt x="18" y="41"/>
                    <a:pt x="20" y="41"/>
                    <a:pt x="18" y="41"/>
                  </a:cubicBezTo>
                  <a:cubicBezTo>
                    <a:pt x="19" y="41"/>
                    <a:pt x="22" y="41"/>
                    <a:pt x="22" y="41"/>
                  </a:cubicBezTo>
                  <a:cubicBezTo>
                    <a:pt x="24" y="41"/>
                    <a:pt x="26" y="41"/>
                    <a:pt x="27" y="40"/>
                  </a:cubicBezTo>
                  <a:cubicBezTo>
                    <a:pt x="28" y="40"/>
                    <a:pt x="29" y="36"/>
                    <a:pt x="28" y="36"/>
                  </a:cubicBezTo>
                  <a:cubicBezTo>
                    <a:pt x="28" y="35"/>
                    <a:pt x="28" y="35"/>
                    <a:pt x="28" y="34"/>
                  </a:cubicBezTo>
                  <a:cubicBezTo>
                    <a:pt x="29" y="35"/>
                    <a:pt x="30" y="37"/>
                    <a:pt x="31" y="37"/>
                  </a:cubicBezTo>
                  <a:cubicBezTo>
                    <a:pt x="31" y="38"/>
                    <a:pt x="32" y="38"/>
                    <a:pt x="33" y="38"/>
                  </a:cubicBezTo>
                  <a:cubicBezTo>
                    <a:pt x="33" y="38"/>
                    <a:pt x="33" y="38"/>
                    <a:pt x="33" y="38"/>
                  </a:cubicBezTo>
                  <a:cubicBezTo>
                    <a:pt x="34" y="38"/>
                    <a:pt x="35" y="36"/>
                    <a:pt x="36" y="36"/>
                  </a:cubicBezTo>
                  <a:cubicBezTo>
                    <a:pt x="36" y="35"/>
                    <a:pt x="36" y="35"/>
                    <a:pt x="36" y="35"/>
                  </a:cubicBezTo>
                  <a:cubicBezTo>
                    <a:pt x="36" y="36"/>
                    <a:pt x="35" y="36"/>
                    <a:pt x="34" y="37"/>
                  </a:cubicBezTo>
                  <a:close/>
                  <a:moveTo>
                    <a:pt x="27" y="3"/>
                  </a:moveTo>
                  <a:cubicBezTo>
                    <a:pt x="27" y="3"/>
                    <a:pt x="27" y="4"/>
                    <a:pt x="27" y="4"/>
                  </a:cubicBezTo>
                  <a:cubicBezTo>
                    <a:pt x="27" y="3"/>
                    <a:pt x="27" y="3"/>
                    <a:pt x="27" y="3"/>
                  </a:cubicBezTo>
                  <a:close/>
                  <a:moveTo>
                    <a:pt x="19" y="40"/>
                  </a:moveTo>
                  <a:cubicBezTo>
                    <a:pt x="19" y="40"/>
                    <a:pt x="19" y="40"/>
                    <a:pt x="19" y="40"/>
                  </a:cubicBezTo>
                  <a:cubicBezTo>
                    <a:pt x="19" y="40"/>
                    <a:pt x="19" y="40"/>
                    <a:pt x="19" y="40"/>
                  </a:cubicBezTo>
                  <a:cubicBezTo>
                    <a:pt x="19" y="40"/>
                    <a:pt x="19" y="40"/>
                    <a:pt x="19"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2" name="Freeform 2952"/>
            <p:cNvSpPr>
              <a:spLocks noChangeArrowheads="1"/>
            </p:cNvSpPr>
            <p:nvPr/>
          </p:nvSpPr>
          <p:spPr bwMode="auto">
            <a:xfrm>
              <a:off x="200025" y="95250"/>
              <a:ext cx="52388" cy="100012"/>
            </a:xfrm>
            <a:custGeom>
              <a:avLst/>
              <a:gdLst>
                <a:gd name="T0" fmla="*/ 8 w 9"/>
                <a:gd name="T1" fmla="*/ 1 h 17"/>
                <a:gd name="T2" fmla="*/ 8 w 9"/>
                <a:gd name="T3" fmla="*/ 0 h 17"/>
                <a:gd name="T4" fmla="*/ 8 w 9"/>
                <a:gd name="T5" fmla="*/ 3 h 17"/>
                <a:gd name="T6" fmla="*/ 8 w 9"/>
                <a:gd name="T7" fmla="*/ 7 h 17"/>
                <a:gd name="T8" fmla="*/ 6 w 9"/>
                <a:gd name="T9" fmla="*/ 10 h 17"/>
                <a:gd name="T10" fmla="*/ 0 w 9"/>
                <a:gd name="T11" fmla="*/ 10 h 17"/>
                <a:gd name="T12" fmla="*/ 3 w 9"/>
                <a:gd name="T13" fmla="*/ 12 h 17"/>
                <a:gd name="T14" fmla="*/ 2 w 9"/>
                <a:gd name="T15" fmla="*/ 12 h 17"/>
                <a:gd name="T16" fmla="*/ 3 w 9"/>
                <a:gd name="T17" fmla="*/ 12 h 17"/>
                <a:gd name="T18" fmla="*/ 3 w 9"/>
                <a:gd name="T19" fmla="*/ 12 h 17"/>
                <a:gd name="T20" fmla="*/ 5 w 9"/>
                <a:gd name="T21" fmla="*/ 15 h 17"/>
                <a:gd name="T22" fmla="*/ 4 w 9"/>
                <a:gd name="T23" fmla="*/ 17 h 17"/>
                <a:gd name="T24" fmla="*/ 5 w 9"/>
                <a:gd name="T25" fmla="*/ 15 h 17"/>
                <a:gd name="T26" fmla="*/ 2 w 9"/>
                <a:gd name="T27" fmla="*/ 11 h 17"/>
                <a:gd name="T28" fmla="*/ 5 w 9"/>
                <a:gd name="T29" fmla="*/ 10 h 17"/>
                <a:gd name="T30" fmla="*/ 6 w 9"/>
                <a:gd name="T31" fmla="*/ 11 h 17"/>
                <a:gd name="T32" fmla="*/ 8 w 9"/>
                <a:gd name="T33" fmla="*/ 9 h 17"/>
                <a:gd name="T34" fmla="*/ 9 w 9"/>
                <a:gd name="T35" fmla="*/ 7 h 17"/>
                <a:gd name="T36" fmla="*/ 8 w 9"/>
                <a:gd name="T3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7">
                  <a:moveTo>
                    <a:pt x="8" y="1"/>
                  </a:moveTo>
                  <a:cubicBezTo>
                    <a:pt x="8" y="1"/>
                    <a:pt x="8" y="1"/>
                    <a:pt x="8" y="0"/>
                  </a:cubicBezTo>
                  <a:cubicBezTo>
                    <a:pt x="8" y="0"/>
                    <a:pt x="8" y="2"/>
                    <a:pt x="8" y="3"/>
                  </a:cubicBezTo>
                  <a:cubicBezTo>
                    <a:pt x="8" y="4"/>
                    <a:pt x="9" y="7"/>
                    <a:pt x="8" y="7"/>
                  </a:cubicBezTo>
                  <a:cubicBezTo>
                    <a:pt x="9" y="7"/>
                    <a:pt x="6" y="10"/>
                    <a:pt x="6" y="10"/>
                  </a:cubicBezTo>
                  <a:cubicBezTo>
                    <a:pt x="4" y="11"/>
                    <a:pt x="2" y="10"/>
                    <a:pt x="0" y="10"/>
                  </a:cubicBezTo>
                  <a:cubicBezTo>
                    <a:pt x="0" y="10"/>
                    <a:pt x="2" y="12"/>
                    <a:pt x="3" y="12"/>
                  </a:cubicBezTo>
                  <a:cubicBezTo>
                    <a:pt x="3" y="12"/>
                    <a:pt x="3" y="12"/>
                    <a:pt x="2" y="12"/>
                  </a:cubicBezTo>
                  <a:cubicBezTo>
                    <a:pt x="3" y="12"/>
                    <a:pt x="3" y="12"/>
                    <a:pt x="3" y="12"/>
                  </a:cubicBezTo>
                  <a:cubicBezTo>
                    <a:pt x="3" y="12"/>
                    <a:pt x="3" y="12"/>
                    <a:pt x="3" y="12"/>
                  </a:cubicBezTo>
                  <a:cubicBezTo>
                    <a:pt x="4" y="13"/>
                    <a:pt x="4" y="14"/>
                    <a:pt x="5" y="15"/>
                  </a:cubicBezTo>
                  <a:cubicBezTo>
                    <a:pt x="5" y="16"/>
                    <a:pt x="4" y="17"/>
                    <a:pt x="4" y="17"/>
                  </a:cubicBezTo>
                  <a:cubicBezTo>
                    <a:pt x="5" y="17"/>
                    <a:pt x="5" y="16"/>
                    <a:pt x="5" y="15"/>
                  </a:cubicBezTo>
                  <a:cubicBezTo>
                    <a:pt x="5" y="14"/>
                    <a:pt x="3" y="12"/>
                    <a:pt x="2" y="11"/>
                  </a:cubicBezTo>
                  <a:cubicBezTo>
                    <a:pt x="3" y="11"/>
                    <a:pt x="5" y="10"/>
                    <a:pt x="5" y="10"/>
                  </a:cubicBezTo>
                  <a:cubicBezTo>
                    <a:pt x="4" y="11"/>
                    <a:pt x="5" y="10"/>
                    <a:pt x="6" y="11"/>
                  </a:cubicBezTo>
                  <a:cubicBezTo>
                    <a:pt x="6" y="11"/>
                    <a:pt x="8" y="10"/>
                    <a:pt x="8" y="9"/>
                  </a:cubicBezTo>
                  <a:cubicBezTo>
                    <a:pt x="7" y="10"/>
                    <a:pt x="8" y="7"/>
                    <a:pt x="9" y="7"/>
                  </a:cubicBezTo>
                  <a:cubicBezTo>
                    <a:pt x="9" y="7"/>
                    <a:pt x="8" y="3"/>
                    <a:pt x="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3" name="Freeform 2953"/>
            <p:cNvSpPr>
              <a:spLocks noChangeArrowheads="1"/>
            </p:cNvSpPr>
            <p:nvPr/>
          </p:nvSpPr>
          <p:spPr bwMode="auto">
            <a:xfrm>
              <a:off x="187325" y="182563"/>
              <a:ext cx="41275" cy="36512"/>
            </a:xfrm>
            <a:custGeom>
              <a:avLst/>
              <a:gdLst>
                <a:gd name="T0" fmla="*/ 7 w 7"/>
                <a:gd name="T1" fmla="*/ 0 h 6"/>
                <a:gd name="T2" fmla="*/ 0 w 7"/>
                <a:gd name="T3" fmla="*/ 6 h 6"/>
                <a:gd name="T4" fmla="*/ 0 w 7"/>
                <a:gd name="T5" fmla="*/ 6 h 6"/>
                <a:gd name="T6" fmla="*/ 7 w 7"/>
                <a:gd name="T7" fmla="*/ 0 h 6"/>
                <a:gd name="T8" fmla="*/ 7 w 7"/>
                <a:gd name="T9" fmla="*/ 0 h 6"/>
              </a:gdLst>
              <a:ahLst/>
              <a:cxnLst>
                <a:cxn ang="0">
                  <a:pos x="T0" y="T1"/>
                </a:cxn>
                <a:cxn ang="0">
                  <a:pos x="T2" y="T3"/>
                </a:cxn>
                <a:cxn ang="0">
                  <a:pos x="T4" y="T5"/>
                </a:cxn>
                <a:cxn ang="0">
                  <a:pos x="T6" y="T7"/>
                </a:cxn>
                <a:cxn ang="0">
                  <a:pos x="T8" y="T9"/>
                </a:cxn>
              </a:cxnLst>
              <a:rect l="0" t="0" r="r" b="b"/>
              <a:pathLst>
                <a:path w="7" h="6">
                  <a:moveTo>
                    <a:pt x="7" y="0"/>
                  </a:moveTo>
                  <a:cubicBezTo>
                    <a:pt x="5" y="3"/>
                    <a:pt x="3" y="5"/>
                    <a:pt x="0" y="6"/>
                  </a:cubicBezTo>
                  <a:cubicBezTo>
                    <a:pt x="0" y="6"/>
                    <a:pt x="0" y="6"/>
                    <a:pt x="0" y="6"/>
                  </a:cubicBezTo>
                  <a:cubicBezTo>
                    <a:pt x="3" y="5"/>
                    <a:pt x="6" y="3"/>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 name="Freeform 2954"/>
            <p:cNvSpPr>
              <a:spLocks noChangeArrowheads="1"/>
            </p:cNvSpPr>
            <p:nvPr/>
          </p:nvSpPr>
          <p:spPr bwMode="auto">
            <a:xfrm>
              <a:off x="217488" y="177800"/>
              <a:ext cx="11113" cy="11112"/>
            </a:xfrm>
            <a:custGeom>
              <a:avLst/>
              <a:gdLst>
                <a:gd name="T0" fmla="*/ 2 w 2"/>
                <a:gd name="T1" fmla="*/ 1 h 2"/>
                <a:gd name="T2" fmla="*/ 2 w 2"/>
                <a:gd name="T3" fmla="*/ 1 h 2"/>
                <a:gd name="T4" fmla="*/ 2 w 2"/>
                <a:gd name="T5" fmla="*/ 0 h 2"/>
                <a:gd name="T6" fmla="*/ 2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1"/>
                    <a:pt x="2" y="1"/>
                  </a:cubicBezTo>
                  <a:cubicBezTo>
                    <a:pt x="2" y="1"/>
                    <a:pt x="2" y="0"/>
                    <a:pt x="2" y="0"/>
                  </a:cubicBezTo>
                  <a:cubicBezTo>
                    <a:pt x="0" y="1"/>
                    <a:pt x="1" y="2"/>
                    <a:pt x="2" y="1"/>
                  </a:cubicBezTo>
                  <a:cubicBezTo>
                    <a:pt x="2" y="1"/>
                    <a:pt x="2" y="1"/>
                    <a:pt x="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 name="Freeform 2955"/>
            <p:cNvSpPr>
              <a:spLocks noChangeArrowheads="1"/>
            </p:cNvSpPr>
            <p:nvPr/>
          </p:nvSpPr>
          <p:spPr bwMode="auto">
            <a:xfrm>
              <a:off x="169863" y="182563"/>
              <a:ext cx="58738" cy="23812"/>
            </a:xfrm>
            <a:custGeom>
              <a:avLst/>
              <a:gdLst>
                <a:gd name="T0" fmla="*/ 1 w 10"/>
                <a:gd name="T1" fmla="*/ 4 h 4"/>
                <a:gd name="T2" fmla="*/ 10 w 10"/>
                <a:gd name="T3" fmla="*/ 0 h 4"/>
                <a:gd name="T4" fmla="*/ 10 w 10"/>
                <a:gd name="T5" fmla="*/ 0 h 4"/>
                <a:gd name="T6" fmla="*/ 1 w 10"/>
                <a:gd name="T7" fmla="*/ 4 h 4"/>
                <a:gd name="T8" fmla="*/ 1 w 10"/>
                <a:gd name="T9" fmla="*/ 4 h 4"/>
              </a:gdLst>
              <a:ahLst/>
              <a:cxnLst>
                <a:cxn ang="0">
                  <a:pos x="T0" y="T1"/>
                </a:cxn>
                <a:cxn ang="0">
                  <a:pos x="T2" y="T3"/>
                </a:cxn>
                <a:cxn ang="0">
                  <a:pos x="T4" y="T5"/>
                </a:cxn>
                <a:cxn ang="0">
                  <a:pos x="T6" y="T7"/>
                </a:cxn>
                <a:cxn ang="0">
                  <a:pos x="T8" y="T9"/>
                </a:cxn>
              </a:cxnLst>
              <a:rect l="0" t="0" r="r" b="b"/>
              <a:pathLst>
                <a:path w="10" h="4">
                  <a:moveTo>
                    <a:pt x="1" y="4"/>
                  </a:moveTo>
                  <a:cubicBezTo>
                    <a:pt x="4" y="2"/>
                    <a:pt x="6" y="0"/>
                    <a:pt x="10" y="0"/>
                  </a:cubicBezTo>
                  <a:cubicBezTo>
                    <a:pt x="10" y="0"/>
                    <a:pt x="10" y="0"/>
                    <a:pt x="10" y="0"/>
                  </a:cubicBezTo>
                  <a:cubicBezTo>
                    <a:pt x="6" y="0"/>
                    <a:pt x="3" y="2"/>
                    <a:pt x="1" y="4"/>
                  </a:cubicBezTo>
                  <a:cubicBezTo>
                    <a:pt x="0" y="4"/>
                    <a:pt x="1"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 name="Freeform 2956"/>
            <p:cNvSpPr>
              <a:spLocks noChangeArrowheads="1"/>
            </p:cNvSpPr>
            <p:nvPr/>
          </p:nvSpPr>
          <p:spPr bwMode="auto">
            <a:xfrm>
              <a:off x="123825" y="219075"/>
              <a:ext cx="39688" cy="22225"/>
            </a:xfrm>
            <a:custGeom>
              <a:avLst/>
              <a:gdLst>
                <a:gd name="T0" fmla="*/ 0 w 7"/>
                <a:gd name="T1" fmla="*/ 4 h 4"/>
                <a:gd name="T2" fmla="*/ 7 w 7"/>
                <a:gd name="T3" fmla="*/ 0 h 4"/>
                <a:gd name="T4" fmla="*/ 6 w 7"/>
                <a:gd name="T5" fmla="*/ 0 h 4"/>
                <a:gd name="T6" fmla="*/ 0 w 7"/>
                <a:gd name="T7" fmla="*/ 3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cubicBezTo>
                    <a:pt x="3" y="2"/>
                    <a:pt x="5" y="1"/>
                    <a:pt x="7" y="0"/>
                  </a:cubicBezTo>
                  <a:cubicBezTo>
                    <a:pt x="7" y="0"/>
                    <a:pt x="6" y="0"/>
                    <a:pt x="6" y="0"/>
                  </a:cubicBezTo>
                  <a:cubicBezTo>
                    <a:pt x="4"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 name="Freeform 2957"/>
            <p:cNvSpPr>
              <a:spLocks noChangeArrowheads="1"/>
            </p:cNvSpPr>
            <p:nvPr/>
          </p:nvSpPr>
          <p:spPr bwMode="auto">
            <a:xfrm>
              <a:off x="123825" y="212725"/>
              <a:ext cx="34925" cy="23812"/>
            </a:xfrm>
            <a:custGeom>
              <a:avLst/>
              <a:gdLst>
                <a:gd name="T0" fmla="*/ 6 w 6"/>
                <a:gd name="T1" fmla="*/ 0 h 4"/>
                <a:gd name="T2" fmla="*/ 0 w 6"/>
                <a:gd name="T3" fmla="*/ 4 h 4"/>
                <a:gd name="T4" fmla="*/ 0 w 6"/>
                <a:gd name="T5" fmla="*/ 4 h 4"/>
                <a:gd name="T6" fmla="*/ 6 w 6"/>
                <a:gd name="T7" fmla="*/ 0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4" y="2"/>
                    <a:pt x="2" y="3"/>
                    <a:pt x="0" y="4"/>
                  </a:cubicBezTo>
                  <a:cubicBezTo>
                    <a:pt x="0" y="4"/>
                    <a:pt x="0" y="4"/>
                    <a:pt x="0" y="4"/>
                  </a:cubicBezTo>
                  <a:cubicBezTo>
                    <a:pt x="2" y="3"/>
                    <a:pt x="4" y="2"/>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 name="Freeform 2958"/>
            <p:cNvSpPr>
              <a:spLocks noChangeArrowheads="1"/>
            </p:cNvSpPr>
            <p:nvPr/>
          </p:nvSpPr>
          <p:spPr bwMode="auto">
            <a:xfrm>
              <a:off x="176213" y="171450"/>
              <a:ext cx="46038" cy="34925"/>
            </a:xfrm>
            <a:custGeom>
              <a:avLst/>
              <a:gdLst>
                <a:gd name="T0" fmla="*/ 8 w 8"/>
                <a:gd name="T1" fmla="*/ 0 h 6"/>
                <a:gd name="T2" fmla="*/ 0 w 8"/>
                <a:gd name="T3" fmla="*/ 6 h 6"/>
                <a:gd name="T4" fmla="*/ 0 w 8"/>
                <a:gd name="T5" fmla="*/ 6 h 6"/>
                <a:gd name="T6" fmla="*/ 8 w 8"/>
                <a:gd name="T7" fmla="*/ 1 h 6"/>
                <a:gd name="T8" fmla="*/ 8 w 8"/>
                <a:gd name="T9" fmla="*/ 0 h 6"/>
              </a:gdLst>
              <a:ahLst/>
              <a:cxnLst>
                <a:cxn ang="0">
                  <a:pos x="T0" y="T1"/>
                </a:cxn>
                <a:cxn ang="0">
                  <a:pos x="T2" y="T3"/>
                </a:cxn>
                <a:cxn ang="0">
                  <a:pos x="T4" y="T5"/>
                </a:cxn>
                <a:cxn ang="0">
                  <a:pos x="T6" y="T7"/>
                </a:cxn>
                <a:cxn ang="0">
                  <a:pos x="T8" y="T9"/>
                </a:cxn>
              </a:cxnLst>
              <a:rect l="0" t="0" r="r" b="b"/>
              <a:pathLst>
                <a:path w="8" h="6">
                  <a:moveTo>
                    <a:pt x="8" y="0"/>
                  </a:moveTo>
                  <a:cubicBezTo>
                    <a:pt x="5" y="2"/>
                    <a:pt x="2" y="4"/>
                    <a:pt x="0" y="6"/>
                  </a:cubicBezTo>
                  <a:cubicBezTo>
                    <a:pt x="0" y="6"/>
                    <a:pt x="0" y="6"/>
                    <a:pt x="0" y="6"/>
                  </a:cubicBezTo>
                  <a:cubicBezTo>
                    <a:pt x="3" y="4"/>
                    <a:pt x="5" y="2"/>
                    <a:pt x="8" y="1"/>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 name="Freeform 2959"/>
            <p:cNvSpPr>
              <a:spLocks noChangeArrowheads="1"/>
            </p:cNvSpPr>
            <p:nvPr/>
          </p:nvSpPr>
          <p:spPr bwMode="auto">
            <a:xfrm>
              <a:off x="163513" y="171450"/>
              <a:ext cx="58738" cy="28575"/>
            </a:xfrm>
            <a:custGeom>
              <a:avLst/>
              <a:gdLst>
                <a:gd name="T0" fmla="*/ 1 w 10"/>
                <a:gd name="T1" fmla="*/ 5 h 5"/>
                <a:gd name="T2" fmla="*/ 9 w 10"/>
                <a:gd name="T3" fmla="*/ 0 h 5"/>
                <a:gd name="T4" fmla="*/ 9 w 10"/>
                <a:gd name="T5" fmla="*/ 0 h 5"/>
                <a:gd name="T6" fmla="*/ 1 w 10"/>
                <a:gd name="T7" fmla="*/ 5 h 5"/>
                <a:gd name="T8" fmla="*/ 1 w 10"/>
                <a:gd name="T9" fmla="*/ 5 h 5"/>
              </a:gdLst>
              <a:ahLst/>
              <a:cxnLst>
                <a:cxn ang="0">
                  <a:pos x="T0" y="T1"/>
                </a:cxn>
                <a:cxn ang="0">
                  <a:pos x="T2" y="T3"/>
                </a:cxn>
                <a:cxn ang="0">
                  <a:pos x="T4" y="T5"/>
                </a:cxn>
                <a:cxn ang="0">
                  <a:pos x="T6" y="T7"/>
                </a:cxn>
                <a:cxn ang="0">
                  <a:pos x="T8" y="T9"/>
                </a:cxn>
              </a:cxnLst>
              <a:rect l="0" t="0" r="r" b="b"/>
              <a:pathLst>
                <a:path w="10" h="5">
                  <a:moveTo>
                    <a:pt x="1" y="5"/>
                  </a:moveTo>
                  <a:cubicBezTo>
                    <a:pt x="4" y="3"/>
                    <a:pt x="6" y="1"/>
                    <a:pt x="9" y="0"/>
                  </a:cubicBezTo>
                  <a:cubicBezTo>
                    <a:pt x="10" y="0"/>
                    <a:pt x="9" y="0"/>
                    <a:pt x="9" y="0"/>
                  </a:cubicBezTo>
                  <a:cubicBezTo>
                    <a:pt x="6" y="1"/>
                    <a:pt x="3" y="3"/>
                    <a:pt x="1" y="5"/>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 name="Freeform 2960"/>
            <p:cNvSpPr>
              <a:spLocks noChangeArrowheads="1"/>
            </p:cNvSpPr>
            <p:nvPr/>
          </p:nvSpPr>
          <p:spPr bwMode="auto">
            <a:xfrm>
              <a:off x="111125" y="206375"/>
              <a:ext cx="47625" cy="30162"/>
            </a:xfrm>
            <a:custGeom>
              <a:avLst/>
              <a:gdLst>
                <a:gd name="T0" fmla="*/ 1 w 8"/>
                <a:gd name="T1" fmla="*/ 5 h 5"/>
                <a:gd name="T2" fmla="*/ 8 w 8"/>
                <a:gd name="T3" fmla="*/ 0 h 5"/>
                <a:gd name="T4" fmla="*/ 8 w 8"/>
                <a:gd name="T5" fmla="*/ 0 h 5"/>
                <a:gd name="T6" fmla="*/ 0 w 8"/>
                <a:gd name="T7" fmla="*/ 5 h 5"/>
                <a:gd name="T8" fmla="*/ 1 w 8"/>
                <a:gd name="T9" fmla="*/ 5 h 5"/>
              </a:gdLst>
              <a:ahLst/>
              <a:cxnLst>
                <a:cxn ang="0">
                  <a:pos x="T0" y="T1"/>
                </a:cxn>
                <a:cxn ang="0">
                  <a:pos x="T2" y="T3"/>
                </a:cxn>
                <a:cxn ang="0">
                  <a:pos x="T4" y="T5"/>
                </a:cxn>
                <a:cxn ang="0">
                  <a:pos x="T6" y="T7"/>
                </a:cxn>
                <a:cxn ang="0">
                  <a:pos x="T8" y="T9"/>
                </a:cxn>
              </a:cxnLst>
              <a:rect l="0" t="0" r="r" b="b"/>
              <a:pathLst>
                <a:path w="8" h="5">
                  <a:moveTo>
                    <a:pt x="1" y="5"/>
                  </a:moveTo>
                  <a:cubicBezTo>
                    <a:pt x="3" y="4"/>
                    <a:pt x="6" y="2"/>
                    <a:pt x="8" y="0"/>
                  </a:cubicBezTo>
                  <a:cubicBezTo>
                    <a:pt x="8" y="0"/>
                    <a:pt x="8" y="0"/>
                    <a:pt x="8" y="0"/>
                  </a:cubicBezTo>
                  <a:cubicBezTo>
                    <a:pt x="6" y="2"/>
                    <a:pt x="3" y="4"/>
                    <a:pt x="0" y="5"/>
                  </a:cubicBezTo>
                  <a:cubicBezTo>
                    <a:pt x="0" y="5"/>
                    <a:pt x="0"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 name="Freeform 2961"/>
            <p:cNvSpPr>
              <a:spLocks noChangeArrowheads="1"/>
            </p:cNvSpPr>
            <p:nvPr/>
          </p:nvSpPr>
          <p:spPr bwMode="auto">
            <a:xfrm>
              <a:off x="106363" y="158750"/>
              <a:ext cx="104775" cy="77787"/>
            </a:xfrm>
            <a:custGeom>
              <a:avLst/>
              <a:gdLst>
                <a:gd name="T0" fmla="*/ 18 w 18"/>
                <a:gd name="T1" fmla="*/ 1 h 13"/>
                <a:gd name="T2" fmla="*/ 0 w 18"/>
                <a:gd name="T3" fmla="*/ 13 h 13"/>
                <a:gd name="T4" fmla="*/ 1 w 18"/>
                <a:gd name="T5" fmla="*/ 13 h 13"/>
                <a:gd name="T6" fmla="*/ 18 w 18"/>
                <a:gd name="T7" fmla="*/ 1 h 13"/>
                <a:gd name="T8" fmla="*/ 18 w 18"/>
                <a:gd name="T9" fmla="*/ 1 h 13"/>
              </a:gdLst>
              <a:ahLst/>
              <a:cxnLst>
                <a:cxn ang="0">
                  <a:pos x="T0" y="T1"/>
                </a:cxn>
                <a:cxn ang="0">
                  <a:pos x="T2" y="T3"/>
                </a:cxn>
                <a:cxn ang="0">
                  <a:pos x="T4" y="T5"/>
                </a:cxn>
                <a:cxn ang="0">
                  <a:pos x="T6" y="T7"/>
                </a:cxn>
                <a:cxn ang="0">
                  <a:pos x="T8" y="T9"/>
                </a:cxn>
              </a:cxnLst>
              <a:rect l="0" t="0" r="r" b="b"/>
              <a:pathLst>
                <a:path w="18" h="13">
                  <a:moveTo>
                    <a:pt x="18" y="1"/>
                  </a:moveTo>
                  <a:cubicBezTo>
                    <a:pt x="12" y="5"/>
                    <a:pt x="6" y="9"/>
                    <a:pt x="0" y="13"/>
                  </a:cubicBezTo>
                  <a:cubicBezTo>
                    <a:pt x="0" y="13"/>
                    <a:pt x="1" y="13"/>
                    <a:pt x="1" y="13"/>
                  </a:cubicBezTo>
                  <a:cubicBezTo>
                    <a:pt x="6" y="9"/>
                    <a:pt x="12" y="5"/>
                    <a:pt x="18" y="1"/>
                  </a:cubicBezTo>
                  <a:cubicBezTo>
                    <a:pt x="18" y="1"/>
                    <a:pt x="18" y="0"/>
                    <a:pt x="1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2" name="Freeform 2962"/>
            <p:cNvSpPr>
              <a:spLocks noChangeArrowheads="1"/>
            </p:cNvSpPr>
            <p:nvPr/>
          </p:nvSpPr>
          <p:spPr bwMode="auto">
            <a:xfrm>
              <a:off x="222250" y="136525"/>
              <a:ext cx="23813" cy="17462"/>
            </a:xfrm>
            <a:custGeom>
              <a:avLst/>
              <a:gdLst>
                <a:gd name="T0" fmla="*/ 4 w 4"/>
                <a:gd name="T1" fmla="*/ 0 h 3"/>
                <a:gd name="T2" fmla="*/ 0 w 4"/>
                <a:gd name="T3" fmla="*/ 3 h 3"/>
                <a:gd name="T4" fmla="*/ 0 w 4"/>
                <a:gd name="T5" fmla="*/ 3 h 3"/>
                <a:gd name="T6" fmla="*/ 4 w 4"/>
                <a:gd name="T7" fmla="*/ 0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2" y="1"/>
                    <a:pt x="1" y="2"/>
                    <a:pt x="0" y="3"/>
                  </a:cubicBezTo>
                  <a:cubicBezTo>
                    <a:pt x="0" y="3"/>
                    <a:pt x="0" y="3"/>
                    <a:pt x="0" y="3"/>
                  </a:cubicBezTo>
                  <a:cubicBezTo>
                    <a:pt x="1" y="2"/>
                    <a:pt x="3" y="1"/>
                    <a:pt x="4" y="0"/>
                  </a:cubicBezTo>
                  <a:cubicBezTo>
                    <a:pt x="4"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3" name="Freeform 2963"/>
            <p:cNvSpPr>
              <a:spLocks noChangeArrowheads="1"/>
            </p:cNvSpPr>
            <p:nvPr/>
          </p:nvSpPr>
          <p:spPr bwMode="auto">
            <a:xfrm>
              <a:off x="228600" y="136525"/>
              <a:ext cx="17463" cy="17462"/>
            </a:xfrm>
            <a:custGeom>
              <a:avLst/>
              <a:gdLst>
                <a:gd name="T0" fmla="*/ 3 w 3"/>
                <a:gd name="T1" fmla="*/ 0 h 3"/>
                <a:gd name="T2" fmla="*/ 1 w 3"/>
                <a:gd name="T3" fmla="*/ 2 h 3"/>
                <a:gd name="T4" fmla="*/ 3 w 3"/>
                <a:gd name="T5" fmla="*/ 0 h 3"/>
                <a:gd name="T6" fmla="*/ 3 w 3"/>
                <a:gd name="T7" fmla="*/ 0 h 3"/>
                <a:gd name="T8" fmla="*/ 0 w 3"/>
                <a:gd name="T9" fmla="*/ 3 h 3"/>
                <a:gd name="T10" fmla="*/ 0 w 3"/>
                <a:gd name="T11" fmla="*/ 3 h 3"/>
                <a:gd name="T12" fmla="*/ 3 w 3"/>
                <a:gd name="T13" fmla="*/ 1 h 3"/>
                <a:gd name="T14" fmla="*/ 3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0"/>
                  </a:moveTo>
                  <a:cubicBezTo>
                    <a:pt x="2" y="1"/>
                    <a:pt x="1" y="2"/>
                    <a:pt x="1" y="2"/>
                  </a:cubicBezTo>
                  <a:cubicBezTo>
                    <a:pt x="1" y="2"/>
                    <a:pt x="2" y="1"/>
                    <a:pt x="3" y="0"/>
                  </a:cubicBezTo>
                  <a:cubicBezTo>
                    <a:pt x="3" y="0"/>
                    <a:pt x="3" y="0"/>
                    <a:pt x="3" y="0"/>
                  </a:cubicBezTo>
                  <a:cubicBezTo>
                    <a:pt x="2" y="1"/>
                    <a:pt x="1" y="2"/>
                    <a:pt x="0" y="3"/>
                  </a:cubicBezTo>
                  <a:cubicBezTo>
                    <a:pt x="0" y="3"/>
                    <a:pt x="0" y="3"/>
                    <a:pt x="0" y="3"/>
                  </a:cubicBezTo>
                  <a:cubicBezTo>
                    <a:pt x="1" y="2"/>
                    <a:pt x="2" y="1"/>
                    <a:pt x="3" y="1"/>
                  </a:cubicBezTo>
                  <a:cubicBezTo>
                    <a:pt x="3"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4" name="Freeform 2964"/>
            <p:cNvSpPr>
              <a:spLocks noChangeArrowheads="1"/>
            </p:cNvSpPr>
            <p:nvPr/>
          </p:nvSpPr>
          <p:spPr bwMode="auto">
            <a:xfrm>
              <a:off x="93663" y="136525"/>
              <a:ext cx="152400" cy="82550"/>
            </a:xfrm>
            <a:custGeom>
              <a:avLst/>
              <a:gdLst>
                <a:gd name="T0" fmla="*/ 0 w 26"/>
                <a:gd name="T1" fmla="*/ 14 h 14"/>
                <a:gd name="T2" fmla="*/ 12 w 26"/>
                <a:gd name="T3" fmla="*/ 8 h 14"/>
                <a:gd name="T4" fmla="*/ 26 w 26"/>
                <a:gd name="T5" fmla="*/ 0 h 14"/>
                <a:gd name="T6" fmla="*/ 26 w 26"/>
                <a:gd name="T7" fmla="*/ 0 h 14"/>
                <a:gd name="T8" fmla="*/ 17 w 26"/>
                <a:gd name="T9" fmla="*/ 4 h 14"/>
                <a:gd name="T10" fmla="*/ 0 w 26"/>
                <a:gd name="T11" fmla="*/ 14 h 14"/>
                <a:gd name="T12" fmla="*/ 0 w 2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6" h="14">
                  <a:moveTo>
                    <a:pt x="0" y="14"/>
                  </a:moveTo>
                  <a:cubicBezTo>
                    <a:pt x="4" y="12"/>
                    <a:pt x="8" y="10"/>
                    <a:pt x="12" y="8"/>
                  </a:cubicBezTo>
                  <a:cubicBezTo>
                    <a:pt x="16" y="5"/>
                    <a:pt x="20" y="1"/>
                    <a:pt x="26" y="0"/>
                  </a:cubicBezTo>
                  <a:cubicBezTo>
                    <a:pt x="26" y="0"/>
                    <a:pt x="26" y="0"/>
                    <a:pt x="26" y="0"/>
                  </a:cubicBezTo>
                  <a:cubicBezTo>
                    <a:pt x="23" y="1"/>
                    <a:pt x="20" y="2"/>
                    <a:pt x="17" y="4"/>
                  </a:cubicBezTo>
                  <a:cubicBezTo>
                    <a:pt x="12" y="8"/>
                    <a:pt x="6" y="11"/>
                    <a:pt x="0" y="14"/>
                  </a:cubicBezTo>
                  <a:cubicBezTo>
                    <a:pt x="0" y="14"/>
                    <a:pt x="0" y="14"/>
                    <a:pt x="0"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5" name="Freeform 2965"/>
            <p:cNvSpPr>
              <a:spLocks noChangeArrowheads="1"/>
            </p:cNvSpPr>
            <p:nvPr/>
          </p:nvSpPr>
          <p:spPr bwMode="auto">
            <a:xfrm>
              <a:off x="87313" y="112713"/>
              <a:ext cx="158750" cy="106362"/>
            </a:xfrm>
            <a:custGeom>
              <a:avLst/>
              <a:gdLst>
                <a:gd name="T0" fmla="*/ 27 w 27"/>
                <a:gd name="T1" fmla="*/ 0 h 18"/>
                <a:gd name="T2" fmla="*/ 0 w 27"/>
                <a:gd name="T3" fmla="*/ 18 h 18"/>
                <a:gd name="T4" fmla="*/ 0 w 27"/>
                <a:gd name="T5" fmla="*/ 18 h 18"/>
                <a:gd name="T6" fmla="*/ 27 w 27"/>
                <a:gd name="T7" fmla="*/ 0 h 18"/>
                <a:gd name="T8" fmla="*/ 27 w 27"/>
                <a:gd name="T9" fmla="*/ 0 h 18"/>
              </a:gdLst>
              <a:ahLst/>
              <a:cxnLst>
                <a:cxn ang="0">
                  <a:pos x="T0" y="T1"/>
                </a:cxn>
                <a:cxn ang="0">
                  <a:pos x="T2" y="T3"/>
                </a:cxn>
                <a:cxn ang="0">
                  <a:pos x="T4" y="T5"/>
                </a:cxn>
                <a:cxn ang="0">
                  <a:pos x="T6" y="T7"/>
                </a:cxn>
                <a:cxn ang="0">
                  <a:pos x="T8" y="T9"/>
                </a:cxn>
              </a:cxnLst>
              <a:rect l="0" t="0" r="r" b="b"/>
              <a:pathLst>
                <a:path w="27" h="18">
                  <a:moveTo>
                    <a:pt x="27" y="0"/>
                  </a:moveTo>
                  <a:cubicBezTo>
                    <a:pt x="18" y="6"/>
                    <a:pt x="9" y="12"/>
                    <a:pt x="0" y="18"/>
                  </a:cubicBezTo>
                  <a:cubicBezTo>
                    <a:pt x="0" y="18"/>
                    <a:pt x="0" y="18"/>
                    <a:pt x="0" y="18"/>
                  </a:cubicBezTo>
                  <a:cubicBezTo>
                    <a:pt x="9" y="12"/>
                    <a:pt x="19" y="6"/>
                    <a:pt x="27" y="0"/>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6" name="Freeform 2966"/>
            <p:cNvSpPr>
              <a:spLocks noChangeArrowheads="1"/>
            </p:cNvSpPr>
            <p:nvPr/>
          </p:nvSpPr>
          <p:spPr bwMode="auto">
            <a:xfrm>
              <a:off x="234950" y="106363"/>
              <a:ext cx="11113" cy="17462"/>
            </a:xfrm>
            <a:custGeom>
              <a:avLst/>
              <a:gdLst>
                <a:gd name="T0" fmla="*/ 2 w 2"/>
                <a:gd name="T1" fmla="*/ 1 h 3"/>
                <a:gd name="T2" fmla="*/ 2 w 2"/>
                <a:gd name="T3" fmla="*/ 0 h 3"/>
                <a:gd name="T4" fmla="*/ 2 w 2"/>
                <a:gd name="T5" fmla="*/ 0 h 3"/>
                <a:gd name="T6" fmla="*/ 2 w 2"/>
                <a:gd name="T7" fmla="*/ 1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cubicBezTo>
                    <a:pt x="2" y="1"/>
                    <a:pt x="2" y="1"/>
                    <a:pt x="2" y="0"/>
                  </a:cubicBezTo>
                  <a:cubicBezTo>
                    <a:pt x="2" y="0"/>
                    <a:pt x="2" y="0"/>
                    <a:pt x="2" y="0"/>
                  </a:cubicBezTo>
                  <a:cubicBezTo>
                    <a:pt x="0" y="1"/>
                    <a:pt x="0" y="3"/>
                    <a:pt x="2" y="1"/>
                  </a:cubicBezTo>
                  <a:cubicBezTo>
                    <a:pt x="2" y="1"/>
                    <a:pt x="2" y="1"/>
                    <a:pt x="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7" name="Freeform 2967"/>
            <p:cNvSpPr>
              <a:spLocks noChangeArrowheads="1"/>
            </p:cNvSpPr>
            <p:nvPr/>
          </p:nvSpPr>
          <p:spPr bwMode="auto">
            <a:xfrm>
              <a:off x="158750" y="106363"/>
              <a:ext cx="87313" cy="47625"/>
            </a:xfrm>
            <a:custGeom>
              <a:avLst/>
              <a:gdLst>
                <a:gd name="T0" fmla="*/ 1 w 15"/>
                <a:gd name="T1" fmla="*/ 8 h 8"/>
                <a:gd name="T2" fmla="*/ 15 w 15"/>
                <a:gd name="T3" fmla="*/ 1 h 8"/>
                <a:gd name="T4" fmla="*/ 15 w 15"/>
                <a:gd name="T5" fmla="*/ 0 h 8"/>
                <a:gd name="T6" fmla="*/ 0 w 15"/>
                <a:gd name="T7" fmla="*/ 8 h 8"/>
                <a:gd name="T8" fmla="*/ 1 w 15"/>
                <a:gd name="T9" fmla="*/ 8 h 8"/>
              </a:gdLst>
              <a:ahLst/>
              <a:cxnLst>
                <a:cxn ang="0">
                  <a:pos x="T0" y="T1"/>
                </a:cxn>
                <a:cxn ang="0">
                  <a:pos x="T2" y="T3"/>
                </a:cxn>
                <a:cxn ang="0">
                  <a:pos x="T4" y="T5"/>
                </a:cxn>
                <a:cxn ang="0">
                  <a:pos x="T6" y="T7"/>
                </a:cxn>
                <a:cxn ang="0">
                  <a:pos x="T8" y="T9"/>
                </a:cxn>
              </a:cxnLst>
              <a:rect l="0" t="0" r="r" b="b"/>
              <a:pathLst>
                <a:path w="15" h="8">
                  <a:moveTo>
                    <a:pt x="1" y="8"/>
                  </a:moveTo>
                  <a:cubicBezTo>
                    <a:pt x="5" y="5"/>
                    <a:pt x="10" y="3"/>
                    <a:pt x="15" y="1"/>
                  </a:cubicBezTo>
                  <a:cubicBezTo>
                    <a:pt x="15" y="0"/>
                    <a:pt x="15" y="0"/>
                    <a:pt x="15" y="0"/>
                  </a:cubicBezTo>
                  <a:cubicBezTo>
                    <a:pt x="10" y="3"/>
                    <a:pt x="5" y="5"/>
                    <a:pt x="0" y="8"/>
                  </a:cubicBezTo>
                  <a:cubicBezTo>
                    <a:pt x="0" y="8"/>
                    <a:pt x="1"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8" name="Freeform 2968"/>
            <p:cNvSpPr>
              <a:spLocks noChangeArrowheads="1"/>
            </p:cNvSpPr>
            <p:nvPr/>
          </p:nvSpPr>
          <p:spPr bwMode="auto">
            <a:xfrm>
              <a:off x="58738" y="165100"/>
              <a:ext cx="87313" cy="53975"/>
            </a:xfrm>
            <a:custGeom>
              <a:avLst/>
              <a:gdLst>
                <a:gd name="T0" fmla="*/ 0 w 15"/>
                <a:gd name="T1" fmla="*/ 9 h 9"/>
                <a:gd name="T2" fmla="*/ 14 w 15"/>
                <a:gd name="T3" fmla="*/ 0 h 9"/>
                <a:gd name="T4" fmla="*/ 14 w 15"/>
                <a:gd name="T5" fmla="*/ 0 h 9"/>
                <a:gd name="T6" fmla="*/ 0 w 15"/>
                <a:gd name="T7" fmla="*/ 9 h 9"/>
                <a:gd name="T8" fmla="*/ 0 w 15"/>
                <a:gd name="T9" fmla="*/ 9 h 9"/>
              </a:gdLst>
              <a:ahLst/>
              <a:cxnLst>
                <a:cxn ang="0">
                  <a:pos x="T0" y="T1"/>
                </a:cxn>
                <a:cxn ang="0">
                  <a:pos x="T2" y="T3"/>
                </a:cxn>
                <a:cxn ang="0">
                  <a:pos x="T4" y="T5"/>
                </a:cxn>
                <a:cxn ang="0">
                  <a:pos x="T6" y="T7"/>
                </a:cxn>
                <a:cxn ang="0">
                  <a:pos x="T8" y="T9"/>
                </a:cxn>
              </a:cxnLst>
              <a:rect l="0" t="0" r="r" b="b"/>
              <a:pathLst>
                <a:path w="15" h="9">
                  <a:moveTo>
                    <a:pt x="0" y="9"/>
                  </a:moveTo>
                  <a:cubicBezTo>
                    <a:pt x="5" y="6"/>
                    <a:pt x="10" y="3"/>
                    <a:pt x="14" y="0"/>
                  </a:cubicBezTo>
                  <a:cubicBezTo>
                    <a:pt x="15" y="0"/>
                    <a:pt x="14" y="0"/>
                    <a:pt x="14" y="0"/>
                  </a:cubicBezTo>
                  <a:cubicBezTo>
                    <a:pt x="9" y="3"/>
                    <a:pt x="5" y="6"/>
                    <a:pt x="0" y="9"/>
                  </a:cubicBezTo>
                  <a:cubicBezTo>
                    <a:pt x="0" y="9"/>
                    <a:pt x="0" y="9"/>
                    <a:pt x="0"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9" name="Freeform 2969"/>
            <p:cNvSpPr>
              <a:spLocks noChangeArrowheads="1"/>
            </p:cNvSpPr>
            <p:nvPr/>
          </p:nvSpPr>
          <p:spPr bwMode="auto">
            <a:xfrm>
              <a:off x="58738" y="165100"/>
              <a:ext cx="69850" cy="53975"/>
            </a:xfrm>
            <a:custGeom>
              <a:avLst/>
              <a:gdLst>
                <a:gd name="T0" fmla="*/ 12 w 12"/>
                <a:gd name="T1" fmla="*/ 0 h 9"/>
                <a:gd name="T2" fmla="*/ 0 w 12"/>
                <a:gd name="T3" fmla="*/ 9 h 9"/>
                <a:gd name="T4" fmla="*/ 0 w 12"/>
                <a:gd name="T5" fmla="*/ 9 h 9"/>
                <a:gd name="T6" fmla="*/ 12 w 12"/>
                <a:gd name="T7" fmla="*/ 0 h 9"/>
                <a:gd name="T8" fmla="*/ 12 w 12"/>
                <a:gd name="T9" fmla="*/ 0 h 9"/>
              </a:gdLst>
              <a:ahLst/>
              <a:cxnLst>
                <a:cxn ang="0">
                  <a:pos x="T0" y="T1"/>
                </a:cxn>
                <a:cxn ang="0">
                  <a:pos x="T2" y="T3"/>
                </a:cxn>
                <a:cxn ang="0">
                  <a:pos x="T4" y="T5"/>
                </a:cxn>
                <a:cxn ang="0">
                  <a:pos x="T6" y="T7"/>
                </a:cxn>
                <a:cxn ang="0">
                  <a:pos x="T8" y="T9"/>
                </a:cxn>
              </a:cxnLst>
              <a:rect l="0" t="0" r="r" b="b"/>
              <a:pathLst>
                <a:path w="12" h="9">
                  <a:moveTo>
                    <a:pt x="12" y="0"/>
                  </a:moveTo>
                  <a:cubicBezTo>
                    <a:pt x="8" y="3"/>
                    <a:pt x="4" y="6"/>
                    <a:pt x="0" y="9"/>
                  </a:cubicBezTo>
                  <a:cubicBezTo>
                    <a:pt x="0" y="9"/>
                    <a:pt x="0" y="9"/>
                    <a:pt x="0" y="9"/>
                  </a:cubicBezTo>
                  <a:cubicBezTo>
                    <a:pt x="4" y="6"/>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0" name="Freeform 2970"/>
            <p:cNvSpPr>
              <a:spLocks noChangeArrowheads="1"/>
            </p:cNvSpPr>
            <p:nvPr/>
          </p:nvSpPr>
          <p:spPr bwMode="auto">
            <a:xfrm>
              <a:off x="169863" y="100013"/>
              <a:ext cx="76200" cy="41275"/>
            </a:xfrm>
            <a:custGeom>
              <a:avLst/>
              <a:gdLst>
                <a:gd name="T0" fmla="*/ 13 w 13"/>
                <a:gd name="T1" fmla="*/ 0 h 7"/>
                <a:gd name="T2" fmla="*/ 0 w 13"/>
                <a:gd name="T3" fmla="*/ 7 h 7"/>
                <a:gd name="T4" fmla="*/ 0 w 13"/>
                <a:gd name="T5" fmla="*/ 7 h 7"/>
                <a:gd name="T6" fmla="*/ 13 w 13"/>
                <a:gd name="T7" fmla="*/ 0 h 7"/>
                <a:gd name="T8" fmla="*/ 13 w 13"/>
                <a:gd name="T9" fmla="*/ 0 h 7"/>
              </a:gdLst>
              <a:ahLst/>
              <a:cxnLst>
                <a:cxn ang="0">
                  <a:pos x="T0" y="T1"/>
                </a:cxn>
                <a:cxn ang="0">
                  <a:pos x="T2" y="T3"/>
                </a:cxn>
                <a:cxn ang="0">
                  <a:pos x="T4" y="T5"/>
                </a:cxn>
                <a:cxn ang="0">
                  <a:pos x="T6" y="T7"/>
                </a:cxn>
                <a:cxn ang="0">
                  <a:pos x="T8" y="T9"/>
                </a:cxn>
              </a:cxnLst>
              <a:rect l="0" t="0" r="r" b="b"/>
              <a:pathLst>
                <a:path w="13" h="7">
                  <a:moveTo>
                    <a:pt x="13" y="0"/>
                  </a:moveTo>
                  <a:cubicBezTo>
                    <a:pt x="8" y="2"/>
                    <a:pt x="4" y="4"/>
                    <a:pt x="0" y="7"/>
                  </a:cubicBezTo>
                  <a:cubicBezTo>
                    <a:pt x="0" y="7"/>
                    <a:pt x="0" y="7"/>
                    <a:pt x="0" y="7"/>
                  </a:cubicBezTo>
                  <a:cubicBezTo>
                    <a:pt x="4" y="5"/>
                    <a:pt x="9" y="2"/>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1" name="Freeform 2971"/>
            <p:cNvSpPr>
              <a:spLocks noChangeArrowheads="1"/>
            </p:cNvSpPr>
            <p:nvPr/>
          </p:nvSpPr>
          <p:spPr bwMode="auto">
            <a:xfrm>
              <a:off x="176213" y="88900"/>
              <a:ext cx="69850" cy="34925"/>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4"/>
                    <a:pt x="8" y="2"/>
                    <a:pt x="12" y="0"/>
                  </a:cubicBezTo>
                  <a:cubicBezTo>
                    <a:pt x="12" y="0"/>
                    <a:pt x="12" y="0"/>
                    <a:pt x="12" y="0"/>
                  </a:cubicBezTo>
                  <a:cubicBezTo>
                    <a:pt x="8"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2" name="Freeform 2972"/>
            <p:cNvSpPr>
              <a:spLocks noChangeArrowheads="1"/>
            </p:cNvSpPr>
            <p:nvPr/>
          </p:nvSpPr>
          <p:spPr bwMode="auto">
            <a:xfrm>
              <a:off x="41275" y="165100"/>
              <a:ext cx="69850" cy="41275"/>
            </a:xfrm>
            <a:custGeom>
              <a:avLst/>
              <a:gdLst>
                <a:gd name="T0" fmla="*/ 1 w 12"/>
                <a:gd name="T1" fmla="*/ 7 h 7"/>
                <a:gd name="T2" fmla="*/ 12 w 12"/>
                <a:gd name="T3" fmla="*/ 0 h 7"/>
                <a:gd name="T4" fmla="*/ 12 w 12"/>
                <a:gd name="T5" fmla="*/ 0 h 7"/>
                <a:gd name="T6" fmla="*/ 1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5" y="4"/>
                    <a:pt x="8" y="2"/>
                    <a:pt x="12" y="0"/>
                  </a:cubicBezTo>
                  <a:cubicBezTo>
                    <a:pt x="12" y="0"/>
                    <a:pt x="12" y="0"/>
                    <a:pt x="12" y="0"/>
                  </a:cubicBezTo>
                  <a:cubicBezTo>
                    <a:pt x="8" y="2"/>
                    <a:pt x="4" y="4"/>
                    <a:pt x="1"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3" name="Freeform 2973"/>
            <p:cNvSpPr>
              <a:spLocks noChangeArrowheads="1"/>
            </p:cNvSpPr>
            <p:nvPr/>
          </p:nvSpPr>
          <p:spPr bwMode="auto">
            <a:xfrm>
              <a:off x="41275" y="165100"/>
              <a:ext cx="69850" cy="41275"/>
            </a:xfrm>
            <a:custGeom>
              <a:avLst/>
              <a:gdLst>
                <a:gd name="T0" fmla="*/ 12 w 12"/>
                <a:gd name="T1" fmla="*/ 0 h 7"/>
                <a:gd name="T2" fmla="*/ 0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0" y="7"/>
                  </a:cubicBezTo>
                  <a:cubicBezTo>
                    <a:pt x="0" y="7"/>
                    <a:pt x="1" y="7"/>
                    <a:pt x="1" y="7"/>
                  </a:cubicBezTo>
                  <a:cubicBezTo>
                    <a:pt x="4" y="5"/>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4" name="Freeform 2974"/>
            <p:cNvSpPr>
              <a:spLocks noChangeArrowheads="1"/>
            </p:cNvSpPr>
            <p:nvPr/>
          </p:nvSpPr>
          <p:spPr bwMode="auto">
            <a:xfrm>
              <a:off x="176213" y="88900"/>
              <a:ext cx="58738" cy="34925"/>
            </a:xfrm>
            <a:custGeom>
              <a:avLst/>
              <a:gdLst>
                <a:gd name="T0" fmla="*/ 9 w 10"/>
                <a:gd name="T1" fmla="*/ 0 h 6"/>
                <a:gd name="T2" fmla="*/ 0 w 10"/>
                <a:gd name="T3" fmla="*/ 5 h 6"/>
                <a:gd name="T4" fmla="*/ 1 w 10"/>
                <a:gd name="T5" fmla="*/ 5 h 6"/>
                <a:gd name="T6" fmla="*/ 9 w 10"/>
                <a:gd name="T7" fmla="*/ 0 h 6"/>
                <a:gd name="T8" fmla="*/ 9 w 10"/>
                <a:gd name="T9" fmla="*/ 0 h 6"/>
              </a:gdLst>
              <a:ahLst/>
              <a:cxnLst>
                <a:cxn ang="0">
                  <a:pos x="T0" y="T1"/>
                </a:cxn>
                <a:cxn ang="0">
                  <a:pos x="T2" y="T3"/>
                </a:cxn>
                <a:cxn ang="0">
                  <a:pos x="T4" y="T5"/>
                </a:cxn>
                <a:cxn ang="0">
                  <a:pos x="T6" y="T7"/>
                </a:cxn>
                <a:cxn ang="0">
                  <a:pos x="T8" y="T9"/>
                </a:cxn>
              </a:cxnLst>
              <a:rect l="0" t="0" r="r" b="b"/>
              <a:pathLst>
                <a:path w="10" h="6">
                  <a:moveTo>
                    <a:pt x="9" y="0"/>
                  </a:moveTo>
                  <a:cubicBezTo>
                    <a:pt x="6" y="2"/>
                    <a:pt x="3" y="4"/>
                    <a:pt x="0" y="5"/>
                  </a:cubicBezTo>
                  <a:cubicBezTo>
                    <a:pt x="0" y="5"/>
                    <a:pt x="0" y="6"/>
                    <a:pt x="1" y="5"/>
                  </a:cubicBezTo>
                  <a:cubicBezTo>
                    <a:pt x="3" y="4"/>
                    <a:pt x="6" y="2"/>
                    <a:pt x="9" y="0"/>
                  </a:cubicBezTo>
                  <a:cubicBezTo>
                    <a:pt x="10"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5" name="Freeform 2975"/>
            <p:cNvSpPr>
              <a:spLocks noChangeArrowheads="1"/>
            </p:cNvSpPr>
            <p:nvPr/>
          </p:nvSpPr>
          <p:spPr bwMode="auto">
            <a:xfrm>
              <a:off x="176213" y="82550"/>
              <a:ext cx="52388" cy="30162"/>
            </a:xfrm>
            <a:custGeom>
              <a:avLst/>
              <a:gdLst>
                <a:gd name="T0" fmla="*/ 0 w 9"/>
                <a:gd name="T1" fmla="*/ 5 h 5"/>
                <a:gd name="T2" fmla="*/ 8 w 9"/>
                <a:gd name="T3" fmla="*/ 1 h 5"/>
                <a:gd name="T4" fmla="*/ 8 w 9"/>
                <a:gd name="T5" fmla="*/ 0 h 5"/>
                <a:gd name="T6" fmla="*/ 0 w 9"/>
                <a:gd name="T7" fmla="*/ 5 h 5"/>
                <a:gd name="T8" fmla="*/ 0 w 9"/>
                <a:gd name="T9" fmla="*/ 5 h 5"/>
              </a:gdLst>
              <a:ahLst/>
              <a:cxnLst>
                <a:cxn ang="0">
                  <a:pos x="T0" y="T1"/>
                </a:cxn>
                <a:cxn ang="0">
                  <a:pos x="T2" y="T3"/>
                </a:cxn>
                <a:cxn ang="0">
                  <a:pos x="T4" y="T5"/>
                </a:cxn>
                <a:cxn ang="0">
                  <a:pos x="T6" y="T7"/>
                </a:cxn>
                <a:cxn ang="0">
                  <a:pos x="T8" y="T9"/>
                </a:cxn>
              </a:cxnLst>
              <a:rect l="0" t="0" r="r" b="b"/>
              <a:pathLst>
                <a:path w="9" h="5">
                  <a:moveTo>
                    <a:pt x="0" y="5"/>
                  </a:moveTo>
                  <a:cubicBezTo>
                    <a:pt x="3" y="4"/>
                    <a:pt x="6" y="2"/>
                    <a:pt x="8" y="1"/>
                  </a:cubicBezTo>
                  <a:cubicBezTo>
                    <a:pt x="9" y="1"/>
                    <a:pt x="8" y="0"/>
                    <a:pt x="8" y="0"/>
                  </a:cubicBezTo>
                  <a:cubicBezTo>
                    <a:pt x="6" y="2"/>
                    <a:pt x="3"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6" name="Freeform 2976"/>
            <p:cNvSpPr>
              <a:spLocks noChangeArrowheads="1"/>
            </p:cNvSpPr>
            <p:nvPr/>
          </p:nvSpPr>
          <p:spPr bwMode="auto">
            <a:xfrm>
              <a:off x="34925" y="153988"/>
              <a:ext cx="65088" cy="41275"/>
            </a:xfrm>
            <a:custGeom>
              <a:avLst/>
              <a:gdLst>
                <a:gd name="T0" fmla="*/ 9 w 11"/>
                <a:gd name="T1" fmla="*/ 0 h 7"/>
                <a:gd name="T2" fmla="*/ 0 w 11"/>
                <a:gd name="T3" fmla="*/ 7 h 7"/>
                <a:gd name="T4" fmla="*/ 0 w 11"/>
                <a:gd name="T5" fmla="*/ 7 h 7"/>
                <a:gd name="T6" fmla="*/ 2 w 11"/>
                <a:gd name="T7" fmla="*/ 6 h 7"/>
                <a:gd name="T8" fmla="*/ 0 w 11"/>
                <a:gd name="T9" fmla="*/ 7 h 7"/>
                <a:gd name="T10" fmla="*/ 0 w 11"/>
                <a:gd name="T11" fmla="*/ 7 h 7"/>
                <a:gd name="T12" fmla="*/ 11 w 11"/>
                <a:gd name="T13" fmla="*/ 1 h 7"/>
                <a:gd name="T14" fmla="*/ 11 w 11"/>
                <a:gd name="T15" fmla="*/ 1 h 7"/>
                <a:gd name="T16" fmla="*/ 4 w 11"/>
                <a:gd name="T17" fmla="*/ 5 h 7"/>
                <a:gd name="T18" fmla="*/ 1 w 11"/>
                <a:gd name="T19" fmla="*/ 6 h 7"/>
                <a:gd name="T20" fmla="*/ 0 w 11"/>
                <a:gd name="T21" fmla="*/ 7 h 7"/>
                <a:gd name="T22" fmla="*/ 1 w 11"/>
                <a:gd name="T23" fmla="*/ 6 h 7"/>
                <a:gd name="T24" fmla="*/ 1 w 11"/>
                <a:gd name="T25" fmla="*/ 7 h 7"/>
                <a:gd name="T26" fmla="*/ 1 w 11"/>
                <a:gd name="T27" fmla="*/ 7 h 7"/>
                <a:gd name="T28" fmla="*/ 4 w 11"/>
                <a:gd name="T29" fmla="*/ 4 h 7"/>
                <a:gd name="T30" fmla="*/ 9 w 11"/>
                <a:gd name="T31" fmla="*/ 0 h 7"/>
                <a:gd name="T32" fmla="*/ 9 w 11"/>
                <a:gd name="T3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7">
                  <a:moveTo>
                    <a:pt x="9" y="0"/>
                  </a:moveTo>
                  <a:cubicBezTo>
                    <a:pt x="6" y="2"/>
                    <a:pt x="3" y="4"/>
                    <a:pt x="0" y="7"/>
                  </a:cubicBezTo>
                  <a:cubicBezTo>
                    <a:pt x="0" y="7"/>
                    <a:pt x="0" y="7"/>
                    <a:pt x="0" y="7"/>
                  </a:cubicBezTo>
                  <a:cubicBezTo>
                    <a:pt x="1" y="7"/>
                    <a:pt x="3" y="7"/>
                    <a:pt x="2" y="6"/>
                  </a:cubicBezTo>
                  <a:cubicBezTo>
                    <a:pt x="2" y="5"/>
                    <a:pt x="0" y="7"/>
                    <a:pt x="0" y="7"/>
                  </a:cubicBezTo>
                  <a:cubicBezTo>
                    <a:pt x="0" y="7"/>
                    <a:pt x="0" y="7"/>
                    <a:pt x="0" y="7"/>
                  </a:cubicBezTo>
                  <a:cubicBezTo>
                    <a:pt x="4" y="5"/>
                    <a:pt x="7" y="3"/>
                    <a:pt x="11" y="1"/>
                  </a:cubicBezTo>
                  <a:cubicBezTo>
                    <a:pt x="11" y="1"/>
                    <a:pt x="11" y="1"/>
                    <a:pt x="11" y="1"/>
                  </a:cubicBezTo>
                  <a:cubicBezTo>
                    <a:pt x="9" y="2"/>
                    <a:pt x="7" y="4"/>
                    <a:pt x="4" y="5"/>
                  </a:cubicBezTo>
                  <a:cubicBezTo>
                    <a:pt x="3" y="5"/>
                    <a:pt x="2" y="6"/>
                    <a:pt x="1" y="6"/>
                  </a:cubicBezTo>
                  <a:cubicBezTo>
                    <a:pt x="1" y="6"/>
                    <a:pt x="1" y="7"/>
                    <a:pt x="0" y="7"/>
                  </a:cubicBezTo>
                  <a:cubicBezTo>
                    <a:pt x="1" y="7"/>
                    <a:pt x="1" y="6"/>
                    <a:pt x="1" y="6"/>
                  </a:cubicBezTo>
                  <a:cubicBezTo>
                    <a:pt x="2" y="7"/>
                    <a:pt x="1" y="7"/>
                    <a:pt x="1" y="7"/>
                  </a:cubicBezTo>
                  <a:cubicBezTo>
                    <a:pt x="0" y="7"/>
                    <a:pt x="0" y="7"/>
                    <a:pt x="1" y="7"/>
                  </a:cubicBezTo>
                  <a:cubicBezTo>
                    <a:pt x="2" y="6"/>
                    <a:pt x="3" y="5"/>
                    <a:pt x="4" y="4"/>
                  </a:cubicBezTo>
                  <a:cubicBezTo>
                    <a:pt x="5" y="3"/>
                    <a:pt x="7" y="1"/>
                    <a:pt x="9" y="0"/>
                  </a:cubicBezTo>
                  <a:cubicBezTo>
                    <a:pt x="9"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7" name="Freeform 2977"/>
            <p:cNvSpPr>
              <a:spLocks noChangeArrowheads="1"/>
            </p:cNvSpPr>
            <p:nvPr/>
          </p:nvSpPr>
          <p:spPr bwMode="auto">
            <a:xfrm>
              <a:off x="169863" y="65088"/>
              <a:ext cx="58738" cy="34925"/>
            </a:xfrm>
            <a:custGeom>
              <a:avLst/>
              <a:gdLst>
                <a:gd name="T0" fmla="*/ 10 w 10"/>
                <a:gd name="T1" fmla="*/ 0 h 6"/>
                <a:gd name="T2" fmla="*/ 1 w 10"/>
                <a:gd name="T3" fmla="*/ 6 h 6"/>
                <a:gd name="T4" fmla="*/ 1 w 10"/>
                <a:gd name="T5" fmla="*/ 6 h 6"/>
                <a:gd name="T6" fmla="*/ 10 w 10"/>
                <a:gd name="T7" fmla="*/ 0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4" y="4"/>
                    <a:pt x="1" y="6"/>
                  </a:cubicBezTo>
                  <a:cubicBezTo>
                    <a:pt x="0" y="6"/>
                    <a:pt x="1" y="6"/>
                    <a:pt x="1" y="6"/>
                  </a:cubicBezTo>
                  <a:cubicBezTo>
                    <a:pt x="4" y="4"/>
                    <a:pt x="7" y="2"/>
                    <a:pt x="10" y="0"/>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8" name="Freeform 2978"/>
            <p:cNvSpPr>
              <a:spLocks noChangeArrowheads="1"/>
            </p:cNvSpPr>
            <p:nvPr/>
          </p:nvSpPr>
          <p:spPr bwMode="auto">
            <a:xfrm>
              <a:off x="163513" y="58738"/>
              <a:ext cx="65088" cy="30162"/>
            </a:xfrm>
            <a:custGeom>
              <a:avLst/>
              <a:gdLst>
                <a:gd name="T0" fmla="*/ 1 w 11"/>
                <a:gd name="T1" fmla="*/ 5 h 5"/>
                <a:gd name="T2" fmla="*/ 11 w 11"/>
                <a:gd name="T3" fmla="*/ 0 h 5"/>
                <a:gd name="T4" fmla="*/ 11 w 11"/>
                <a:gd name="T5" fmla="*/ 0 h 5"/>
                <a:gd name="T6" fmla="*/ 0 w 11"/>
                <a:gd name="T7" fmla="*/ 5 h 5"/>
                <a:gd name="T8" fmla="*/ 1 w 11"/>
                <a:gd name="T9" fmla="*/ 5 h 5"/>
              </a:gdLst>
              <a:ahLst/>
              <a:cxnLst>
                <a:cxn ang="0">
                  <a:pos x="T0" y="T1"/>
                </a:cxn>
                <a:cxn ang="0">
                  <a:pos x="T2" y="T3"/>
                </a:cxn>
                <a:cxn ang="0">
                  <a:pos x="T4" y="T5"/>
                </a:cxn>
                <a:cxn ang="0">
                  <a:pos x="T6" y="T7"/>
                </a:cxn>
                <a:cxn ang="0">
                  <a:pos x="T8" y="T9"/>
                </a:cxn>
              </a:cxnLst>
              <a:rect l="0" t="0" r="r" b="b"/>
              <a:pathLst>
                <a:path w="11" h="5">
                  <a:moveTo>
                    <a:pt x="1" y="5"/>
                  </a:moveTo>
                  <a:cubicBezTo>
                    <a:pt x="4" y="3"/>
                    <a:pt x="7" y="1"/>
                    <a:pt x="11" y="0"/>
                  </a:cubicBezTo>
                  <a:cubicBezTo>
                    <a:pt x="11" y="0"/>
                    <a:pt x="11" y="0"/>
                    <a:pt x="11" y="0"/>
                  </a:cubicBezTo>
                  <a:cubicBezTo>
                    <a:pt x="7" y="1"/>
                    <a:pt x="4" y="3"/>
                    <a:pt x="0" y="5"/>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9" name="Freeform 2979"/>
            <p:cNvSpPr>
              <a:spLocks noChangeArrowheads="1"/>
            </p:cNvSpPr>
            <p:nvPr/>
          </p:nvSpPr>
          <p:spPr bwMode="auto">
            <a:xfrm>
              <a:off x="41275" y="136525"/>
              <a:ext cx="34925" cy="22225"/>
            </a:xfrm>
            <a:custGeom>
              <a:avLst/>
              <a:gdLst>
                <a:gd name="T0" fmla="*/ 0 w 6"/>
                <a:gd name="T1" fmla="*/ 4 h 4"/>
                <a:gd name="T2" fmla="*/ 6 w 6"/>
                <a:gd name="T3" fmla="*/ 0 h 4"/>
                <a:gd name="T4" fmla="*/ 6 w 6"/>
                <a:gd name="T5" fmla="*/ 0 h 4"/>
                <a:gd name="T6" fmla="*/ 0 w 6"/>
                <a:gd name="T7" fmla="*/ 4 h 4"/>
                <a:gd name="T8" fmla="*/ 0 w 6"/>
                <a:gd name="T9" fmla="*/ 4 h 4"/>
              </a:gdLst>
              <a:ahLst/>
              <a:cxnLst>
                <a:cxn ang="0">
                  <a:pos x="T0" y="T1"/>
                </a:cxn>
                <a:cxn ang="0">
                  <a:pos x="T2" y="T3"/>
                </a:cxn>
                <a:cxn ang="0">
                  <a:pos x="T4" y="T5"/>
                </a:cxn>
                <a:cxn ang="0">
                  <a:pos x="T6" y="T7"/>
                </a:cxn>
                <a:cxn ang="0">
                  <a:pos x="T8" y="T9"/>
                </a:cxn>
              </a:cxnLst>
              <a:rect l="0" t="0" r="r" b="b"/>
              <a:pathLst>
                <a:path w="6" h="4">
                  <a:moveTo>
                    <a:pt x="0" y="4"/>
                  </a:moveTo>
                  <a:cubicBezTo>
                    <a:pt x="2" y="3"/>
                    <a:pt x="4" y="2"/>
                    <a:pt x="6" y="0"/>
                  </a:cubicBezTo>
                  <a:cubicBezTo>
                    <a:pt x="6" y="0"/>
                    <a:pt x="6" y="0"/>
                    <a:pt x="6" y="0"/>
                  </a:cubicBezTo>
                  <a:cubicBezTo>
                    <a:pt x="4" y="2"/>
                    <a:pt x="2"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0" name="Freeform 2980"/>
            <p:cNvSpPr>
              <a:spLocks noChangeArrowheads="1"/>
            </p:cNvSpPr>
            <p:nvPr/>
          </p:nvSpPr>
          <p:spPr bwMode="auto">
            <a:xfrm>
              <a:off x="34925" y="136525"/>
              <a:ext cx="41275" cy="22225"/>
            </a:xfrm>
            <a:custGeom>
              <a:avLst/>
              <a:gdLst>
                <a:gd name="T0" fmla="*/ 7 w 7"/>
                <a:gd name="T1" fmla="*/ 0 h 4"/>
                <a:gd name="T2" fmla="*/ 0 w 7"/>
                <a:gd name="T3" fmla="*/ 4 h 4"/>
                <a:gd name="T4" fmla="*/ 0 w 7"/>
                <a:gd name="T5" fmla="*/ 4 h 4"/>
                <a:gd name="T6" fmla="*/ 7 w 7"/>
                <a:gd name="T7" fmla="*/ 0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5" y="1"/>
                    <a:pt x="2" y="3"/>
                    <a:pt x="0" y="4"/>
                  </a:cubicBezTo>
                  <a:cubicBezTo>
                    <a:pt x="0" y="4"/>
                    <a:pt x="0" y="4"/>
                    <a:pt x="0" y="4"/>
                  </a:cubicBezTo>
                  <a:cubicBezTo>
                    <a:pt x="3" y="3"/>
                    <a:pt x="5" y="1"/>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1" name="Freeform 2981"/>
            <p:cNvSpPr>
              <a:spLocks noChangeArrowheads="1"/>
            </p:cNvSpPr>
            <p:nvPr/>
          </p:nvSpPr>
          <p:spPr bwMode="auto">
            <a:xfrm>
              <a:off x="158750" y="47625"/>
              <a:ext cx="63500" cy="34925"/>
            </a:xfrm>
            <a:custGeom>
              <a:avLst/>
              <a:gdLst>
                <a:gd name="T0" fmla="*/ 11 w 11"/>
                <a:gd name="T1" fmla="*/ 0 h 6"/>
                <a:gd name="T2" fmla="*/ 0 w 11"/>
                <a:gd name="T3" fmla="*/ 6 h 6"/>
                <a:gd name="T4" fmla="*/ 0 w 11"/>
                <a:gd name="T5" fmla="*/ 6 h 6"/>
                <a:gd name="T6" fmla="*/ 11 w 11"/>
                <a:gd name="T7" fmla="*/ 0 h 6"/>
                <a:gd name="T8" fmla="*/ 11 w 11"/>
                <a:gd name="T9" fmla="*/ 0 h 6"/>
              </a:gdLst>
              <a:ahLst/>
              <a:cxnLst>
                <a:cxn ang="0">
                  <a:pos x="T0" y="T1"/>
                </a:cxn>
                <a:cxn ang="0">
                  <a:pos x="T2" y="T3"/>
                </a:cxn>
                <a:cxn ang="0">
                  <a:pos x="T4" y="T5"/>
                </a:cxn>
                <a:cxn ang="0">
                  <a:pos x="T6" y="T7"/>
                </a:cxn>
                <a:cxn ang="0">
                  <a:pos x="T8" y="T9"/>
                </a:cxn>
              </a:cxnLst>
              <a:rect l="0" t="0" r="r" b="b"/>
              <a:pathLst>
                <a:path w="11" h="6">
                  <a:moveTo>
                    <a:pt x="11" y="0"/>
                  </a:moveTo>
                  <a:cubicBezTo>
                    <a:pt x="7" y="2"/>
                    <a:pt x="4" y="4"/>
                    <a:pt x="0" y="6"/>
                  </a:cubicBezTo>
                  <a:cubicBezTo>
                    <a:pt x="0" y="6"/>
                    <a:pt x="0" y="6"/>
                    <a:pt x="0" y="6"/>
                  </a:cubicBezTo>
                  <a:cubicBezTo>
                    <a:pt x="4" y="4"/>
                    <a:pt x="7" y="2"/>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2" name="Freeform 2982"/>
            <p:cNvSpPr>
              <a:spLocks noChangeArrowheads="1"/>
            </p:cNvSpPr>
            <p:nvPr/>
          </p:nvSpPr>
          <p:spPr bwMode="auto">
            <a:xfrm>
              <a:off x="141288" y="41275"/>
              <a:ext cx="76200" cy="34925"/>
            </a:xfrm>
            <a:custGeom>
              <a:avLst/>
              <a:gdLst>
                <a:gd name="T0" fmla="*/ 0 w 13"/>
                <a:gd name="T1" fmla="*/ 6 h 6"/>
                <a:gd name="T2" fmla="*/ 13 w 13"/>
                <a:gd name="T3" fmla="*/ 0 h 6"/>
                <a:gd name="T4" fmla="*/ 13 w 13"/>
                <a:gd name="T5" fmla="*/ 0 h 6"/>
                <a:gd name="T6" fmla="*/ 0 w 13"/>
                <a:gd name="T7" fmla="*/ 6 h 6"/>
                <a:gd name="T8" fmla="*/ 0 w 13"/>
                <a:gd name="T9" fmla="*/ 6 h 6"/>
              </a:gdLst>
              <a:ahLst/>
              <a:cxnLst>
                <a:cxn ang="0">
                  <a:pos x="T0" y="T1"/>
                </a:cxn>
                <a:cxn ang="0">
                  <a:pos x="T2" y="T3"/>
                </a:cxn>
                <a:cxn ang="0">
                  <a:pos x="T4" y="T5"/>
                </a:cxn>
                <a:cxn ang="0">
                  <a:pos x="T6" y="T7"/>
                </a:cxn>
                <a:cxn ang="0">
                  <a:pos x="T8" y="T9"/>
                </a:cxn>
              </a:cxnLst>
              <a:rect l="0" t="0" r="r" b="b"/>
              <a:pathLst>
                <a:path w="13" h="6">
                  <a:moveTo>
                    <a:pt x="0" y="6"/>
                  </a:moveTo>
                  <a:cubicBezTo>
                    <a:pt x="4" y="4"/>
                    <a:pt x="9" y="2"/>
                    <a:pt x="13" y="0"/>
                  </a:cubicBezTo>
                  <a:cubicBezTo>
                    <a:pt x="13" y="0"/>
                    <a:pt x="13" y="0"/>
                    <a:pt x="13" y="0"/>
                  </a:cubicBezTo>
                  <a:cubicBezTo>
                    <a:pt x="8"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3" name="Freeform 2983"/>
            <p:cNvSpPr>
              <a:spLocks noChangeArrowheads="1"/>
            </p:cNvSpPr>
            <p:nvPr/>
          </p:nvSpPr>
          <p:spPr bwMode="auto">
            <a:xfrm>
              <a:off x="11113" y="112713"/>
              <a:ext cx="71438" cy="34925"/>
            </a:xfrm>
            <a:custGeom>
              <a:avLst/>
              <a:gdLst>
                <a:gd name="T0" fmla="*/ 1 w 12"/>
                <a:gd name="T1" fmla="*/ 6 h 6"/>
                <a:gd name="T2" fmla="*/ 12 w 12"/>
                <a:gd name="T3" fmla="*/ 0 h 6"/>
                <a:gd name="T4" fmla="*/ 12 w 12"/>
                <a:gd name="T5" fmla="*/ 0 h 6"/>
                <a:gd name="T6" fmla="*/ 0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2" y="0"/>
                  </a:cubicBezTo>
                  <a:cubicBezTo>
                    <a:pt x="12" y="0"/>
                    <a:pt x="12" y="0"/>
                    <a:pt x="12" y="0"/>
                  </a:cubicBezTo>
                  <a:cubicBezTo>
                    <a:pt x="8" y="2"/>
                    <a:pt x="4" y="4"/>
                    <a:pt x="0" y="6"/>
                  </a:cubicBezTo>
                  <a:cubicBezTo>
                    <a:pt x="0"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4" name="Freeform 2984"/>
            <p:cNvSpPr>
              <a:spLocks noChangeArrowheads="1"/>
            </p:cNvSpPr>
            <p:nvPr/>
          </p:nvSpPr>
          <p:spPr bwMode="auto">
            <a:xfrm>
              <a:off x="11113" y="106363"/>
              <a:ext cx="71438" cy="41275"/>
            </a:xfrm>
            <a:custGeom>
              <a:avLst/>
              <a:gdLst>
                <a:gd name="T0" fmla="*/ 12 w 12"/>
                <a:gd name="T1" fmla="*/ 0 h 7"/>
                <a:gd name="T2" fmla="*/ 0 w 12"/>
                <a:gd name="T3" fmla="*/ 7 h 7"/>
                <a:gd name="T4" fmla="*/ 0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4"/>
                    <a:pt x="0" y="7"/>
                  </a:cubicBezTo>
                  <a:cubicBezTo>
                    <a:pt x="0" y="7"/>
                    <a:pt x="0" y="7"/>
                    <a:pt x="0" y="7"/>
                  </a:cubicBezTo>
                  <a:cubicBezTo>
                    <a:pt x="4" y="4"/>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5" name="Freeform 2985"/>
            <p:cNvSpPr>
              <a:spLocks noChangeArrowheads="1"/>
            </p:cNvSpPr>
            <p:nvPr/>
          </p:nvSpPr>
          <p:spPr bwMode="auto">
            <a:xfrm>
              <a:off x="128588" y="30163"/>
              <a:ext cx="76200" cy="46037"/>
            </a:xfrm>
            <a:custGeom>
              <a:avLst/>
              <a:gdLst>
                <a:gd name="T0" fmla="*/ 13 w 13"/>
                <a:gd name="T1" fmla="*/ 0 h 8"/>
                <a:gd name="T2" fmla="*/ 0 w 13"/>
                <a:gd name="T3" fmla="*/ 8 h 8"/>
                <a:gd name="T4" fmla="*/ 0 w 13"/>
                <a:gd name="T5" fmla="*/ 8 h 8"/>
                <a:gd name="T6" fmla="*/ 13 w 13"/>
                <a:gd name="T7" fmla="*/ 0 h 8"/>
                <a:gd name="T8" fmla="*/ 13 w 13"/>
                <a:gd name="T9" fmla="*/ 0 h 8"/>
              </a:gdLst>
              <a:ahLst/>
              <a:cxnLst>
                <a:cxn ang="0">
                  <a:pos x="T0" y="T1"/>
                </a:cxn>
                <a:cxn ang="0">
                  <a:pos x="T2" y="T3"/>
                </a:cxn>
                <a:cxn ang="0">
                  <a:pos x="T4" y="T5"/>
                </a:cxn>
                <a:cxn ang="0">
                  <a:pos x="T6" y="T7"/>
                </a:cxn>
                <a:cxn ang="0">
                  <a:pos x="T8" y="T9"/>
                </a:cxn>
              </a:cxnLst>
              <a:rect l="0" t="0" r="r" b="b"/>
              <a:pathLst>
                <a:path w="13" h="8">
                  <a:moveTo>
                    <a:pt x="13" y="0"/>
                  </a:moveTo>
                  <a:cubicBezTo>
                    <a:pt x="9" y="3"/>
                    <a:pt x="4" y="6"/>
                    <a:pt x="0" y="8"/>
                  </a:cubicBezTo>
                  <a:cubicBezTo>
                    <a:pt x="0" y="8"/>
                    <a:pt x="0" y="8"/>
                    <a:pt x="0" y="8"/>
                  </a:cubicBezTo>
                  <a:cubicBezTo>
                    <a:pt x="5" y="6"/>
                    <a:pt x="9" y="3"/>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6" name="Freeform 2986"/>
            <p:cNvSpPr>
              <a:spLocks noChangeArrowheads="1"/>
            </p:cNvSpPr>
            <p:nvPr/>
          </p:nvSpPr>
          <p:spPr bwMode="auto">
            <a:xfrm>
              <a:off x="11113" y="23813"/>
              <a:ext cx="188913" cy="100012"/>
            </a:xfrm>
            <a:custGeom>
              <a:avLst/>
              <a:gdLst>
                <a:gd name="T0" fmla="*/ 0 w 32"/>
                <a:gd name="T1" fmla="*/ 17 h 17"/>
                <a:gd name="T2" fmla="*/ 32 w 32"/>
                <a:gd name="T3" fmla="*/ 0 h 17"/>
                <a:gd name="T4" fmla="*/ 32 w 32"/>
                <a:gd name="T5" fmla="*/ 0 h 17"/>
                <a:gd name="T6" fmla="*/ 0 w 32"/>
                <a:gd name="T7" fmla="*/ 17 h 17"/>
                <a:gd name="T8" fmla="*/ 0 w 32"/>
                <a:gd name="T9" fmla="*/ 17 h 17"/>
              </a:gdLst>
              <a:ahLst/>
              <a:cxnLst>
                <a:cxn ang="0">
                  <a:pos x="T0" y="T1"/>
                </a:cxn>
                <a:cxn ang="0">
                  <a:pos x="T2" y="T3"/>
                </a:cxn>
                <a:cxn ang="0">
                  <a:pos x="T4" y="T5"/>
                </a:cxn>
                <a:cxn ang="0">
                  <a:pos x="T6" y="T7"/>
                </a:cxn>
                <a:cxn ang="0">
                  <a:pos x="T8" y="T9"/>
                </a:cxn>
              </a:cxnLst>
              <a:rect l="0" t="0" r="r" b="b"/>
              <a:pathLst>
                <a:path w="32" h="17">
                  <a:moveTo>
                    <a:pt x="0" y="17"/>
                  </a:moveTo>
                  <a:cubicBezTo>
                    <a:pt x="11" y="11"/>
                    <a:pt x="21" y="5"/>
                    <a:pt x="32" y="0"/>
                  </a:cubicBezTo>
                  <a:cubicBezTo>
                    <a:pt x="32" y="0"/>
                    <a:pt x="32" y="0"/>
                    <a:pt x="32" y="0"/>
                  </a:cubicBezTo>
                  <a:cubicBezTo>
                    <a:pt x="21" y="5"/>
                    <a:pt x="11" y="11"/>
                    <a:pt x="0" y="17"/>
                  </a:cubicBezTo>
                  <a:cubicBezTo>
                    <a:pt x="0" y="17"/>
                    <a:pt x="0" y="17"/>
                    <a:pt x="0" y="1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7" name="Freeform 2987"/>
            <p:cNvSpPr>
              <a:spLocks noChangeArrowheads="1"/>
            </p:cNvSpPr>
            <p:nvPr/>
          </p:nvSpPr>
          <p:spPr bwMode="auto">
            <a:xfrm>
              <a:off x="11113" y="17463"/>
              <a:ext cx="152400" cy="100012"/>
            </a:xfrm>
            <a:custGeom>
              <a:avLst/>
              <a:gdLst>
                <a:gd name="T0" fmla="*/ 26 w 26"/>
                <a:gd name="T1" fmla="*/ 0 h 17"/>
                <a:gd name="T2" fmla="*/ 0 w 26"/>
                <a:gd name="T3" fmla="*/ 16 h 17"/>
                <a:gd name="T4" fmla="*/ 0 w 26"/>
                <a:gd name="T5" fmla="*/ 17 h 17"/>
                <a:gd name="T6" fmla="*/ 26 w 26"/>
                <a:gd name="T7" fmla="*/ 1 h 17"/>
                <a:gd name="T8" fmla="*/ 26 w 26"/>
                <a:gd name="T9" fmla="*/ 0 h 17"/>
              </a:gdLst>
              <a:ahLst/>
              <a:cxnLst>
                <a:cxn ang="0">
                  <a:pos x="T0" y="T1"/>
                </a:cxn>
                <a:cxn ang="0">
                  <a:pos x="T2" y="T3"/>
                </a:cxn>
                <a:cxn ang="0">
                  <a:pos x="T4" y="T5"/>
                </a:cxn>
                <a:cxn ang="0">
                  <a:pos x="T6" y="T7"/>
                </a:cxn>
                <a:cxn ang="0">
                  <a:pos x="T8" y="T9"/>
                </a:cxn>
              </a:cxnLst>
              <a:rect l="0" t="0" r="r" b="b"/>
              <a:pathLst>
                <a:path w="26" h="17">
                  <a:moveTo>
                    <a:pt x="26" y="0"/>
                  </a:moveTo>
                  <a:cubicBezTo>
                    <a:pt x="17" y="6"/>
                    <a:pt x="8" y="11"/>
                    <a:pt x="0" y="16"/>
                  </a:cubicBezTo>
                  <a:cubicBezTo>
                    <a:pt x="0" y="17"/>
                    <a:pt x="0" y="17"/>
                    <a:pt x="0" y="17"/>
                  </a:cubicBezTo>
                  <a:cubicBezTo>
                    <a:pt x="8" y="11"/>
                    <a:pt x="17" y="6"/>
                    <a:pt x="26" y="1"/>
                  </a:cubicBezTo>
                  <a:cubicBezTo>
                    <a:pt x="26"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8" name="Freeform 2988"/>
            <p:cNvSpPr>
              <a:spLocks noChangeArrowheads="1"/>
            </p:cNvSpPr>
            <p:nvPr/>
          </p:nvSpPr>
          <p:spPr bwMode="auto">
            <a:xfrm>
              <a:off x="152400" y="17463"/>
              <a:ext cx="11113" cy="6350"/>
            </a:xfrm>
            <a:custGeom>
              <a:avLst/>
              <a:gdLst>
                <a:gd name="T0" fmla="*/ 2 w 2"/>
                <a:gd name="T1" fmla="*/ 0 h 1"/>
                <a:gd name="T2" fmla="*/ 2 w 2"/>
                <a:gd name="T3" fmla="*/ 0 h 1"/>
                <a:gd name="T4" fmla="*/ 2 w 2"/>
                <a:gd name="T5" fmla="*/ 0 h 1"/>
                <a:gd name="T6" fmla="*/ 0 w 2"/>
                <a:gd name="T7" fmla="*/ 1 h 1"/>
                <a:gd name="T8" fmla="*/ 2 w 2"/>
                <a:gd name="T9" fmla="*/ 0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2" y="0"/>
                    <a:pt x="2" y="0"/>
                    <a:pt x="2" y="0"/>
                  </a:cubicBezTo>
                  <a:cubicBezTo>
                    <a:pt x="2" y="0"/>
                    <a:pt x="2" y="0"/>
                    <a:pt x="2" y="0"/>
                  </a:cubicBezTo>
                  <a:cubicBezTo>
                    <a:pt x="2" y="0"/>
                    <a:pt x="0" y="1"/>
                    <a:pt x="0" y="1"/>
                  </a:cubicBezTo>
                  <a:cubicBezTo>
                    <a:pt x="1" y="1"/>
                    <a:pt x="2" y="1"/>
                    <a:pt x="2" y="0"/>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9" name="Freeform 2989"/>
            <p:cNvSpPr>
              <a:spLocks noChangeArrowheads="1"/>
            </p:cNvSpPr>
            <p:nvPr/>
          </p:nvSpPr>
          <p:spPr bwMode="auto">
            <a:xfrm>
              <a:off x="34925" y="17463"/>
              <a:ext cx="128588" cy="65087"/>
            </a:xfrm>
            <a:custGeom>
              <a:avLst/>
              <a:gdLst>
                <a:gd name="T0" fmla="*/ 1 w 22"/>
                <a:gd name="T1" fmla="*/ 11 h 11"/>
                <a:gd name="T2" fmla="*/ 22 w 22"/>
                <a:gd name="T3" fmla="*/ 0 h 11"/>
                <a:gd name="T4" fmla="*/ 22 w 22"/>
                <a:gd name="T5" fmla="*/ 0 h 11"/>
                <a:gd name="T6" fmla="*/ 1 w 22"/>
                <a:gd name="T7" fmla="*/ 11 h 11"/>
                <a:gd name="T8" fmla="*/ 1 w 22"/>
                <a:gd name="T9" fmla="*/ 11 h 11"/>
              </a:gdLst>
              <a:ahLst/>
              <a:cxnLst>
                <a:cxn ang="0">
                  <a:pos x="T0" y="T1"/>
                </a:cxn>
                <a:cxn ang="0">
                  <a:pos x="T2" y="T3"/>
                </a:cxn>
                <a:cxn ang="0">
                  <a:pos x="T4" y="T5"/>
                </a:cxn>
                <a:cxn ang="0">
                  <a:pos x="T6" y="T7"/>
                </a:cxn>
                <a:cxn ang="0">
                  <a:pos x="T8" y="T9"/>
                </a:cxn>
              </a:cxnLst>
              <a:rect l="0" t="0" r="r" b="b"/>
              <a:pathLst>
                <a:path w="22" h="11">
                  <a:moveTo>
                    <a:pt x="1" y="11"/>
                  </a:moveTo>
                  <a:cubicBezTo>
                    <a:pt x="8" y="7"/>
                    <a:pt x="14" y="3"/>
                    <a:pt x="22" y="0"/>
                  </a:cubicBezTo>
                  <a:cubicBezTo>
                    <a:pt x="22" y="0"/>
                    <a:pt x="22" y="0"/>
                    <a:pt x="22" y="0"/>
                  </a:cubicBezTo>
                  <a:cubicBezTo>
                    <a:pt x="14" y="3"/>
                    <a:pt x="8" y="7"/>
                    <a:pt x="1" y="11"/>
                  </a:cubicBezTo>
                  <a:cubicBezTo>
                    <a:pt x="0" y="11"/>
                    <a:pt x="1" y="11"/>
                    <a:pt x="1"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0" name="Freeform 2990"/>
            <p:cNvSpPr>
              <a:spLocks noChangeArrowheads="1"/>
            </p:cNvSpPr>
            <p:nvPr/>
          </p:nvSpPr>
          <p:spPr bwMode="auto">
            <a:xfrm>
              <a:off x="17463" y="88900"/>
              <a:ext cx="17463" cy="6350"/>
            </a:xfrm>
            <a:custGeom>
              <a:avLst/>
              <a:gdLst>
                <a:gd name="T0" fmla="*/ 0 w 3"/>
                <a:gd name="T1" fmla="*/ 1 h 1"/>
                <a:gd name="T2" fmla="*/ 3 w 3"/>
                <a:gd name="T3" fmla="*/ 0 h 1"/>
                <a:gd name="T4" fmla="*/ 2 w 3"/>
                <a:gd name="T5" fmla="*/ 0 h 1"/>
                <a:gd name="T6" fmla="*/ 0 w 3"/>
                <a:gd name="T7" fmla="*/ 1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1" y="0"/>
                    <a:pt x="2" y="0"/>
                    <a:pt x="3" y="0"/>
                  </a:cubicBezTo>
                  <a:cubicBezTo>
                    <a:pt x="3" y="0"/>
                    <a:pt x="2" y="0"/>
                    <a:pt x="2" y="0"/>
                  </a:cubicBezTo>
                  <a:cubicBezTo>
                    <a:pt x="2" y="0"/>
                    <a:pt x="1" y="0"/>
                    <a:pt x="0" y="1"/>
                  </a:cubicBezTo>
                  <a:cubicBezTo>
                    <a:pt x="0" y="1"/>
                    <a:pt x="0" y="1"/>
                    <a:pt x="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1" name="Freeform 2991"/>
            <p:cNvSpPr>
              <a:spLocks noChangeArrowheads="1"/>
            </p:cNvSpPr>
            <p:nvPr/>
          </p:nvSpPr>
          <p:spPr bwMode="auto">
            <a:xfrm>
              <a:off x="34925" y="6350"/>
              <a:ext cx="117475" cy="69850"/>
            </a:xfrm>
            <a:custGeom>
              <a:avLst/>
              <a:gdLst>
                <a:gd name="T0" fmla="*/ 0 w 20"/>
                <a:gd name="T1" fmla="*/ 10 h 12"/>
                <a:gd name="T2" fmla="*/ 18 w 20"/>
                <a:gd name="T3" fmla="*/ 0 h 12"/>
                <a:gd name="T4" fmla="*/ 15 w 20"/>
                <a:gd name="T5" fmla="*/ 3 h 12"/>
                <a:gd name="T6" fmla="*/ 10 w 20"/>
                <a:gd name="T7" fmla="*/ 6 h 12"/>
                <a:gd name="T8" fmla="*/ 1 w 20"/>
                <a:gd name="T9" fmla="*/ 11 h 12"/>
                <a:gd name="T10" fmla="*/ 1 w 20"/>
                <a:gd name="T11" fmla="*/ 12 h 12"/>
                <a:gd name="T12" fmla="*/ 20 w 20"/>
                <a:gd name="T13" fmla="*/ 0 h 12"/>
                <a:gd name="T14" fmla="*/ 20 w 20"/>
                <a:gd name="T15" fmla="*/ 0 h 12"/>
                <a:gd name="T16" fmla="*/ 0 w 20"/>
                <a:gd name="T17" fmla="*/ 10 h 12"/>
                <a:gd name="T18" fmla="*/ 0 w 20"/>
                <a:gd name="T1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2">
                  <a:moveTo>
                    <a:pt x="0" y="10"/>
                  </a:moveTo>
                  <a:cubicBezTo>
                    <a:pt x="6" y="7"/>
                    <a:pt x="12" y="2"/>
                    <a:pt x="18" y="0"/>
                  </a:cubicBezTo>
                  <a:cubicBezTo>
                    <a:pt x="18" y="0"/>
                    <a:pt x="16" y="2"/>
                    <a:pt x="15" y="3"/>
                  </a:cubicBezTo>
                  <a:cubicBezTo>
                    <a:pt x="13" y="4"/>
                    <a:pt x="12" y="5"/>
                    <a:pt x="10" y="6"/>
                  </a:cubicBezTo>
                  <a:cubicBezTo>
                    <a:pt x="7" y="8"/>
                    <a:pt x="4" y="9"/>
                    <a:pt x="1" y="11"/>
                  </a:cubicBezTo>
                  <a:cubicBezTo>
                    <a:pt x="1" y="12"/>
                    <a:pt x="1" y="12"/>
                    <a:pt x="1" y="12"/>
                  </a:cubicBezTo>
                  <a:cubicBezTo>
                    <a:pt x="7" y="7"/>
                    <a:pt x="14" y="4"/>
                    <a:pt x="20" y="0"/>
                  </a:cubicBezTo>
                  <a:cubicBezTo>
                    <a:pt x="20" y="0"/>
                    <a:pt x="20" y="0"/>
                    <a:pt x="20" y="0"/>
                  </a:cubicBezTo>
                  <a:cubicBezTo>
                    <a:pt x="12" y="1"/>
                    <a:pt x="6" y="6"/>
                    <a:pt x="0" y="10"/>
                  </a:cubicBezTo>
                  <a:cubicBezTo>
                    <a:pt x="0" y="10"/>
                    <a:pt x="0" y="10"/>
                    <a:pt x="0"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2" name="Freeform 2992"/>
            <p:cNvSpPr>
              <a:spLocks noChangeArrowheads="1"/>
            </p:cNvSpPr>
            <p:nvPr/>
          </p:nvSpPr>
          <p:spPr bwMode="auto">
            <a:xfrm>
              <a:off x="30163" y="23813"/>
              <a:ext cx="46038" cy="34925"/>
            </a:xfrm>
            <a:custGeom>
              <a:avLst/>
              <a:gdLst>
                <a:gd name="T0" fmla="*/ 8 w 8"/>
                <a:gd name="T1" fmla="*/ 0 h 6"/>
                <a:gd name="T2" fmla="*/ 0 w 8"/>
                <a:gd name="T3" fmla="*/ 6 h 6"/>
                <a:gd name="T4" fmla="*/ 0 w 8"/>
                <a:gd name="T5" fmla="*/ 6 h 6"/>
                <a:gd name="T6" fmla="*/ 8 w 8"/>
                <a:gd name="T7" fmla="*/ 0 h 6"/>
                <a:gd name="T8" fmla="*/ 8 w 8"/>
                <a:gd name="T9" fmla="*/ 0 h 6"/>
              </a:gdLst>
              <a:ahLst/>
              <a:cxnLst>
                <a:cxn ang="0">
                  <a:pos x="T0" y="T1"/>
                </a:cxn>
                <a:cxn ang="0">
                  <a:pos x="T2" y="T3"/>
                </a:cxn>
                <a:cxn ang="0">
                  <a:pos x="T4" y="T5"/>
                </a:cxn>
                <a:cxn ang="0">
                  <a:pos x="T6" y="T7"/>
                </a:cxn>
                <a:cxn ang="0">
                  <a:pos x="T8" y="T9"/>
                </a:cxn>
              </a:cxnLst>
              <a:rect l="0" t="0" r="r" b="b"/>
              <a:pathLst>
                <a:path w="8" h="6">
                  <a:moveTo>
                    <a:pt x="8" y="0"/>
                  </a:moveTo>
                  <a:cubicBezTo>
                    <a:pt x="5" y="2"/>
                    <a:pt x="2" y="4"/>
                    <a:pt x="0" y="6"/>
                  </a:cubicBezTo>
                  <a:cubicBezTo>
                    <a:pt x="0" y="6"/>
                    <a:pt x="0" y="6"/>
                    <a:pt x="0" y="6"/>
                  </a:cubicBezTo>
                  <a:cubicBezTo>
                    <a:pt x="3" y="4"/>
                    <a:pt x="5" y="2"/>
                    <a:pt x="8" y="0"/>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61975" y="1085850"/>
            <a:ext cx="4550928" cy="1800013"/>
          </a:xfrm>
          <a:prstGeom prst="rect">
            <a:avLst/>
          </a:prstGeom>
          <a:noFill/>
          <a:ln w="9525">
            <a:noFill/>
          </a:ln>
          <a:effectLst>
            <a:outerShdw blurRad="50800" dist="38100" dir="2700000" algn="tl" rotWithShape="0">
              <a:prstClr val="black">
                <a:alpha val="40000"/>
              </a:prstClr>
            </a:outerShdw>
            <a:softEdge rad="31750"/>
          </a:effectLst>
        </p:spPr>
      </p:pic>
      <p:pic>
        <p:nvPicPr>
          <p:cNvPr id="6" name="图片 5"/>
          <p:cNvPicPr>
            <a:picLocks noChangeAspect="1"/>
          </p:cNvPicPr>
          <p:nvPr/>
        </p:nvPicPr>
        <p:blipFill>
          <a:blip r:embed="rId4"/>
          <a:stretch>
            <a:fillRect/>
          </a:stretch>
        </p:blipFill>
        <p:spPr>
          <a:xfrm>
            <a:off x="4334262" y="1671163"/>
            <a:ext cx="4335611" cy="1800013"/>
          </a:xfrm>
          <a:prstGeom prst="rect">
            <a:avLst/>
          </a:prstGeom>
          <a:noFill/>
          <a:ln w="9525">
            <a:noFill/>
          </a:ln>
          <a:effectLst>
            <a:outerShdw blurRad="50800" dist="38100" dir="5400000" algn="t" rotWithShape="0">
              <a:prstClr val="black">
                <a:alpha val="40000"/>
              </a:prstClr>
            </a:outerShdw>
            <a:softEdge rad="31750"/>
          </a:effectLst>
        </p:spPr>
      </p:pic>
      <p:pic>
        <p:nvPicPr>
          <p:cNvPr id="7" name="图片 6"/>
          <p:cNvPicPr>
            <a:picLocks noChangeAspect="1"/>
          </p:cNvPicPr>
          <p:nvPr/>
        </p:nvPicPr>
        <p:blipFill>
          <a:blip r:embed="rId5"/>
          <a:stretch>
            <a:fillRect/>
          </a:stretch>
        </p:blipFill>
        <p:spPr>
          <a:xfrm>
            <a:off x="1748463" y="2885817"/>
            <a:ext cx="4307675" cy="1800013"/>
          </a:xfrm>
          <a:prstGeom prst="rect">
            <a:avLst/>
          </a:prstGeom>
          <a:noFill/>
          <a:ln w="9525">
            <a:noFill/>
          </a:ln>
          <a:effectLst>
            <a:outerShdw blurRad="50800" dist="38100" dir="5400000" algn="t" rotWithShape="0">
              <a:prstClr val="black">
                <a:alpha val="40000"/>
              </a:prstClr>
            </a:outerShdw>
            <a:softEdge rad="31750"/>
          </a:effectLst>
        </p:spPr>
      </p:pic>
      <p:sp>
        <p:nvSpPr>
          <p:cNvPr id="38"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4.1.1</a:t>
            </a:r>
            <a:r>
              <a:rPr lang="zh-CN" altLang="en-US" sz="36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专为</a:t>
            </a:r>
            <a:r>
              <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某客户开发的产品进行验收测试</a:t>
            </a:r>
            <a:endPar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hangingPunct="0"/>
            <a:endParaRPr lang="zh-CN" altLang="en-US"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a:fillRect/>
          </a:stretch>
        </p:blipFill>
        <p:spPr>
          <a:xfrm>
            <a:off x="928430" y="1226774"/>
            <a:ext cx="1980015" cy="1980015"/>
          </a:xfrm>
          <a:prstGeom prst="rect">
            <a:avLst/>
          </a:prstGeom>
          <a:noFill/>
          <a:ln w="9525">
            <a:noFill/>
          </a:ln>
          <a:effectLst>
            <a:softEdge rad="31750"/>
          </a:effectLst>
        </p:spPr>
      </p:pic>
      <p:pic>
        <p:nvPicPr>
          <p:cNvPr id="4" name="图片 3"/>
          <p:cNvPicPr>
            <a:picLocks noChangeAspect="1"/>
          </p:cNvPicPr>
          <p:nvPr/>
        </p:nvPicPr>
        <p:blipFill>
          <a:blip r:embed="rId4"/>
          <a:stretch>
            <a:fillRect/>
          </a:stretch>
        </p:blipFill>
        <p:spPr>
          <a:xfrm>
            <a:off x="6163163" y="2782031"/>
            <a:ext cx="1980015" cy="1980015"/>
          </a:xfrm>
          <a:prstGeom prst="rect">
            <a:avLst/>
          </a:prstGeom>
          <a:noFill/>
          <a:ln w="9525">
            <a:noFill/>
          </a:ln>
          <a:effectLst>
            <a:softEdge rad="31750"/>
          </a:effectLst>
        </p:spPr>
      </p:pic>
      <p:pic>
        <p:nvPicPr>
          <p:cNvPr id="5" name="图片 4"/>
          <p:cNvPicPr/>
          <p:nvPr/>
        </p:nvPicPr>
        <p:blipFill>
          <a:blip r:embed="rId5"/>
          <a:stretch>
            <a:fillRect/>
          </a:stretch>
        </p:blipFill>
        <p:spPr>
          <a:xfrm>
            <a:off x="928430" y="3412109"/>
            <a:ext cx="5076037" cy="720005"/>
          </a:xfrm>
          <a:prstGeom prst="rect">
            <a:avLst/>
          </a:prstGeom>
          <a:noFill/>
          <a:ln w="9525">
            <a:noFill/>
          </a:ln>
          <a:effectLst>
            <a:softEdge rad="31750"/>
          </a:effectLst>
        </p:spPr>
      </p:pic>
      <p:pic>
        <p:nvPicPr>
          <p:cNvPr id="6" name="图片 5"/>
          <p:cNvPicPr/>
          <p:nvPr/>
        </p:nvPicPr>
        <p:blipFill>
          <a:blip r:embed="rId6"/>
          <a:stretch>
            <a:fillRect/>
          </a:stretch>
        </p:blipFill>
        <p:spPr>
          <a:xfrm>
            <a:off x="3290476" y="1856694"/>
            <a:ext cx="4896036" cy="720005"/>
          </a:xfrm>
          <a:prstGeom prst="rect">
            <a:avLst/>
          </a:prstGeom>
          <a:noFill/>
          <a:ln w="9525">
            <a:noFill/>
          </a:ln>
          <a:effectLst>
            <a:softEdge rad="31750"/>
          </a:effectLst>
        </p:spPr>
      </p:pic>
      <p:sp>
        <p:nvSpPr>
          <p:cNvPr id="38"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4.1.2</a:t>
            </a:r>
            <a:r>
              <a:rPr lang="zh-CN" altLang="en-US" sz="36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许多客户开发的产品进行验收测试</a:t>
            </a:r>
            <a:endPar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hangingPunct="0"/>
            <a:endParaRPr lang="zh-CN" altLang="en-US"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85796" y="2019424"/>
            <a:ext cx="4572000" cy="1753235"/>
          </a:xfrm>
          <a:prstGeom prst="rect">
            <a:avLst/>
          </a:prstGeom>
        </p:spPr>
        <p:txBody>
          <a:bodyPr>
            <a:spAutoFit/>
          </a:bodyPr>
          <a:lstStyle/>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测试群体：有代表性的最终</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用户</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环境：由开发者在现场观看，环境受控</a:t>
            </a: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问题记录者：开发</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者</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通常称为：内部测试</a:t>
            </a: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矩形 3"/>
          <p:cNvSpPr/>
          <p:nvPr/>
        </p:nvSpPr>
        <p:spPr>
          <a:xfrm>
            <a:off x="1367644" y="1275606"/>
            <a:ext cx="1944215" cy="461665"/>
          </a:xfrm>
          <a:prstGeom prst="rect">
            <a:avLst/>
          </a:prstGeom>
        </p:spPr>
        <p:txBody>
          <a:bodyPr wrap="square">
            <a:spAutoFit/>
          </a:bodyPr>
          <a:lstStyle/>
          <a:p>
            <a:pPr algn="just"/>
            <a:r>
              <a:rPr lang="en-US" altLang="zh-CN"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4.2.1</a:t>
            </a:r>
            <a:r>
              <a:rPr lang="zh-CN" altLang="en-US"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特点</a:t>
            </a:r>
            <a:endParaRPr lang="zh-CN" altLang="en-US" sz="24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algn="just"/>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4.2Alpha</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a:t>
            </a:r>
            <a:endParaRPr lang="zh-CN" altLang="en-US"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algn="just"/>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4.3Beta</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a:t>
            </a:r>
            <a:endParaRPr lang="zh-CN" altLang="en-US"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矩形 6"/>
          <p:cNvSpPr/>
          <p:nvPr/>
        </p:nvSpPr>
        <p:spPr>
          <a:xfrm>
            <a:off x="1367644" y="1275606"/>
            <a:ext cx="1944215" cy="460375"/>
          </a:xfrm>
          <a:prstGeom prst="rect">
            <a:avLst/>
          </a:prstGeom>
        </p:spPr>
        <p:txBody>
          <a:bodyPr wrap="square">
            <a:spAutoFit/>
          </a:bodyPr>
          <a:lstStyle/>
          <a:p>
            <a:pPr algn="just"/>
            <a:r>
              <a:rPr lang="en-US" altLang="zh-CN"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4.3.1</a:t>
            </a:r>
            <a:r>
              <a:rPr lang="zh-CN" altLang="en-US"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特点</a:t>
            </a:r>
            <a:endParaRPr lang="zh-CN" altLang="en-US" sz="24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2286000" y="2019300"/>
            <a:ext cx="4652010" cy="1753235"/>
          </a:xfrm>
          <a:prstGeom prst="rect">
            <a:avLst/>
          </a:prstGeom>
        </p:spPr>
        <p:txBody>
          <a:bodyPr wrap="square">
            <a:spAutoFit/>
          </a:bodyPr>
          <a:lstStyle/>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测试群体：任意最终</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用户</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环境：测试时开发者不在场，环境不受</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控</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问题记录者：最终</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用户</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通常称为：公众测试</a:t>
            </a: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441371" y="1932062"/>
            <a:ext cx="2868556" cy="2160016"/>
          </a:xfrm>
          <a:prstGeom prst="rect">
            <a:avLst/>
          </a:prstGeom>
          <a:noFill/>
          <a:ln w="9525">
            <a:noFill/>
          </a:ln>
          <a:effectLst>
            <a:softEdge rad="31750"/>
          </a:effectLst>
        </p:spPr>
      </p:pic>
      <p:pic>
        <p:nvPicPr>
          <p:cNvPr id="4" name="图片 3"/>
          <p:cNvPicPr>
            <a:picLocks noChangeAspect="1"/>
          </p:cNvPicPr>
          <p:nvPr/>
        </p:nvPicPr>
        <p:blipFill>
          <a:blip r:embed="rId4"/>
          <a:stretch>
            <a:fillRect/>
          </a:stretch>
        </p:blipFill>
        <p:spPr>
          <a:xfrm>
            <a:off x="4623693" y="1932062"/>
            <a:ext cx="2891560" cy="2160016"/>
          </a:xfrm>
          <a:prstGeom prst="rect">
            <a:avLst/>
          </a:prstGeom>
          <a:noFill/>
          <a:ln w="9525">
            <a:noFill/>
          </a:ln>
          <a:effectLst>
            <a:softEdge rad="31750"/>
          </a:effectLst>
        </p:spPr>
      </p:pic>
      <p:sp>
        <p:nvSpPr>
          <p:cNvPr id="5"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algn="just"/>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4.3Beta</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a:t>
            </a:r>
            <a:endParaRPr lang="zh-CN" altLang="en-US"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矩形 6"/>
          <p:cNvSpPr/>
          <p:nvPr/>
        </p:nvSpPr>
        <p:spPr>
          <a:xfrm>
            <a:off x="1367644" y="1275606"/>
            <a:ext cx="1944215" cy="460375"/>
          </a:xfrm>
          <a:prstGeom prst="rect">
            <a:avLst/>
          </a:prstGeom>
        </p:spPr>
        <p:txBody>
          <a:bodyPr wrap="square">
            <a:spAutoFit/>
          </a:bodyPr>
          <a:lstStyle/>
          <a:p>
            <a:pPr algn="just"/>
            <a:r>
              <a:rPr lang="en-US" altLang="zh-CN"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4.3.2</a:t>
            </a:r>
            <a:r>
              <a:rPr lang="zh-CN" altLang="en-US"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例子</a:t>
            </a:r>
            <a:endParaRPr lang="zh-CN" altLang="en-US" sz="24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组合 3"/>
          <p:cNvPicPr/>
          <p:nvPr/>
        </p:nvPicPr>
        <p:blipFill>
          <a:blip r:embed="rId2"/>
          <a:stretch>
            <a:fillRect/>
          </a:stretch>
        </p:blipFill>
        <p:spPr>
          <a:xfrm>
            <a:off x="2866159" y="1159041"/>
            <a:ext cx="2907506" cy="2907506"/>
          </a:xfrm>
          <a:prstGeom prst="rect">
            <a:avLst/>
          </a:prstGeom>
          <a:noFill/>
          <a:ln w="9525">
            <a:noFill/>
          </a:ln>
        </p:spPr>
      </p:pic>
      <p:sp>
        <p:nvSpPr>
          <p:cNvPr id="21507" name="Text Box 7"/>
          <p:cNvSpPr txBox="1"/>
          <p:nvPr/>
        </p:nvSpPr>
        <p:spPr>
          <a:xfrm>
            <a:off x="4990064" y="700407"/>
            <a:ext cx="1533525" cy="577081"/>
          </a:xfrm>
          <a:prstGeom prst="rect">
            <a:avLst/>
          </a:prstGeom>
          <a:noFill/>
          <a:ln w="9525">
            <a:noFill/>
          </a:ln>
        </p:spPr>
        <p:txBody>
          <a:bodyPr anchor="t">
            <a:spAutoFit/>
          </a:bodyPr>
          <a:lstStyle/>
          <a:p>
            <a:r>
              <a:rPr lang="en-US" altLang="zh-CN" sz="1050" b="1" dirty="0">
                <a:solidFill>
                  <a:schemeClr val="bg1">
                    <a:lumMod val="75000"/>
                  </a:schemeClr>
                </a:solidFill>
              </a:rPr>
              <a:t>1.1.1</a:t>
            </a:r>
            <a:r>
              <a:rPr lang="zh-CN" altLang="en-US" sz="1050" b="1" dirty="0">
                <a:solidFill>
                  <a:schemeClr val="bg1">
                    <a:lumMod val="75000"/>
                  </a:schemeClr>
                </a:solidFill>
              </a:rPr>
              <a:t>区别确认、验证（描述）</a:t>
            </a:r>
            <a:endParaRPr lang="zh-CN" altLang="en-US" sz="1050" dirty="0">
              <a:solidFill>
                <a:schemeClr val="bg1">
                  <a:lumMod val="75000"/>
                </a:schemeClr>
              </a:solidFill>
            </a:endParaRPr>
          </a:p>
          <a:p>
            <a:r>
              <a:rPr lang="en-US" altLang="zh-CN" sz="1050" b="1" dirty="0">
                <a:solidFill>
                  <a:schemeClr val="bg1">
                    <a:lumMod val="75000"/>
                  </a:schemeClr>
                </a:solidFill>
              </a:rPr>
              <a:t>1.1.2</a:t>
            </a:r>
            <a:r>
              <a:rPr lang="zh-CN" altLang="en-US" sz="1050" b="1" dirty="0">
                <a:solidFill>
                  <a:schemeClr val="bg1">
                    <a:lumMod val="75000"/>
                  </a:schemeClr>
                </a:solidFill>
              </a:rPr>
              <a:t>例子</a:t>
            </a:r>
            <a:endParaRPr lang="zh-CN" altLang="en-US" sz="1050" dirty="0">
              <a:solidFill>
                <a:schemeClr val="bg1">
                  <a:lumMod val="75000"/>
                </a:schemeClr>
              </a:solidFill>
            </a:endParaRPr>
          </a:p>
        </p:txBody>
      </p:sp>
      <p:sp>
        <p:nvSpPr>
          <p:cNvPr id="21508" name="Text Box 8"/>
          <p:cNvSpPr txBox="1"/>
          <p:nvPr/>
        </p:nvSpPr>
        <p:spPr>
          <a:xfrm>
            <a:off x="1458517" y="3357562"/>
            <a:ext cx="1458515" cy="253916"/>
          </a:xfrm>
          <a:prstGeom prst="rect">
            <a:avLst/>
          </a:prstGeom>
          <a:noFill/>
          <a:ln w="9525">
            <a:noFill/>
          </a:ln>
        </p:spPr>
        <p:txBody>
          <a:bodyPr anchor="t">
            <a:spAutoFit/>
          </a:bodyPr>
          <a:lstStyle/>
          <a:p>
            <a:pPr eaLnBrk="0" hangingPunct="0"/>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21509" name="Text Box 9"/>
          <p:cNvSpPr txBox="1"/>
          <p:nvPr/>
        </p:nvSpPr>
        <p:spPr>
          <a:xfrm>
            <a:off x="5999560" y="3302794"/>
            <a:ext cx="1534715" cy="253916"/>
          </a:xfrm>
          <a:prstGeom prst="rect">
            <a:avLst/>
          </a:prstGeom>
          <a:noFill/>
          <a:ln w="9525">
            <a:noFill/>
          </a:ln>
        </p:spPr>
        <p:txBody>
          <a:bodyPr anchor="t">
            <a:spAutoFit/>
          </a:bodyPr>
          <a:lstStyle/>
          <a:p>
            <a:pPr eaLnBrk="0" hangingPunct="0"/>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21510" name="Group 6"/>
          <p:cNvGrpSpPr/>
          <p:nvPr/>
        </p:nvGrpSpPr>
        <p:grpSpPr>
          <a:xfrm>
            <a:off x="3733568" y="791261"/>
            <a:ext cx="1223963" cy="1209675"/>
            <a:chOff x="0" y="0"/>
            <a:chExt cx="1631950" cy="1612900"/>
          </a:xfrm>
        </p:grpSpPr>
        <p:grpSp>
          <p:nvGrpSpPr>
            <p:cNvPr id="18438" name="Group 7"/>
            <p:cNvGrpSpPr/>
            <p:nvPr/>
          </p:nvGrpSpPr>
          <p:grpSpPr>
            <a:xfrm>
              <a:off x="0" y="0"/>
              <a:ext cx="1631950" cy="1612900"/>
              <a:chOff x="0" y="0"/>
              <a:chExt cx="1110" cy="1096"/>
            </a:xfrm>
          </p:grpSpPr>
          <p:grpSp>
            <p:nvGrpSpPr>
              <p:cNvPr id="18439" name="Group 8"/>
              <p:cNvGrpSpPr/>
              <p:nvPr/>
            </p:nvGrpSpPr>
            <p:grpSpPr>
              <a:xfrm>
                <a:off x="0" y="0"/>
                <a:ext cx="1110" cy="1096"/>
                <a:chOff x="0" y="0"/>
                <a:chExt cx="1110" cy="1096"/>
              </a:xfrm>
            </p:grpSpPr>
            <p:sp>
              <p:nvSpPr>
                <p:cNvPr id="18440" name="Oval 12"/>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41" name="Oval 13"/>
                <p:cNvSpPr/>
                <p:nvPr/>
              </p:nvSpPr>
              <p:spPr>
                <a:xfrm>
                  <a:off x="25" y="25"/>
                  <a:ext cx="1062" cy="1048"/>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nvGrpSpPr>
              <p:cNvPr id="18442" name="Group 11"/>
              <p:cNvGrpSpPr/>
              <p:nvPr/>
            </p:nvGrpSpPr>
            <p:grpSpPr>
              <a:xfrm>
                <a:off x="49" y="48"/>
                <a:ext cx="1026" cy="1014"/>
                <a:chOff x="0" y="0"/>
                <a:chExt cx="1110" cy="1096"/>
              </a:xfrm>
            </p:grpSpPr>
            <p:sp>
              <p:nvSpPr>
                <p:cNvPr id="18443" name="Oval 15"/>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44" name="Oval 16"/>
                <p:cNvSpPr/>
                <p:nvPr/>
              </p:nvSpPr>
              <p:spPr>
                <a:xfrm>
                  <a:off x="25" y="25"/>
                  <a:ext cx="1062" cy="1048"/>
                </a:xfrm>
                <a:prstGeom prst="ellipse">
                  <a:avLst/>
                </a:prstGeom>
                <a:solidFill>
                  <a:srgbClr val="3333CC">
                    <a:alpha val="9804"/>
                  </a:srgb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sp>
          <p:nvSpPr>
            <p:cNvPr id="18445" name="Oval 32"/>
            <p:cNvSpPr/>
            <p:nvPr/>
          </p:nvSpPr>
          <p:spPr>
            <a:xfrm>
              <a:off x="160028" y="112583"/>
              <a:ext cx="1398487" cy="1385277"/>
            </a:xfrm>
            <a:prstGeom prst="ellipse">
              <a:avLst/>
            </a:prstGeom>
            <a:solidFill>
              <a:srgbClr val="000000"/>
            </a:solidFill>
            <a:ln w="38100" cap="flat" cmpd="sng">
              <a:solidFill>
                <a:srgbClr val="F8F8F8">
                  <a:alpha val="74117"/>
                </a:srgbClr>
              </a:solidFill>
              <a:prstDash val="solid"/>
              <a:round/>
              <a:headEnd type="none" w="med" len="med"/>
              <a:tailEnd type="none" w="med" len="med"/>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46" name="Rectangle 34"/>
            <p:cNvSpPr/>
            <p:nvPr/>
          </p:nvSpPr>
          <p:spPr>
            <a:xfrm>
              <a:off x="110961" y="224943"/>
              <a:ext cx="1450975" cy="1354217"/>
            </a:xfrm>
            <a:prstGeom prst="rect">
              <a:avLst/>
            </a:prstGeom>
            <a:noFill/>
            <a:ln w="9525">
              <a:noFill/>
            </a:ln>
          </p:spPr>
          <p:txBody>
            <a:bodyPr anchor="t">
              <a:spAutoFit/>
            </a:bodyPr>
            <a:lstStyle/>
            <a:p>
              <a:pPr algn="ctr" eaLnBrk="0" hangingPunct="0"/>
              <a:r>
                <a:rPr lang="zh-CN" altLang="en-US" sz="2000" b="1" dirty="0" smtClean="0">
                  <a:solidFill>
                    <a:schemeClr val="bg1">
                      <a:lumMod val="75000"/>
                    </a:schemeClr>
                  </a:solidFill>
                  <a:latin typeface="微软雅黑" panose="020B0503020204020204" pitchFamily="34" charset="-122"/>
                  <a:ea typeface="微软雅黑" panose="020B0503020204020204" pitchFamily="34" charset="-122"/>
                </a:rPr>
                <a:t>确认验证</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a:p>
              <a:pPr algn="ctr" eaLnBrk="0" hangingPunct="0"/>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1520" name="Group 16"/>
          <p:cNvGrpSpPr/>
          <p:nvPr/>
        </p:nvGrpSpPr>
        <p:grpSpPr>
          <a:xfrm>
            <a:off x="5013185" y="1958222"/>
            <a:ext cx="1223963" cy="1235060"/>
            <a:chOff x="0" y="0"/>
            <a:chExt cx="1631950" cy="1646746"/>
          </a:xfrm>
        </p:grpSpPr>
        <p:grpSp>
          <p:nvGrpSpPr>
            <p:cNvPr id="18448" name="Group 17"/>
            <p:cNvGrpSpPr/>
            <p:nvPr/>
          </p:nvGrpSpPr>
          <p:grpSpPr>
            <a:xfrm>
              <a:off x="0" y="0"/>
              <a:ext cx="1631950" cy="1612900"/>
              <a:chOff x="0" y="0"/>
              <a:chExt cx="1110" cy="1096"/>
            </a:xfrm>
          </p:grpSpPr>
          <p:grpSp>
            <p:nvGrpSpPr>
              <p:cNvPr id="18449" name="Group 18"/>
              <p:cNvGrpSpPr/>
              <p:nvPr/>
            </p:nvGrpSpPr>
            <p:grpSpPr>
              <a:xfrm>
                <a:off x="0" y="0"/>
                <a:ext cx="1110" cy="1096"/>
                <a:chOff x="0" y="0"/>
                <a:chExt cx="1110" cy="1096"/>
              </a:xfrm>
            </p:grpSpPr>
            <p:sp>
              <p:nvSpPr>
                <p:cNvPr id="18450" name="Oval 12"/>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51" name="Oval 13"/>
                <p:cNvSpPr/>
                <p:nvPr/>
              </p:nvSpPr>
              <p:spPr>
                <a:xfrm>
                  <a:off x="25" y="25"/>
                  <a:ext cx="1062" cy="1048"/>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nvGrpSpPr>
              <p:cNvPr id="18452" name="Group 21"/>
              <p:cNvGrpSpPr/>
              <p:nvPr/>
            </p:nvGrpSpPr>
            <p:grpSpPr>
              <a:xfrm>
                <a:off x="49" y="48"/>
                <a:ext cx="1026" cy="1014"/>
                <a:chOff x="0" y="0"/>
                <a:chExt cx="1110" cy="1096"/>
              </a:xfrm>
            </p:grpSpPr>
            <p:sp>
              <p:nvSpPr>
                <p:cNvPr id="18453" name="Oval 15"/>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54" name="Oval 16"/>
                <p:cNvSpPr/>
                <p:nvPr/>
              </p:nvSpPr>
              <p:spPr>
                <a:xfrm>
                  <a:off x="25" y="25"/>
                  <a:ext cx="1062" cy="1048"/>
                </a:xfrm>
                <a:prstGeom prst="ellipse">
                  <a:avLst/>
                </a:prstGeom>
                <a:solidFill>
                  <a:srgbClr val="3333CC">
                    <a:alpha val="9804"/>
                  </a:srgb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sp>
          <p:nvSpPr>
            <p:cNvPr id="18455" name="Oval 32"/>
            <p:cNvSpPr/>
            <p:nvPr/>
          </p:nvSpPr>
          <p:spPr>
            <a:xfrm>
              <a:off x="113677" y="113323"/>
              <a:ext cx="1398488" cy="1385277"/>
            </a:xfrm>
            <a:prstGeom prst="ellipse">
              <a:avLst/>
            </a:prstGeom>
            <a:solidFill>
              <a:schemeClr val="tx1"/>
            </a:solidFill>
            <a:ln w="38100" cap="flat" cmpd="sng">
              <a:solidFill>
                <a:srgbClr val="F8F8F8">
                  <a:alpha val="74117"/>
                </a:srgbClr>
              </a:solidFill>
              <a:prstDash val="solid"/>
              <a:round/>
              <a:headEnd type="none" w="med" len="med"/>
              <a:tailEnd type="none" w="med" len="med"/>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56" name="Rectangle 34"/>
            <p:cNvSpPr/>
            <p:nvPr/>
          </p:nvSpPr>
          <p:spPr>
            <a:xfrm>
              <a:off x="177251" y="292529"/>
              <a:ext cx="1282314" cy="1354217"/>
            </a:xfrm>
            <a:prstGeom prst="rect">
              <a:avLst/>
            </a:prstGeom>
            <a:noFill/>
            <a:ln w="9525">
              <a:noFill/>
            </a:ln>
          </p:spPr>
          <p:txBody>
            <a:bodyPr wrap="square" anchor="t">
              <a:spAutoFit/>
            </a:bodyPr>
            <a:lstStyle/>
            <a:p>
              <a:pPr algn="ctr" eaLnBrk="0" hangingPunct="0"/>
              <a:r>
                <a:rPr lang="zh-CN" altLang="en-US" sz="2000" b="1" dirty="0" smtClean="0">
                  <a:solidFill>
                    <a:schemeClr val="bg1">
                      <a:lumMod val="75000"/>
                    </a:schemeClr>
                  </a:solidFill>
                  <a:latin typeface="微软雅黑" panose="020B0503020204020204" pitchFamily="34" charset="-122"/>
                  <a:ea typeface="微软雅黑" panose="020B0503020204020204" pitchFamily="34" charset="-122"/>
                </a:rPr>
                <a:t>有效性，目标</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a:p>
              <a:pPr algn="ctr" eaLnBrk="0" hangingPunct="0"/>
              <a:endParaRPr lang="zh-CN" altLang="en-US" sz="2000" b="1"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1530" name="Group 26"/>
          <p:cNvGrpSpPr/>
          <p:nvPr/>
        </p:nvGrpSpPr>
        <p:grpSpPr>
          <a:xfrm>
            <a:off x="3733759" y="3149012"/>
            <a:ext cx="1223963" cy="1627921"/>
            <a:chOff x="0" y="0"/>
            <a:chExt cx="1631950" cy="2170561"/>
          </a:xfrm>
        </p:grpSpPr>
        <p:grpSp>
          <p:nvGrpSpPr>
            <p:cNvPr id="18458" name="Group 27"/>
            <p:cNvGrpSpPr/>
            <p:nvPr/>
          </p:nvGrpSpPr>
          <p:grpSpPr>
            <a:xfrm>
              <a:off x="0" y="0"/>
              <a:ext cx="1631950" cy="1612900"/>
              <a:chOff x="0" y="0"/>
              <a:chExt cx="1110" cy="1096"/>
            </a:xfrm>
          </p:grpSpPr>
          <p:grpSp>
            <p:nvGrpSpPr>
              <p:cNvPr id="18459" name="Group 28"/>
              <p:cNvGrpSpPr/>
              <p:nvPr/>
            </p:nvGrpSpPr>
            <p:grpSpPr>
              <a:xfrm>
                <a:off x="0" y="0"/>
                <a:ext cx="1110" cy="1096"/>
                <a:chOff x="0" y="0"/>
                <a:chExt cx="1110" cy="1096"/>
              </a:xfrm>
            </p:grpSpPr>
            <p:sp>
              <p:nvSpPr>
                <p:cNvPr id="18460" name="Oval 12"/>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61" name="Oval 13"/>
                <p:cNvSpPr/>
                <p:nvPr/>
              </p:nvSpPr>
              <p:spPr>
                <a:xfrm>
                  <a:off x="25" y="25"/>
                  <a:ext cx="1062" cy="1048"/>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nvGrpSpPr>
              <p:cNvPr id="18462" name="Group 31"/>
              <p:cNvGrpSpPr/>
              <p:nvPr/>
            </p:nvGrpSpPr>
            <p:grpSpPr>
              <a:xfrm>
                <a:off x="49" y="48"/>
                <a:ext cx="1026" cy="1014"/>
                <a:chOff x="0" y="0"/>
                <a:chExt cx="1110" cy="1096"/>
              </a:xfrm>
            </p:grpSpPr>
            <p:sp>
              <p:nvSpPr>
                <p:cNvPr id="18463" name="Oval 15"/>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64" name="Oval 16"/>
                <p:cNvSpPr/>
                <p:nvPr/>
              </p:nvSpPr>
              <p:spPr>
                <a:xfrm>
                  <a:off x="25" y="25"/>
                  <a:ext cx="1062" cy="1048"/>
                </a:xfrm>
                <a:prstGeom prst="ellipse">
                  <a:avLst/>
                </a:prstGeom>
                <a:solidFill>
                  <a:srgbClr val="3333CC">
                    <a:alpha val="9804"/>
                  </a:srgb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sp>
          <p:nvSpPr>
            <p:cNvPr id="18465" name="Oval 32"/>
            <p:cNvSpPr/>
            <p:nvPr/>
          </p:nvSpPr>
          <p:spPr>
            <a:xfrm>
              <a:off x="77751" y="297161"/>
              <a:ext cx="1398487" cy="1385277"/>
            </a:xfrm>
            <a:prstGeom prst="ellipse">
              <a:avLst/>
            </a:prstGeom>
            <a:solidFill>
              <a:schemeClr val="tx1"/>
            </a:solidFill>
            <a:ln w="38100" cap="flat" cmpd="sng">
              <a:solidFill>
                <a:srgbClr val="F8F8F8">
                  <a:alpha val="74117"/>
                </a:srgbClr>
              </a:solidFill>
              <a:prstDash val="solid"/>
              <a:round/>
              <a:headEnd type="none" w="med" len="med"/>
              <a:tailEnd type="none" w="med" len="med"/>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66" name="Rectangle 34"/>
            <p:cNvSpPr/>
            <p:nvPr/>
          </p:nvSpPr>
          <p:spPr>
            <a:xfrm>
              <a:off x="86212" y="405976"/>
              <a:ext cx="1450975" cy="1764585"/>
            </a:xfrm>
            <a:prstGeom prst="rect">
              <a:avLst/>
            </a:prstGeom>
            <a:noFill/>
            <a:ln w="9525">
              <a:noFill/>
            </a:ln>
          </p:spPr>
          <p:txBody>
            <a:bodyPr anchor="t">
              <a:spAutoFit/>
            </a:bodyPr>
            <a:lstStyle/>
            <a:p>
              <a:pPr algn="ctr" eaLnBrk="0" hangingPunct="0"/>
              <a:r>
                <a:rPr lang="zh-CN" altLang="en-US" sz="2000" b="1" dirty="0">
                  <a:solidFill>
                    <a:schemeClr val="bg1">
                      <a:lumMod val="75000"/>
                    </a:schemeClr>
                  </a:solidFill>
                  <a:latin typeface="微软雅黑" panose="020B0503020204020204" pitchFamily="34" charset="-122"/>
                  <a:ea typeface="微软雅黑" panose="020B0503020204020204" pitchFamily="34" charset="-122"/>
                </a:rPr>
                <a:t>确认测试的基础</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a:p>
              <a:pPr algn="ctr" eaLnBrk="0" hangingPunct="0"/>
              <a:endParaRPr lang="zh-CN" altLang="en-US" sz="2000" b="1"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36" name="Group 16"/>
          <p:cNvGrpSpPr/>
          <p:nvPr/>
        </p:nvGrpSpPr>
        <p:grpSpPr>
          <a:xfrm>
            <a:off x="2415404" y="1957855"/>
            <a:ext cx="1223963" cy="1209675"/>
            <a:chOff x="0" y="0"/>
            <a:chExt cx="1631950" cy="1612900"/>
          </a:xfrm>
        </p:grpSpPr>
        <p:grpSp>
          <p:nvGrpSpPr>
            <p:cNvPr id="37" name="Group 17"/>
            <p:cNvGrpSpPr/>
            <p:nvPr/>
          </p:nvGrpSpPr>
          <p:grpSpPr>
            <a:xfrm>
              <a:off x="0" y="0"/>
              <a:ext cx="1631950" cy="1612900"/>
              <a:chOff x="0" y="0"/>
              <a:chExt cx="1110" cy="1096"/>
            </a:xfrm>
          </p:grpSpPr>
          <p:grpSp>
            <p:nvGrpSpPr>
              <p:cNvPr id="40" name="Group 18"/>
              <p:cNvGrpSpPr/>
              <p:nvPr/>
            </p:nvGrpSpPr>
            <p:grpSpPr>
              <a:xfrm>
                <a:off x="0" y="0"/>
                <a:ext cx="1110" cy="1096"/>
                <a:chOff x="0" y="0"/>
                <a:chExt cx="1110" cy="1096"/>
              </a:xfrm>
            </p:grpSpPr>
            <p:sp>
              <p:nvSpPr>
                <p:cNvPr id="44" name="Oval 12"/>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45" name="Oval 13"/>
                <p:cNvSpPr/>
                <p:nvPr/>
              </p:nvSpPr>
              <p:spPr>
                <a:xfrm>
                  <a:off x="25" y="25"/>
                  <a:ext cx="1062" cy="1048"/>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nvGrpSpPr>
              <p:cNvPr id="41" name="Group 21"/>
              <p:cNvGrpSpPr/>
              <p:nvPr/>
            </p:nvGrpSpPr>
            <p:grpSpPr>
              <a:xfrm>
                <a:off x="49" y="48"/>
                <a:ext cx="1026" cy="1014"/>
                <a:chOff x="0" y="0"/>
                <a:chExt cx="1110" cy="1096"/>
              </a:xfrm>
            </p:grpSpPr>
            <p:sp>
              <p:nvSpPr>
                <p:cNvPr id="42" name="Oval 15"/>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43" name="Oval 16"/>
                <p:cNvSpPr/>
                <p:nvPr/>
              </p:nvSpPr>
              <p:spPr>
                <a:xfrm>
                  <a:off x="25" y="25"/>
                  <a:ext cx="1062" cy="1048"/>
                </a:xfrm>
                <a:prstGeom prst="ellipse">
                  <a:avLst/>
                </a:prstGeom>
                <a:solidFill>
                  <a:srgbClr val="3333CC">
                    <a:alpha val="9804"/>
                  </a:srgb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sp>
          <p:nvSpPr>
            <p:cNvPr id="38" name="Oval 32"/>
            <p:cNvSpPr/>
            <p:nvPr/>
          </p:nvSpPr>
          <p:spPr>
            <a:xfrm>
              <a:off x="113677" y="113323"/>
              <a:ext cx="1398488" cy="1385277"/>
            </a:xfrm>
            <a:prstGeom prst="ellipse">
              <a:avLst/>
            </a:prstGeom>
            <a:solidFill>
              <a:schemeClr val="tx1"/>
            </a:solidFill>
            <a:ln w="38100" cap="flat" cmpd="sng">
              <a:solidFill>
                <a:srgbClr val="F8F8F8">
                  <a:alpha val="74117"/>
                </a:srgbClr>
              </a:solidFill>
              <a:prstDash val="solid"/>
              <a:round/>
              <a:headEnd type="none" w="med" len="med"/>
              <a:tailEnd type="none" w="med" len="med"/>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39" name="Rectangle 34"/>
            <p:cNvSpPr/>
            <p:nvPr/>
          </p:nvSpPr>
          <p:spPr>
            <a:xfrm>
              <a:off x="177251" y="292529"/>
              <a:ext cx="1282314" cy="943848"/>
            </a:xfrm>
            <a:prstGeom prst="rect">
              <a:avLst/>
            </a:prstGeom>
            <a:noFill/>
            <a:ln w="9525">
              <a:noFill/>
            </a:ln>
          </p:spPr>
          <p:txBody>
            <a:bodyPr wrap="square" anchor="t">
              <a:spAutoFit/>
            </a:bodyPr>
            <a:lstStyle/>
            <a:p>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作用和地位</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heel(4)">
                                      <p:cBhvr>
                                        <p:cTn id="7" dur="500"/>
                                        <p:tgtEl>
                                          <p:spTgt spid="2150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1510"/>
                                        </p:tgtEl>
                                        <p:attrNameLst>
                                          <p:attrName>style.visibility</p:attrName>
                                        </p:attrNameLst>
                                      </p:cBhvr>
                                      <p:to>
                                        <p:strVal val="visible"/>
                                      </p:to>
                                    </p:set>
                                    <p:anim calcmode="lin" valueType="num">
                                      <p:cBhvr additive="base">
                                        <p:cTn id="11" dur="500" fill="hold"/>
                                        <p:tgtEl>
                                          <p:spTgt spid="21510"/>
                                        </p:tgtEl>
                                        <p:attrNameLst>
                                          <p:attrName>ppt_x</p:attrName>
                                        </p:attrNameLst>
                                      </p:cBhvr>
                                      <p:tavLst>
                                        <p:tav tm="0">
                                          <p:val>
                                            <p:strVal val="0-#ppt_w/2"/>
                                          </p:val>
                                        </p:tav>
                                        <p:tav tm="100000">
                                          <p:val>
                                            <p:strVal val="#ppt_x"/>
                                          </p:val>
                                        </p:tav>
                                      </p:tavLst>
                                    </p:anim>
                                    <p:anim calcmode="lin" valueType="num">
                                      <p:cBhvr additive="base">
                                        <p:cTn id="12" dur="500" fill="hold"/>
                                        <p:tgtEl>
                                          <p:spTgt spid="215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21507"/>
                                        </p:tgtEl>
                                        <p:attrNameLst>
                                          <p:attrName>style.visibility</p:attrName>
                                        </p:attrNameLst>
                                      </p:cBhvr>
                                      <p:to>
                                        <p:strVal val="visible"/>
                                      </p:to>
                                    </p:set>
                                    <p:anim calcmode="lin" valueType="num">
                                      <p:cBhvr additive="base">
                                        <p:cTn id="16" dur="500" fill="hold"/>
                                        <p:tgtEl>
                                          <p:spTgt spid="21507"/>
                                        </p:tgtEl>
                                        <p:attrNameLst>
                                          <p:attrName>ppt_x</p:attrName>
                                        </p:attrNameLst>
                                      </p:cBhvr>
                                      <p:tavLst>
                                        <p:tav tm="0">
                                          <p:val>
                                            <p:strVal val="1+#ppt_w/2"/>
                                          </p:val>
                                        </p:tav>
                                        <p:tav tm="100000">
                                          <p:val>
                                            <p:strVal val="#ppt_x"/>
                                          </p:val>
                                        </p:tav>
                                      </p:tavLst>
                                    </p:anim>
                                    <p:anim calcmode="lin" valueType="num">
                                      <p:cBhvr additive="base">
                                        <p:cTn id="17" dur="500" fill="hold"/>
                                        <p:tgtEl>
                                          <p:spTgt spid="2150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nodePh="1">
                                  <p:stCondLst>
                                    <p:cond delay="0"/>
                                  </p:stCondLst>
                                  <p:endCondLst>
                                    <p:cond evt="begin" delay="0">
                                      <p:tn val="19"/>
                                    </p:cond>
                                  </p:endCondLst>
                                  <p:childTnLst>
                                    <p:set>
                                      <p:cBhvr>
                                        <p:cTn id="20" dur="1" fill="hold">
                                          <p:stCondLst>
                                            <p:cond delay="0"/>
                                          </p:stCondLst>
                                        </p:cTn>
                                        <p:tgtEl>
                                          <p:spTgt spid="21508"/>
                                        </p:tgtEl>
                                        <p:attrNameLst>
                                          <p:attrName>style.visibility</p:attrName>
                                        </p:attrNameLst>
                                      </p:cBhvr>
                                      <p:to>
                                        <p:strVal val="visible"/>
                                      </p:to>
                                    </p:set>
                                    <p:anim calcmode="lin" valueType="num">
                                      <p:cBhvr additive="base">
                                        <p:cTn id="21" dur="500" fill="hold"/>
                                        <p:tgtEl>
                                          <p:spTgt spid="21508"/>
                                        </p:tgtEl>
                                        <p:attrNameLst>
                                          <p:attrName>ppt_x</p:attrName>
                                        </p:attrNameLst>
                                      </p:cBhvr>
                                      <p:tavLst>
                                        <p:tav tm="0">
                                          <p:val>
                                            <p:strVal val="0-#ppt_w/2"/>
                                          </p:val>
                                        </p:tav>
                                        <p:tav tm="100000">
                                          <p:val>
                                            <p:strVal val="#ppt_x"/>
                                          </p:val>
                                        </p:tav>
                                      </p:tavLst>
                                    </p:anim>
                                    <p:anim calcmode="lin" valueType="num">
                                      <p:cBhvr additive="base">
                                        <p:cTn id="22" dur="500" fill="hold"/>
                                        <p:tgtEl>
                                          <p:spTgt spid="21508"/>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nodePh="1">
                                  <p:stCondLst>
                                    <p:cond delay="0"/>
                                  </p:stCondLst>
                                  <p:endCondLst>
                                    <p:cond evt="begin" delay="0">
                                      <p:tn val="24"/>
                                    </p:cond>
                                  </p:endCondLst>
                                  <p:childTnLst>
                                    <p:set>
                                      <p:cBhvr>
                                        <p:cTn id="25" dur="1" fill="hold">
                                          <p:stCondLst>
                                            <p:cond delay="0"/>
                                          </p:stCondLst>
                                        </p:cTn>
                                        <p:tgtEl>
                                          <p:spTgt spid="21509"/>
                                        </p:tgtEl>
                                        <p:attrNameLst>
                                          <p:attrName>style.visibility</p:attrName>
                                        </p:attrNameLst>
                                      </p:cBhvr>
                                      <p:to>
                                        <p:strVal val="visible"/>
                                      </p:to>
                                    </p:set>
                                    <p:anim calcmode="lin" valueType="num">
                                      <p:cBhvr additive="base">
                                        <p:cTn id="26" dur="500" fill="hold"/>
                                        <p:tgtEl>
                                          <p:spTgt spid="21509"/>
                                        </p:tgtEl>
                                        <p:attrNameLst>
                                          <p:attrName>ppt_x</p:attrName>
                                        </p:attrNameLst>
                                      </p:cBhvr>
                                      <p:tavLst>
                                        <p:tav tm="0">
                                          <p:val>
                                            <p:strVal val="1+#ppt_w/2"/>
                                          </p:val>
                                        </p:tav>
                                        <p:tav tm="100000">
                                          <p:val>
                                            <p:strVal val="#ppt_x"/>
                                          </p:val>
                                        </p:tav>
                                      </p:tavLst>
                                    </p:anim>
                                    <p:anim calcmode="lin" valueType="num">
                                      <p:cBhvr additive="base">
                                        <p:cTn id="27" dur="500" fill="hold"/>
                                        <p:tgtEl>
                                          <p:spTgt spid="2150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21520"/>
                                        </p:tgtEl>
                                        <p:attrNameLst>
                                          <p:attrName>style.visibility</p:attrName>
                                        </p:attrNameLst>
                                      </p:cBhvr>
                                      <p:to>
                                        <p:strVal val="visible"/>
                                      </p:to>
                                    </p:set>
                                    <p:anim calcmode="lin" valueType="num">
                                      <p:cBhvr additive="base">
                                        <p:cTn id="31" dur="500" fill="hold"/>
                                        <p:tgtEl>
                                          <p:spTgt spid="21520"/>
                                        </p:tgtEl>
                                        <p:attrNameLst>
                                          <p:attrName>ppt_x</p:attrName>
                                        </p:attrNameLst>
                                      </p:cBhvr>
                                      <p:tavLst>
                                        <p:tav tm="0">
                                          <p:val>
                                            <p:strVal val="0-#ppt_w/2"/>
                                          </p:val>
                                        </p:tav>
                                        <p:tav tm="100000">
                                          <p:val>
                                            <p:strVal val="#ppt_x"/>
                                          </p:val>
                                        </p:tav>
                                      </p:tavLst>
                                    </p:anim>
                                    <p:anim calcmode="lin" valueType="num">
                                      <p:cBhvr additive="base">
                                        <p:cTn id="32" dur="500" fill="hold"/>
                                        <p:tgtEl>
                                          <p:spTgt spid="2152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21530"/>
                                        </p:tgtEl>
                                        <p:attrNameLst>
                                          <p:attrName>style.visibility</p:attrName>
                                        </p:attrNameLst>
                                      </p:cBhvr>
                                      <p:to>
                                        <p:strVal val="visible"/>
                                      </p:to>
                                    </p:set>
                                    <p:anim calcmode="lin" valueType="num">
                                      <p:cBhvr additive="base">
                                        <p:cTn id="36" dur="500" fill="hold"/>
                                        <p:tgtEl>
                                          <p:spTgt spid="21530"/>
                                        </p:tgtEl>
                                        <p:attrNameLst>
                                          <p:attrName>ppt_x</p:attrName>
                                        </p:attrNameLst>
                                      </p:cBhvr>
                                      <p:tavLst>
                                        <p:tav tm="0">
                                          <p:val>
                                            <p:strVal val="0-#ppt_w/2"/>
                                          </p:val>
                                        </p:tav>
                                        <p:tav tm="100000">
                                          <p:val>
                                            <p:strVal val="#ppt_x"/>
                                          </p:val>
                                        </p:tav>
                                      </p:tavLst>
                                    </p:anim>
                                    <p:anim calcmode="lin" valueType="num">
                                      <p:cBhvr additive="base">
                                        <p:cTn id="37" dur="500" fill="hold"/>
                                        <p:tgtEl>
                                          <p:spTgt spid="21530"/>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0-#ppt_w/2"/>
                                          </p:val>
                                        </p:tav>
                                        <p:tav tm="100000">
                                          <p:val>
                                            <p:strVal val="#ppt_x"/>
                                          </p:val>
                                        </p:tav>
                                      </p:tavLst>
                                    </p:anim>
                                    <p:anim calcmode="lin" valueType="num">
                                      <p:cBhvr additive="base">
                                        <p:cTn id="42"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2150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547535" y="1822076"/>
          <a:ext cx="6048672" cy="2367975"/>
        </p:xfrm>
        <a:graphic>
          <a:graphicData uri="http://schemas.openxmlformats.org/drawingml/2006/table">
            <a:tbl>
              <a:tblPr>
                <a:effectLst>
                  <a:innerShdw blurRad="114300">
                    <a:prstClr val="black"/>
                  </a:innerShdw>
                </a:effectLst>
                <a:tableStyleId>{5C22544A-7EE6-4342-B048-85BDC9FD1C3A}</a:tableStyleId>
              </a:tblPr>
              <a:tblGrid>
                <a:gridCol w="963160"/>
                <a:gridCol w="2330180"/>
                <a:gridCol w="2755332"/>
              </a:tblGrid>
              <a:tr h="403245">
                <a:tc>
                  <a:txBody>
                    <a:bodyPr/>
                    <a:lstStyle/>
                    <a:p>
                      <a:pPr marL="0" marR="0" algn="just">
                        <a:spcBef>
                          <a:spcPts val="0"/>
                        </a:spcBef>
                        <a:spcAft>
                          <a:spcPts val="0"/>
                        </a:spcAft>
                      </a:pPr>
                      <a:endParaRPr lang="zh-CN" altLang="en-US" sz="1600" b="0" kern="100" dirty="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en-US" sz="1600" kern="100">
                          <a:effectLst/>
                          <a:latin typeface="黑体" panose="02010609060101010101" charset="-122"/>
                          <a:ea typeface="黑体" panose="02010609060101010101" charset="-122"/>
                          <a:cs typeface="黑体" panose="02010609060101010101" charset="-122"/>
                        </a:rPr>
                        <a:t>Alpha</a:t>
                      </a:r>
                      <a:r>
                        <a:rPr lang="zh-CN" altLang="en-US" sz="1600" kern="100">
                          <a:effectLst/>
                          <a:latin typeface="黑体" panose="02010609060101010101" charset="-122"/>
                          <a:ea typeface="黑体" panose="02010609060101010101" charset="-122"/>
                          <a:cs typeface="黑体" panose="02010609060101010101" charset="-122"/>
                        </a:rPr>
                        <a:t>测试</a:t>
                      </a:r>
                    </a:p>
                  </a:txBody>
                  <a:tcPr marL="68580" marR="68580"/>
                </a:tc>
                <a:tc>
                  <a:txBody>
                    <a:bodyPr/>
                    <a:lstStyle/>
                    <a:p>
                      <a:pPr marL="0" marR="0" algn="just">
                        <a:spcBef>
                          <a:spcPts val="0"/>
                        </a:spcBef>
                        <a:spcAft>
                          <a:spcPts val="0"/>
                        </a:spcAft>
                      </a:pPr>
                      <a:r>
                        <a:rPr lang="en-US" sz="1600" kern="100">
                          <a:effectLst/>
                          <a:latin typeface="黑体" panose="02010609060101010101" charset="-122"/>
                          <a:ea typeface="黑体" panose="02010609060101010101" charset="-122"/>
                          <a:cs typeface="黑体" panose="02010609060101010101" charset="-122"/>
                        </a:rPr>
                        <a:t>Beta</a:t>
                      </a:r>
                      <a:r>
                        <a:rPr lang="zh-CN" altLang="en-US" sz="1600" kern="100">
                          <a:effectLst/>
                          <a:latin typeface="黑体" panose="02010609060101010101" charset="-122"/>
                          <a:ea typeface="黑体" panose="02010609060101010101" charset="-122"/>
                          <a:cs typeface="黑体" panose="02010609060101010101" charset="-122"/>
                        </a:rPr>
                        <a:t>测试</a:t>
                      </a:r>
                    </a:p>
                  </a:txBody>
                  <a:tcPr marL="68580" marR="68580"/>
                </a:tc>
              </a:tr>
              <a:tr h="403245">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测试群体</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有代表性的最终用户</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任意最终用户</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r>
              <a:tr h="403245">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测试环境</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由开发者在现场观看，环境受控</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测试时开发者不在场，环境不受控</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r>
              <a:tr h="403245">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问题记录者</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开发者</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最终用户</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r>
              <a:tr h="403245">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俗称</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内部测试</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dirty="0">
                          <a:effectLst/>
                          <a:latin typeface="黑体" panose="02010609060101010101" charset="-122"/>
                          <a:ea typeface="黑体" panose="02010609060101010101" charset="-122"/>
                        </a:rPr>
                        <a:t>公众测试</a:t>
                      </a:r>
                      <a:endParaRPr lang="zh-CN" altLang="en-US" sz="1600" kern="100" dirty="0">
                        <a:effectLst/>
                        <a:latin typeface="黑体" panose="02010609060101010101" charset="-122"/>
                        <a:ea typeface="黑体" panose="02010609060101010101" charset="-122"/>
                        <a:cs typeface="Times New Roman" panose="02020603050405020304" pitchFamily="18" charset="0"/>
                      </a:endParaRPr>
                    </a:p>
                  </a:txBody>
                  <a:tcPr marL="68580" marR="68580"/>
                </a:tc>
              </a:tr>
            </a:tbl>
          </a:graphicData>
        </a:graphic>
      </p:graphicFrame>
      <p:sp>
        <p:nvSpPr>
          <p:cNvPr id="5" name="AutoShape 1">
            <a:hlinkClick r:id="rId2" action="ppaction://hlinksldjump"/>
          </p:cNvPr>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algn="just"/>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mn-ea"/>
              </a:rPr>
              <a:t>4.4α</a:t>
            </a:r>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mn-ea"/>
              </a:rPr>
              <a:t>测试与</a:t>
            </a:r>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mn-ea"/>
              </a:rPr>
              <a:t>β</a:t>
            </a:r>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mn-ea"/>
              </a:rPr>
              <a:t>测试的对比</a:t>
            </a:r>
            <a:endParaRPr lang="zh-CN" altLang="en-US" b="1" dirty="0">
              <a:solidFill>
                <a:schemeClr val="bg1">
                  <a:lumMod val="75000"/>
                </a:schemeClr>
              </a:solidFill>
              <a:ea typeface="宋体" panose="02010600030101010101" pitchFamily="2" charset="-122"/>
              <a:cs typeface="+mn-lt"/>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algn="just"/>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mn-ea"/>
              </a:rPr>
              <a:t>提问</a:t>
            </a:r>
            <a:endParaRPr lang="zh-CN" altLang="en-US" b="1" dirty="0">
              <a:solidFill>
                <a:schemeClr val="bg1">
                  <a:lumMod val="75000"/>
                </a:schemeClr>
              </a:solidFill>
              <a:ea typeface="宋体" panose="02010600030101010101" pitchFamily="2" charset="-122"/>
              <a:cs typeface="+mn-lt"/>
              <a:sym typeface="Calibri" panose="020F0502020204030204" pitchFamily="34" charset="0"/>
            </a:endParaRPr>
          </a:p>
        </p:txBody>
      </p:sp>
      <p:sp>
        <p:nvSpPr>
          <p:cNvPr id="4" name="矩形 3">
            <a:hlinkClick r:id="rId2" action="ppaction://hlinksldjump"/>
          </p:cNvPr>
          <p:cNvSpPr/>
          <p:nvPr/>
        </p:nvSpPr>
        <p:spPr>
          <a:xfrm>
            <a:off x="2123728" y="1779662"/>
            <a:ext cx="4652010" cy="454035"/>
          </a:xfrm>
          <a:prstGeom prst="rect">
            <a:avLst/>
          </a:prstGeom>
        </p:spPr>
        <p:txBody>
          <a:bodyPr wrap="square">
            <a:spAutoFit/>
          </a:bodyPr>
          <a:lstStyle/>
          <a:p>
            <a:pPr marL="285750" indent="-285750" algn="just">
              <a:lnSpc>
                <a:spcPct val="150000"/>
              </a:lnSpc>
              <a:buFont typeface="Wingdings" panose="05000000000000000000" charset="0"/>
              <a:buChar char="Ø"/>
            </a:pPr>
            <a:r>
              <a:rPr lang="en-US" altLang="zh-CN" kern="100" dirty="0" smtClean="0">
                <a:solidFill>
                  <a:schemeClr val="bg1">
                    <a:lumMod val="75000"/>
                  </a:schemeClr>
                </a:solidFill>
                <a:latin typeface="+mn-ea"/>
                <a:cs typeface="Times New Roman" panose="02020603050405020304" pitchFamily="18" charset="0"/>
                <a:sym typeface="+mn-ea"/>
              </a:rPr>
              <a:t>Q1</a:t>
            </a:r>
            <a:r>
              <a:rPr lang="zh-CN" altLang="en-US" kern="100" dirty="0" smtClean="0">
                <a:solidFill>
                  <a:schemeClr val="bg1">
                    <a:lumMod val="75000"/>
                  </a:schemeClr>
                </a:solidFill>
                <a:latin typeface="+mn-ea"/>
                <a:cs typeface="Times New Roman" panose="02020603050405020304" pitchFamily="18" charset="0"/>
                <a:sym typeface="+mn-ea"/>
              </a:rPr>
              <a:t>：确认测试一般采用什么测试方法</a:t>
            </a:r>
            <a:r>
              <a:rPr lang="zh-CN" altLang="en-US" kern="100" dirty="0" smtClean="0">
                <a:solidFill>
                  <a:schemeClr val="bg1">
                    <a:lumMod val="75000"/>
                  </a:schemeClr>
                </a:solidFill>
                <a:latin typeface="+mn-ea"/>
                <a:cs typeface="Times New Roman" panose="02020603050405020304" pitchFamily="18" charset="0"/>
                <a:sym typeface="+mn-ea"/>
              </a:rPr>
              <a:t>？</a:t>
            </a:r>
          </a:p>
        </p:txBody>
      </p:sp>
      <p:sp>
        <p:nvSpPr>
          <p:cNvPr id="10" name="矩形 9">
            <a:hlinkClick r:id="rId3" action="ppaction://hlinksldjump"/>
          </p:cNvPr>
          <p:cNvSpPr/>
          <p:nvPr/>
        </p:nvSpPr>
        <p:spPr>
          <a:xfrm>
            <a:off x="2123728" y="2412075"/>
            <a:ext cx="4652010" cy="454035"/>
          </a:xfrm>
          <a:prstGeom prst="rect">
            <a:avLst/>
          </a:prstGeom>
        </p:spPr>
        <p:txBody>
          <a:bodyPr wrap="square">
            <a:spAutoFit/>
          </a:bodyPr>
          <a:lstStyle/>
          <a:p>
            <a:pPr marL="285750" indent="-285750" algn="just">
              <a:lnSpc>
                <a:spcPct val="150000"/>
              </a:lnSpc>
              <a:buFont typeface="Wingdings" panose="05000000000000000000" charset="0"/>
              <a:buChar char="Ø"/>
            </a:pPr>
            <a:r>
              <a:rPr lang="en-US" altLang="zh-CN" kern="100" dirty="0">
                <a:solidFill>
                  <a:schemeClr val="bg1">
                    <a:lumMod val="75000"/>
                  </a:schemeClr>
                </a:solidFill>
                <a:latin typeface="+mn-ea"/>
                <a:cs typeface="Times New Roman" panose="02020603050405020304" pitchFamily="18" charset="0"/>
                <a:sym typeface="+mn-ea"/>
              </a:rPr>
              <a:t>Q2</a:t>
            </a:r>
            <a:r>
              <a:rPr lang="zh-CN" altLang="en-US" kern="100" dirty="0">
                <a:solidFill>
                  <a:schemeClr val="bg1">
                    <a:lumMod val="75000"/>
                  </a:schemeClr>
                </a:solidFill>
                <a:latin typeface="+mn-ea"/>
                <a:cs typeface="Times New Roman" panose="02020603050405020304" pitchFamily="18" charset="0"/>
                <a:sym typeface="+mn-ea"/>
              </a:rPr>
              <a:t>：软件测试原则？（</a:t>
            </a:r>
            <a:r>
              <a:rPr lang="en-US" altLang="zh-CN" kern="100" dirty="0">
                <a:solidFill>
                  <a:schemeClr val="bg1">
                    <a:lumMod val="75000"/>
                  </a:schemeClr>
                </a:solidFill>
                <a:latin typeface="+mn-ea"/>
                <a:cs typeface="Times New Roman" panose="02020603050405020304" pitchFamily="18" charset="0"/>
                <a:sym typeface="+mn-ea"/>
              </a:rPr>
              <a:t>3</a:t>
            </a:r>
            <a:r>
              <a:rPr lang="zh-CN" altLang="en-US" kern="100" dirty="0">
                <a:solidFill>
                  <a:schemeClr val="bg1">
                    <a:lumMod val="75000"/>
                  </a:schemeClr>
                </a:solidFill>
                <a:latin typeface="+mn-ea"/>
                <a:cs typeface="Times New Roman" panose="02020603050405020304" pitchFamily="18" charset="0"/>
                <a:sym typeface="+mn-ea"/>
              </a:rPr>
              <a:t>点即可）</a:t>
            </a:r>
            <a:endParaRPr lang="en-US" altLang="zh-CN" kern="100" dirty="0">
              <a:solidFill>
                <a:schemeClr val="bg1">
                  <a:lumMod val="75000"/>
                </a:schemeClr>
              </a:solidFill>
              <a:latin typeface="+mn-ea"/>
              <a:cs typeface="Times New Roman" panose="02020603050405020304" pitchFamily="18" charset="0"/>
              <a:sym typeface="+mn-ea"/>
            </a:endParaRPr>
          </a:p>
        </p:txBody>
      </p:sp>
      <p:sp>
        <p:nvSpPr>
          <p:cNvPr id="11" name="矩形 10">
            <a:hlinkClick r:id="rId4" action="ppaction://hlinksldjump"/>
          </p:cNvPr>
          <p:cNvSpPr/>
          <p:nvPr/>
        </p:nvSpPr>
        <p:spPr>
          <a:xfrm>
            <a:off x="2123728" y="2968073"/>
            <a:ext cx="4652010" cy="454035"/>
          </a:xfrm>
          <a:prstGeom prst="rect">
            <a:avLst/>
          </a:prstGeom>
        </p:spPr>
        <p:txBody>
          <a:bodyPr wrap="square">
            <a:spAutoFit/>
          </a:bodyPr>
          <a:lstStyle/>
          <a:p>
            <a:pPr marL="285750" indent="-285750" algn="just">
              <a:lnSpc>
                <a:spcPct val="150000"/>
              </a:lnSpc>
              <a:buFont typeface="Wingdings" panose="05000000000000000000" charset="0"/>
              <a:buChar char="Ø"/>
            </a:pPr>
            <a:r>
              <a:rPr lang="en-US" altLang="zh-CN" kern="100" dirty="0">
                <a:solidFill>
                  <a:schemeClr val="bg1">
                    <a:lumMod val="75000"/>
                  </a:schemeClr>
                </a:solidFill>
                <a:latin typeface="+mn-ea"/>
                <a:cs typeface="Times New Roman" panose="02020603050405020304" pitchFamily="18" charset="0"/>
              </a:rPr>
              <a:t>Q3</a:t>
            </a:r>
            <a:r>
              <a:rPr lang="zh-CN" altLang="en-US" kern="100" dirty="0">
                <a:solidFill>
                  <a:schemeClr val="bg1">
                    <a:lumMod val="75000"/>
                  </a:schemeClr>
                </a:solidFill>
                <a:latin typeface="+mn-ea"/>
                <a:cs typeface="Times New Roman" panose="02020603050405020304" pitchFamily="18" charset="0"/>
              </a:rPr>
              <a:t>：</a:t>
            </a:r>
            <a:r>
              <a:rPr lang="en-US" altLang="zh-CN" kern="100" dirty="0">
                <a:solidFill>
                  <a:schemeClr val="bg1">
                    <a:lumMod val="75000"/>
                  </a:schemeClr>
                </a:solidFill>
                <a:latin typeface="+mn-ea"/>
                <a:cs typeface="Times New Roman" panose="02020603050405020304" pitchFamily="18" charset="0"/>
              </a:rPr>
              <a:t>α</a:t>
            </a:r>
            <a:r>
              <a:rPr lang="zh-CN" altLang="en-US" kern="100" dirty="0">
                <a:solidFill>
                  <a:schemeClr val="bg1">
                    <a:lumMod val="75000"/>
                  </a:schemeClr>
                </a:solidFill>
                <a:latin typeface="+mn-ea"/>
                <a:cs typeface="Times New Roman" panose="02020603050405020304" pitchFamily="18" charset="0"/>
              </a:rPr>
              <a:t>测试与</a:t>
            </a:r>
            <a:r>
              <a:rPr lang="en-US" altLang="zh-CN" kern="100" dirty="0">
                <a:solidFill>
                  <a:schemeClr val="bg1">
                    <a:lumMod val="75000"/>
                  </a:schemeClr>
                </a:solidFill>
                <a:latin typeface="+mn-ea"/>
                <a:cs typeface="Times New Roman" panose="02020603050405020304" pitchFamily="18" charset="0"/>
              </a:rPr>
              <a:t>β</a:t>
            </a:r>
            <a:r>
              <a:rPr lang="zh-CN" altLang="en-US" kern="100" dirty="0">
                <a:solidFill>
                  <a:schemeClr val="bg1">
                    <a:lumMod val="75000"/>
                  </a:schemeClr>
                </a:solidFill>
                <a:latin typeface="+mn-ea"/>
                <a:cs typeface="Times New Roman" panose="02020603050405020304" pitchFamily="18" charset="0"/>
              </a:rPr>
              <a:t>测试的区别？（</a:t>
            </a:r>
            <a:r>
              <a:rPr lang="en-US" altLang="zh-CN" kern="100" dirty="0">
                <a:solidFill>
                  <a:schemeClr val="bg1">
                    <a:lumMod val="75000"/>
                  </a:schemeClr>
                </a:solidFill>
                <a:latin typeface="+mn-ea"/>
                <a:cs typeface="Times New Roman" panose="02020603050405020304" pitchFamily="18" charset="0"/>
              </a:rPr>
              <a:t>2</a:t>
            </a:r>
            <a:r>
              <a:rPr lang="zh-CN" altLang="en-US" kern="100" dirty="0">
                <a:solidFill>
                  <a:schemeClr val="bg1">
                    <a:lumMod val="75000"/>
                  </a:schemeClr>
                </a:solidFill>
                <a:latin typeface="+mn-ea"/>
                <a:cs typeface="Times New Roman" panose="02020603050405020304" pitchFamily="18" charset="0"/>
              </a:rPr>
              <a:t>点即可）</a:t>
            </a:r>
            <a:endParaRPr lang="zh-CN" altLang="en-US" kern="100" dirty="0">
              <a:solidFill>
                <a:schemeClr val="bg1">
                  <a:lumMod val="7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315762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algn="just"/>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mn-ea"/>
              </a:rPr>
              <a:t>绩效评价</a:t>
            </a:r>
            <a:endParaRPr lang="zh-CN" altLang="en-US" b="1" dirty="0">
              <a:solidFill>
                <a:schemeClr val="bg1">
                  <a:lumMod val="75000"/>
                </a:schemeClr>
              </a:solidFill>
              <a:ea typeface="宋体" panose="02010600030101010101" pitchFamily="2" charset="-122"/>
              <a:cs typeface="+mn-lt"/>
              <a:sym typeface="Calibri" panose="020F0502020204030204" pitchFamily="34" charset="0"/>
            </a:endParaRPr>
          </a:p>
        </p:txBody>
      </p:sp>
      <p:sp>
        <p:nvSpPr>
          <p:cNvPr id="4" name="矩形 3"/>
          <p:cNvSpPr/>
          <p:nvPr/>
        </p:nvSpPr>
        <p:spPr>
          <a:xfrm>
            <a:off x="1835696" y="1851670"/>
            <a:ext cx="5328592" cy="1754326"/>
          </a:xfrm>
          <a:prstGeom prst="rect">
            <a:avLst/>
          </a:prstGeom>
        </p:spPr>
        <p:txBody>
          <a:bodyPr wrap="square">
            <a:spAutoFit/>
          </a:bodyPr>
          <a:lstStyle/>
          <a:p>
            <a:pPr marL="285750" indent="-285750" algn="just">
              <a:lnSpc>
                <a:spcPct val="200000"/>
              </a:lnSpc>
              <a:buFont typeface="Wingdings" panose="05000000000000000000" charset="0"/>
              <a:buChar char="Ø"/>
            </a:pPr>
            <a:r>
              <a:rPr lang="zh-CN" altLang="en-US" kern="100" dirty="0" smtClean="0">
                <a:solidFill>
                  <a:schemeClr val="bg1">
                    <a:lumMod val="75000"/>
                  </a:schemeClr>
                </a:solidFill>
                <a:latin typeface="+mn-ea"/>
                <a:cs typeface="Times New Roman" panose="02020603050405020304" pitchFamily="18" charset="0"/>
                <a:sym typeface="+mn-ea"/>
              </a:rPr>
              <a:t>陈帆：介绍部分、</a:t>
            </a:r>
            <a:r>
              <a:rPr lang="en-US" altLang="zh-CN" kern="100" dirty="0" smtClean="0">
                <a:solidFill>
                  <a:schemeClr val="bg1">
                    <a:lumMod val="75000"/>
                  </a:schemeClr>
                </a:solidFill>
                <a:latin typeface="+mn-ea"/>
                <a:cs typeface="Times New Roman" panose="02020603050405020304" pitchFamily="18" charset="0"/>
                <a:sym typeface="+mn-ea"/>
              </a:rPr>
              <a:t>7.5.3</a:t>
            </a:r>
            <a:r>
              <a:rPr lang="zh-CN" altLang="en-US" kern="100" dirty="0" smtClean="0">
                <a:solidFill>
                  <a:schemeClr val="bg1">
                    <a:lumMod val="75000"/>
                  </a:schemeClr>
                </a:solidFill>
                <a:latin typeface="+mn-ea"/>
                <a:cs typeface="Times New Roman" panose="02020603050405020304" pitchFamily="18" charset="0"/>
                <a:sym typeface="+mn-ea"/>
              </a:rPr>
              <a:t>部分的设计（</a:t>
            </a:r>
            <a:r>
              <a:rPr lang="en-US" altLang="zh-CN" kern="100" dirty="0" smtClean="0">
                <a:solidFill>
                  <a:schemeClr val="bg1">
                    <a:lumMod val="75000"/>
                  </a:schemeClr>
                </a:solidFill>
                <a:latin typeface="+mn-ea"/>
                <a:cs typeface="Times New Roman" panose="02020603050405020304" pitchFamily="18" charset="0"/>
                <a:sym typeface="+mn-ea"/>
              </a:rPr>
              <a:t>90</a:t>
            </a:r>
            <a:r>
              <a:rPr lang="zh-CN" altLang="en-US" kern="100" dirty="0" smtClean="0">
                <a:solidFill>
                  <a:schemeClr val="bg1">
                    <a:lumMod val="75000"/>
                  </a:schemeClr>
                </a:solidFill>
                <a:latin typeface="+mn-ea"/>
                <a:cs typeface="Times New Roman" panose="02020603050405020304" pitchFamily="18" charset="0"/>
                <a:sym typeface="+mn-ea"/>
              </a:rPr>
              <a:t>）</a:t>
            </a:r>
            <a:endParaRPr lang="en-US" altLang="zh-CN" kern="100" dirty="0" smtClean="0">
              <a:solidFill>
                <a:schemeClr val="bg1">
                  <a:lumMod val="75000"/>
                </a:schemeClr>
              </a:solidFill>
              <a:latin typeface="+mn-ea"/>
              <a:cs typeface="Times New Roman" panose="02020603050405020304" pitchFamily="18" charset="0"/>
              <a:sym typeface="+mn-ea"/>
            </a:endParaRPr>
          </a:p>
          <a:p>
            <a:pPr marL="285750" indent="-285750" algn="just">
              <a:lnSpc>
                <a:spcPct val="200000"/>
              </a:lnSpc>
              <a:buFont typeface="Wingdings" panose="05000000000000000000" charset="0"/>
              <a:buChar char="Ø"/>
            </a:pPr>
            <a:r>
              <a:rPr lang="zh-CN" altLang="en-US" kern="100" dirty="0">
                <a:solidFill>
                  <a:schemeClr val="bg1">
                    <a:lumMod val="75000"/>
                  </a:schemeClr>
                </a:solidFill>
                <a:latin typeface="+mn-ea"/>
                <a:cs typeface="Times New Roman" panose="02020603050405020304" pitchFamily="18" charset="0"/>
                <a:sym typeface="+mn-ea"/>
              </a:rPr>
              <a:t>赵伟</a:t>
            </a:r>
            <a:r>
              <a:rPr lang="zh-CN" altLang="en-US" kern="100" dirty="0" smtClean="0">
                <a:solidFill>
                  <a:schemeClr val="bg1">
                    <a:lumMod val="75000"/>
                  </a:schemeClr>
                </a:solidFill>
                <a:latin typeface="+mn-ea"/>
                <a:cs typeface="Times New Roman" panose="02020603050405020304" pitchFamily="18" charset="0"/>
                <a:sym typeface="+mn-ea"/>
              </a:rPr>
              <a:t>宏：</a:t>
            </a:r>
            <a:r>
              <a:rPr lang="en-US" altLang="zh-CN" kern="100" dirty="0" smtClean="0">
                <a:solidFill>
                  <a:schemeClr val="bg1">
                    <a:lumMod val="75000"/>
                  </a:schemeClr>
                </a:solidFill>
                <a:latin typeface="+mn-ea"/>
                <a:cs typeface="Times New Roman" panose="02020603050405020304" pitchFamily="18" charset="0"/>
                <a:sym typeface="+mn-ea"/>
              </a:rPr>
              <a:t>7.5.1</a:t>
            </a:r>
            <a:r>
              <a:rPr lang="zh-CN" altLang="en-US" kern="100" dirty="0" smtClean="0">
                <a:solidFill>
                  <a:schemeClr val="bg1">
                    <a:lumMod val="75000"/>
                  </a:schemeClr>
                </a:solidFill>
                <a:latin typeface="+mn-ea"/>
                <a:cs typeface="Times New Roman" panose="02020603050405020304" pitchFamily="18" charset="0"/>
                <a:sym typeface="+mn-ea"/>
              </a:rPr>
              <a:t>部分的设计、演讲稿整合（</a:t>
            </a:r>
            <a:r>
              <a:rPr lang="en-US" altLang="zh-CN" kern="100" dirty="0" smtClean="0">
                <a:solidFill>
                  <a:schemeClr val="bg1">
                    <a:lumMod val="75000"/>
                  </a:schemeClr>
                </a:solidFill>
                <a:latin typeface="+mn-ea"/>
                <a:cs typeface="Times New Roman" panose="02020603050405020304" pitchFamily="18" charset="0"/>
                <a:sym typeface="+mn-ea"/>
              </a:rPr>
              <a:t>85</a:t>
            </a:r>
            <a:r>
              <a:rPr lang="zh-CN" altLang="en-US" kern="100" dirty="0" smtClean="0">
                <a:solidFill>
                  <a:schemeClr val="bg1">
                    <a:lumMod val="75000"/>
                  </a:schemeClr>
                </a:solidFill>
                <a:latin typeface="+mn-ea"/>
                <a:cs typeface="Times New Roman" panose="02020603050405020304" pitchFamily="18" charset="0"/>
                <a:sym typeface="+mn-ea"/>
              </a:rPr>
              <a:t>）</a:t>
            </a:r>
            <a:endParaRPr lang="en-US" altLang="zh-CN" kern="100" dirty="0" smtClean="0">
              <a:solidFill>
                <a:schemeClr val="bg1">
                  <a:lumMod val="75000"/>
                </a:schemeClr>
              </a:solidFill>
              <a:latin typeface="+mn-ea"/>
              <a:cs typeface="Times New Roman" panose="02020603050405020304" pitchFamily="18" charset="0"/>
              <a:sym typeface="+mn-ea"/>
            </a:endParaRPr>
          </a:p>
          <a:p>
            <a:pPr marL="285750" indent="-285750" algn="just">
              <a:lnSpc>
                <a:spcPct val="200000"/>
              </a:lnSpc>
              <a:buFont typeface="Wingdings" panose="05000000000000000000" charset="0"/>
              <a:buChar char="Ø"/>
            </a:pPr>
            <a:r>
              <a:rPr lang="zh-CN" altLang="en-US" kern="100" dirty="0">
                <a:solidFill>
                  <a:schemeClr val="bg1">
                    <a:lumMod val="75000"/>
                  </a:schemeClr>
                </a:solidFill>
                <a:latin typeface="+mn-ea"/>
                <a:cs typeface="Times New Roman" panose="02020603050405020304" pitchFamily="18" charset="0"/>
              </a:rPr>
              <a:t>张</a:t>
            </a:r>
            <a:r>
              <a:rPr lang="zh-CN" altLang="en-US" kern="100" dirty="0" smtClean="0">
                <a:solidFill>
                  <a:schemeClr val="bg1">
                    <a:lumMod val="75000"/>
                  </a:schemeClr>
                </a:solidFill>
                <a:latin typeface="+mn-ea"/>
                <a:cs typeface="Times New Roman" panose="02020603050405020304" pitchFamily="18" charset="0"/>
              </a:rPr>
              <a:t>荣阳：</a:t>
            </a:r>
            <a:r>
              <a:rPr lang="en-US" altLang="zh-CN" kern="100" dirty="0" smtClean="0">
                <a:solidFill>
                  <a:schemeClr val="bg1">
                    <a:lumMod val="75000"/>
                  </a:schemeClr>
                </a:solidFill>
                <a:latin typeface="+mn-ea"/>
                <a:cs typeface="Times New Roman" panose="02020603050405020304" pitchFamily="18" charset="0"/>
              </a:rPr>
              <a:t>7.5.2</a:t>
            </a:r>
            <a:r>
              <a:rPr lang="zh-CN" altLang="en-US" kern="100" dirty="0" smtClean="0">
                <a:solidFill>
                  <a:schemeClr val="bg1">
                    <a:lumMod val="75000"/>
                  </a:schemeClr>
                </a:solidFill>
                <a:latin typeface="+mn-ea"/>
                <a:cs typeface="Times New Roman" panose="02020603050405020304" pitchFamily="18" charset="0"/>
              </a:rPr>
              <a:t>部分的设计、</a:t>
            </a:r>
            <a:r>
              <a:rPr lang="en-US" altLang="zh-CN" kern="100" dirty="0" smtClean="0">
                <a:solidFill>
                  <a:schemeClr val="bg1">
                    <a:lumMod val="75000"/>
                  </a:schemeClr>
                </a:solidFill>
                <a:latin typeface="+mn-ea"/>
                <a:cs typeface="Times New Roman" panose="02020603050405020304" pitchFamily="18" charset="0"/>
              </a:rPr>
              <a:t>PPT</a:t>
            </a:r>
            <a:r>
              <a:rPr lang="zh-CN" altLang="en-US" kern="100" dirty="0" smtClean="0">
                <a:solidFill>
                  <a:schemeClr val="bg1">
                    <a:lumMod val="75000"/>
                  </a:schemeClr>
                </a:solidFill>
                <a:latin typeface="+mn-ea"/>
                <a:cs typeface="Times New Roman" panose="02020603050405020304" pitchFamily="18" charset="0"/>
              </a:rPr>
              <a:t>整合（</a:t>
            </a:r>
            <a:r>
              <a:rPr lang="en-US" altLang="zh-CN" kern="100" dirty="0" smtClean="0">
                <a:solidFill>
                  <a:schemeClr val="bg1">
                    <a:lumMod val="75000"/>
                  </a:schemeClr>
                </a:solidFill>
                <a:latin typeface="+mn-ea"/>
                <a:cs typeface="Times New Roman" panose="02020603050405020304" pitchFamily="18" charset="0"/>
              </a:rPr>
              <a:t>85</a:t>
            </a:r>
            <a:r>
              <a:rPr lang="zh-CN" altLang="en-US" kern="100" dirty="0" smtClean="0">
                <a:solidFill>
                  <a:schemeClr val="bg1">
                    <a:lumMod val="75000"/>
                  </a:schemeClr>
                </a:solidFill>
                <a:latin typeface="+mn-ea"/>
                <a:cs typeface="Times New Roman" panose="02020603050405020304" pitchFamily="18" charset="0"/>
              </a:rPr>
              <a:t>）</a:t>
            </a:r>
            <a:endParaRPr lang="zh-CN" altLang="en-US" kern="100" dirty="0">
              <a:solidFill>
                <a:schemeClr val="bg1">
                  <a:lumMod val="75000"/>
                </a:schemeClr>
              </a:solidFill>
              <a:effectLst/>
              <a:latin typeface="+mn-ea"/>
              <a:cs typeface="Times New Roman" panose="02020603050405020304" pitchFamily="18" charset="0"/>
            </a:endParaRPr>
          </a:p>
        </p:txBody>
      </p:sp>
    </p:spTree>
    <p:extLst>
      <p:ext uri="{BB962C8B-B14F-4D97-AF65-F5344CB8AC3E}">
        <p14:creationId xmlns:p14="http://schemas.microsoft.com/office/powerpoint/2010/main" val="915033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83794" y="1085612"/>
            <a:ext cx="7632848" cy="3754874"/>
          </a:xfrm>
          <a:prstGeom prst="rect">
            <a:avLst/>
          </a:prstGeom>
        </p:spPr>
        <p:txBody>
          <a:bodyPr wrap="square">
            <a:spAutoFit/>
          </a:bodyPr>
          <a:lstStyle/>
          <a:p>
            <a:pPr algn="just"/>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[1]</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张海潘，牟永敏</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软件工程导论</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[M].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北京：清华大学出版社</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,1996,160</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sz="1400" dirty="0">
                <a:solidFill>
                  <a:schemeClr val="bg1">
                    <a:lumMod val="75000"/>
                  </a:schemeClr>
                </a:solidFill>
                <a:latin typeface="微软雅黑" panose="020B0503020204020204" pitchFamily="34" charset="-122"/>
                <a:ea typeface="微软雅黑" panose="020B0503020204020204" pitchFamily="34" charset="-122"/>
              </a:rPr>
              <a:t>[2]</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徐锋</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有效需求分析</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[M</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北京</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：电子工业出版社</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2017,6</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a:p>
            <a:pPr algn="just"/>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[3]</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济南糖酒会</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济南</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明珠怡和国际酒店</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-2010</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年秋季糖酒会布展</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首选</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[J/OL</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en-US" altLang="zh-CN" sz="1400" dirty="0">
                <a:solidFill>
                  <a:schemeClr val="bg1">
                    <a:lumMod val="75000"/>
                  </a:schemeClr>
                </a:solidFill>
                <a:latin typeface="微软雅黑" panose="020B0503020204020204" pitchFamily="34" charset="-122"/>
                <a:ea typeface="微软雅黑" panose="020B0503020204020204" pitchFamily="34" charset="-122"/>
                <a:hlinkClick r:id="rId2"/>
              </a:rPr>
              <a:t>http://</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hlinkClick r:id="rId2"/>
              </a:rPr>
              <a:t>jntjblh.blog.163.com/blog/static/121867085201052221444172</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2010-6-22</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a:p>
            <a:pPr algn="just"/>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[4]</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普雷斯曼，郑人杰</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软件工程</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：实践者的研究方法（原书第</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7</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版本科</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教学</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版）</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[M].</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北京：机械工业出版社</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2011.7</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P268</a:t>
            </a:r>
          </a:p>
          <a:p>
            <a:pPr algn="just"/>
            <a:endParaRPr lang="zh-CN" altLang="en-US" sz="1400"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[5]</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芸复山人</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软件维护 </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[J/OL] </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en-US" altLang="zh-CN" sz="1400" u="sng" dirty="0" smtClean="0">
                <a:solidFill>
                  <a:schemeClr val="bg1">
                    <a:lumMod val="75000"/>
                  </a:schemeClr>
                </a:solidFill>
                <a:latin typeface="微软雅黑" panose="020B0503020204020204" pitchFamily="34" charset="-122"/>
                <a:ea typeface="微软雅黑" panose="020B0503020204020204" pitchFamily="34" charset="-122"/>
                <a:hlinkClick r:id="rId3"/>
              </a:rPr>
              <a:t>https</a:t>
            </a:r>
            <a:r>
              <a:rPr lang="en-US" altLang="zh-CN" sz="1400" u="sng" dirty="0">
                <a:solidFill>
                  <a:schemeClr val="bg1">
                    <a:lumMod val="75000"/>
                  </a:schemeClr>
                </a:solidFill>
                <a:latin typeface="微软雅黑" panose="020B0503020204020204" pitchFamily="34" charset="-122"/>
                <a:ea typeface="微软雅黑" panose="020B0503020204020204" pitchFamily="34" charset="-122"/>
                <a:hlinkClick r:id="rId3"/>
              </a:rPr>
              <a:t>://</a:t>
            </a:r>
            <a:r>
              <a:rPr lang="en-US" altLang="zh-CN" sz="1400" u="sng" dirty="0" smtClean="0">
                <a:solidFill>
                  <a:schemeClr val="bg1">
                    <a:lumMod val="75000"/>
                  </a:schemeClr>
                </a:solidFill>
                <a:latin typeface="微软雅黑" panose="020B0503020204020204" pitchFamily="34" charset="-122"/>
                <a:ea typeface="微软雅黑" panose="020B0503020204020204" pitchFamily="34" charset="-122"/>
                <a:hlinkClick r:id="rId3"/>
              </a:rPr>
              <a:t>blog.csdn.net/ycy258325/article/details/64121695</a:t>
            </a:r>
            <a:r>
              <a:rPr lang="en-US" altLang="zh-CN" sz="1400" u="sng"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sz="1400" dirty="0">
                <a:solidFill>
                  <a:schemeClr val="bg1">
                    <a:lumMod val="75000"/>
                  </a:schemeClr>
                </a:solidFill>
                <a:latin typeface="微软雅黑" panose="020B0503020204020204" pitchFamily="34" charset="-122"/>
                <a:ea typeface="微软雅黑" panose="020B0503020204020204" pitchFamily="34" charset="-122"/>
              </a:rPr>
              <a:t>2018</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年</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5</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月</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20</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日 </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21:55:09</a:t>
            </a:r>
            <a:br>
              <a:rPr lang="en-US" altLang="zh-CN" sz="1400" dirty="0">
                <a:solidFill>
                  <a:schemeClr val="bg1">
                    <a:lumMod val="75000"/>
                  </a:schemeClr>
                </a:solidFill>
                <a:latin typeface="微软雅黑" panose="020B0503020204020204" pitchFamily="34" charset="-122"/>
                <a:ea typeface="微软雅黑" panose="020B0503020204020204" pitchFamily="34" charset="-122"/>
              </a:rPr>
            </a:br>
            <a:endPar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[6]</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姚得芳</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软件测试</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的七大原则 </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[J/OL] </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hlinkClick r:id="rId4"/>
              </a:rPr>
              <a:t>https</a:t>
            </a:r>
            <a:r>
              <a:rPr lang="en-US" altLang="zh-CN" sz="1400" dirty="0">
                <a:solidFill>
                  <a:schemeClr val="bg1">
                    <a:lumMod val="75000"/>
                  </a:schemeClr>
                </a:solidFill>
                <a:latin typeface="微软雅黑" panose="020B0503020204020204" pitchFamily="34" charset="-122"/>
                <a:ea typeface="微软雅黑" panose="020B0503020204020204" pitchFamily="34" charset="-122"/>
                <a:hlinkClick r:id="rId4"/>
              </a:rPr>
              <a:t>://</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hlinkClick r:id="rId4"/>
              </a:rPr>
              <a:t>blog.csdn.net/yao150824/article/details/48094337</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endParaRPr lang="zh-CN" altLang="en-US" sz="1400"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sz="1400" dirty="0">
                <a:solidFill>
                  <a:schemeClr val="bg1">
                    <a:lumMod val="75000"/>
                  </a:schemeClr>
                </a:solidFill>
                <a:latin typeface="微软雅黑" panose="020B0503020204020204" pitchFamily="34" charset="-122"/>
                <a:ea typeface="微软雅黑" panose="020B0503020204020204" pitchFamily="34" charset="-122"/>
              </a:rPr>
              <a:t>2018</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年</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5</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月</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21</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日 </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22:09:48</a:t>
            </a:r>
          </a:p>
          <a:p>
            <a:pPr algn="just"/>
            <a:endPar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吴心远</a:t>
            </a:r>
            <a:r>
              <a:rPr lang="en-US" altLang="zh-CN"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Alpha </a:t>
            </a:r>
            <a:r>
              <a:rPr lang="zh-CN" altLang="en-US"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测试和 </a:t>
            </a:r>
            <a:r>
              <a:rPr lang="en-US" altLang="zh-CN"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beta </a:t>
            </a:r>
            <a:r>
              <a:rPr lang="zh-CN" altLang="en-US"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测试区别到底在哪儿</a:t>
            </a:r>
            <a:r>
              <a:rPr lang="zh-CN" altLang="en-US"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[J/OL</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a:p>
            <a:pPr algn="just"/>
            <a:r>
              <a:rPr lang="zh-CN" altLang="en-US"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hlinkClick r:id="rId5"/>
              </a:rPr>
              <a:t>https</a:t>
            </a:r>
            <a:r>
              <a:rPr lang="en-US" altLang="zh-CN"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hlinkClick r:id="rId5"/>
              </a:rPr>
              <a:t>://</a:t>
            </a:r>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hlinkClick r:id="rId5"/>
              </a:rPr>
              <a:t>www.zhihu.com/question/24821702</a:t>
            </a:r>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2015-2-25</a:t>
            </a:r>
          </a:p>
          <a:p>
            <a:pPr algn="just"/>
            <a:endParaRPr lang="en-US" altLang="zh-CN" sz="14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algn="just"/>
            <a:r>
              <a:rPr lang="zh-CN" altLang="en-US" sz="3600" dirty="0" smtClean="0">
                <a:solidFill>
                  <a:schemeClr val="bg1">
                    <a:lumMod val="75000"/>
                  </a:schemeClr>
                </a:solidFill>
                <a:latin typeface="微软雅黑" panose="020B0503020204020204" pitchFamily="34" charset="-122"/>
                <a:ea typeface="微软雅黑" panose="020B0503020204020204" pitchFamily="34" charset="-122"/>
                <a:sym typeface="+mn-ea"/>
              </a:rPr>
              <a:t>参考文献</a:t>
            </a:r>
            <a:endParaRPr lang="zh-CN" altLang="en-US" dirty="0">
              <a:solidFill>
                <a:schemeClr val="bg1">
                  <a:lumMod val="75000"/>
                </a:schemeClr>
              </a:solidFill>
              <a:ea typeface="宋体" panose="02010600030101010101" pitchFamily="2" charset="-122"/>
              <a:cs typeface="+mn-lt"/>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7645" y="1959610"/>
            <a:ext cx="4068445" cy="110680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6600" b="1" cap="none" spc="0" dirty="0" smtClean="0">
                <a:solidFill>
                  <a:schemeClr val="accent3"/>
                </a:solidFill>
                <a:effectLst/>
                <a:latin typeface="微软雅黑" panose="020B0503020204020204" pitchFamily="34" charset="-122"/>
                <a:ea typeface="微软雅黑" panose="020B0503020204020204" pitchFamily="34" charset="-122"/>
              </a:rPr>
              <a:t>谢谢大家！</a:t>
            </a:r>
            <a:endParaRPr lang="zh-CN" altLang="en-US" sz="6600" b="1" cap="none" spc="0" dirty="0">
              <a:solidFill>
                <a:schemeClr val="accent3"/>
              </a:solidFill>
              <a:effectLst/>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
          <p:cNvSpPr>
            <a:spLocks noChangeArrowheads="1"/>
          </p:cNvSpPr>
          <p:nvPr/>
        </p:nvSpPr>
        <p:spPr bwMode="auto">
          <a:xfrm>
            <a:off x="677848" y="465862"/>
            <a:ext cx="3625454" cy="6194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rPr>
              <a:t>1.1</a:t>
            </a: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确认、验证</a:t>
            </a: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pic>
        <p:nvPicPr>
          <p:cNvPr id="3" name="图片 2"/>
          <p:cNvPicPr>
            <a:picLocks noChangeAspect="1"/>
          </p:cNvPicPr>
          <p:nvPr/>
        </p:nvPicPr>
        <p:blipFill>
          <a:blip r:embed="rId3"/>
          <a:stretch>
            <a:fillRect/>
          </a:stretch>
        </p:blipFill>
        <p:spPr>
          <a:xfrm>
            <a:off x="2114867" y="1647824"/>
            <a:ext cx="5329658" cy="2004045"/>
          </a:xfrm>
          <a:prstGeom prst="rect">
            <a:avLst/>
          </a:prstGeom>
          <a:noFill/>
          <a:ln w="9525">
            <a:noFill/>
          </a:ln>
          <a:effectLst>
            <a:outerShdw blurRad="76200" dir="18900000" sy="23000" kx="-1200000" algn="bl" rotWithShape="0">
              <a:prstClr val="black">
                <a:alpha val="20000"/>
              </a:prstClr>
            </a:outerShdw>
            <a:softEdge rad="63500"/>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615608" y="1609727"/>
            <a:ext cx="3734619" cy="2917342"/>
          </a:xfrm>
          <a:prstGeom prst="rect">
            <a:avLst/>
          </a:prstGeom>
          <a:effectLst>
            <a:softEdge rad="31750"/>
          </a:effectLst>
        </p:spPr>
      </p:pic>
      <p:pic>
        <p:nvPicPr>
          <p:cNvPr id="4" name="图片 3"/>
          <p:cNvPicPr>
            <a:picLocks noChangeAspect="1"/>
          </p:cNvPicPr>
          <p:nvPr/>
        </p:nvPicPr>
        <p:blipFill>
          <a:blip r:embed="rId4"/>
          <a:stretch>
            <a:fillRect/>
          </a:stretch>
        </p:blipFill>
        <p:spPr>
          <a:xfrm>
            <a:off x="4747260" y="1609725"/>
            <a:ext cx="3728720" cy="2917825"/>
          </a:xfrm>
          <a:prstGeom prst="rect">
            <a:avLst/>
          </a:prstGeom>
          <a:noFill/>
          <a:ln w="9525">
            <a:noFill/>
          </a:ln>
          <a:effectLst>
            <a:softEdge rad="31750"/>
          </a:effectLst>
        </p:spPr>
      </p:pic>
      <p:sp>
        <p:nvSpPr>
          <p:cNvPr id="5" name="AutoShape 1"/>
          <p:cNvSpPr>
            <a:spLocks noChangeArrowheads="1"/>
          </p:cNvSpPr>
          <p:nvPr/>
        </p:nvSpPr>
        <p:spPr bwMode="auto">
          <a:xfrm>
            <a:off x="67754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dirty="0">
                <a:solidFill>
                  <a:schemeClr val="bg1">
                    <a:lumMod val="75000"/>
                  </a:schemeClr>
                </a:solidFill>
                <a:latin typeface="微软雅黑" panose="020B0503020204020204" pitchFamily="34" charset="-122"/>
                <a:ea typeface="微软雅黑" panose="020B0503020204020204" pitchFamily="34" charset="-122"/>
                <a:sym typeface="+mn-ea"/>
              </a:rPr>
              <a:t>1.1.2</a:t>
            </a:r>
            <a:r>
              <a:rPr lang="zh-CN" altLang="en-US" sz="3600" dirty="0" smtClean="0">
                <a:solidFill>
                  <a:schemeClr val="bg1">
                    <a:lumMod val="75000"/>
                  </a:schemeClr>
                </a:solidFill>
                <a:latin typeface="微软雅黑" panose="020B0503020204020204" pitchFamily="34" charset="-122"/>
                <a:ea typeface="微软雅黑" panose="020B0503020204020204" pitchFamily="34" charset="-122"/>
                <a:sym typeface="+mn-ea"/>
              </a:rPr>
              <a:t>例子</a:t>
            </a:r>
            <a:endPar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mn-ea"/>
            </a:endParaRPr>
          </a:p>
          <a:p>
            <a:pPr hangingPunct="0"/>
            <a:r>
              <a:rPr lang="zh-CN" altLang="en-US" sz="2800" dirty="0">
                <a:solidFill>
                  <a:schemeClr val="bg1">
                    <a:lumMod val="75000"/>
                  </a:schemeClr>
                </a:solidFill>
                <a:sym typeface="+mn-ea"/>
              </a:rPr>
              <a:t>酒店前台的需求</a:t>
            </a:r>
            <a:endParaRPr lang="zh-CN" altLang="en-US" sz="3600"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3155" y="1447800"/>
            <a:ext cx="6917055" cy="2584450"/>
          </a:xfrm>
          <a:prstGeom prst="rect">
            <a:avLst/>
          </a:prstGeom>
          <a:noFill/>
        </p:spPr>
        <p:txBody>
          <a:bodyPr wrap="square" rtlCol="0">
            <a:spAutoFit/>
          </a:bodyPr>
          <a:lstStyle/>
          <a:p>
            <a:pPr marL="285750" indent="-285750">
              <a:buFont typeface="Wingdings" panose="05000000000000000000" charset="0"/>
              <a:buChar char="Ø"/>
            </a:pPr>
            <a:r>
              <a:rPr lang="en-US" altLang="zh-CN" dirty="0">
                <a:solidFill>
                  <a:schemeClr val="bg1">
                    <a:lumMod val="75000"/>
                  </a:schemeClr>
                </a:solidFill>
              </a:rPr>
              <a:t>“</a:t>
            </a:r>
            <a:r>
              <a:rPr lang="zh-CN" altLang="en-US" dirty="0">
                <a:solidFill>
                  <a:schemeClr val="bg1">
                    <a:lumMod val="75000"/>
                  </a:schemeClr>
                </a:solidFill>
              </a:rPr>
              <a:t>如果软件的功能和性能如同用户所合理期待那样，软件就是有效的。</a:t>
            </a:r>
            <a:r>
              <a:rPr lang="en-US" altLang="zh-CN" dirty="0">
                <a:solidFill>
                  <a:schemeClr val="bg1">
                    <a:lumMod val="75000"/>
                  </a:schemeClr>
                </a:solidFill>
              </a:rPr>
              <a:t>”</a:t>
            </a:r>
            <a:endParaRPr lang="zh-CN" altLang="en-US" dirty="0">
              <a:solidFill>
                <a:schemeClr val="bg1">
                  <a:lumMod val="75000"/>
                </a:schemeClr>
              </a:solidFill>
            </a:endParaRPr>
          </a:p>
          <a:p>
            <a:pPr lvl="2" indent="0">
              <a:buNone/>
            </a:pPr>
            <a:r>
              <a:rPr lang="en-US" altLang="zh-CN" dirty="0">
                <a:solidFill>
                  <a:schemeClr val="bg1">
                    <a:lumMod val="75000"/>
                  </a:schemeClr>
                </a:solidFill>
              </a:rPr>
              <a:t>		——《</a:t>
            </a:r>
            <a:r>
              <a:rPr lang="zh-CN" altLang="en-US" dirty="0">
                <a:solidFill>
                  <a:schemeClr val="bg1">
                    <a:lumMod val="75000"/>
                  </a:schemeClr>
                </a:solidFill>
              </a:rPr>
              <a:t>软件工程导论（第</a:t>
            </a:r>
            <a:r>
              <a:rPr lang="en-US" altLang="zh-CN" dirty="0">
                <a:solidFill>
                  <a:schemeClr val="bg1">
                    <a:lumMod val="75000"/>
                  </a:schemeClr>
                </a:solidFill>
              </a:rPr>
              <a:t>6</a:t>
            </a:r>
            <a:r>
              <a:rPr lang="zh-CN" altLang="en-US" dirty="0">
                <a:solidFill>
                  <a:schemeClr val="bg1">
                    <a:lumMod val="75000"/>
                  </a:schemeClr>
                </a:solidFill>
              </a:rPr>
              <a:t>版）</a:t>
            </a:r>
            <a:r>
              <a:rPr lang="en-US" altLang="zh-CN" dirty="0">
                <a:solidFill>
                  <a:schemeClr val="bg1">
                    <a:lumMod val="75000"/>
                  </a:schemeClr>
                </a:solidFill>
              </a:rPr>
              <a:t>》</a:t>
            </a:r>
          </a:p>
          <a:p>
            <a:pPr lvl="2" indent="0">
              <a:buNone/>
            </a:pPr>
            <a:endParaRPr lang="zh-CN" altLang="en-US" dirty="0">
              <a:solidFill>
                <a:schemeClr val="bg1">
                  <a:lumMod val="75000"/>
                </a:schemeClr>
              </a:solidFill>
            </a:endParaRPr>
          </a:p>
          <a:p>
            <a:pPr lvl="2" indent="0">
              <a:buNone/>
            </a:pPr>
            <a:endParaRPr lang="zh-CN" altLang="en-US" dirty="0">
              <a:solidFill>
                <a:schemeClr val="bg1">
                  <a:lumMod val="75000"/>
                </a:schemeClr>
              </a:solidFill>
            </a:endParaRPr>
          </a:p>
          <a:p>
            <a:pPr marL="285750" indent="-285750">
              <a:buFont typeface="Wingdings" panose="05000000000000000000" charset="0"/>
              <a:buChar char="Ø"/>
            </a:pPr>
            <a:r>
              <a:rPr lang="en-US" altLang="zh-CN" dirty="0">
                <a:solidFill>
                  <a:schemeClr val="bg1">
                    <a:lumMod val="75000"/>
                  </a:schemeClr>
                </a:solidFill>
              </a:rPr>
              <a:t>“</a:t>
            </a:r>
            <a:r>
              <a:rPr lang="zh-CN" altLang="en-US" dirty="0">
                <a:solidFill>
                  <a:schemeClr val="bg1">
                    <a:lumMod val="75000"/>
                  </a:schemeClr>
                </a:solidFill>
              </a:rPr>
              <a:t>一个简单（尽管粗糙）的定义是当软件可以按照客户合理的预期方式工作时，确认就算成功。</a:t>
            </a:r>
            <a:r>
              <a:rPr lang="en-US" altLang="zh-CN" dirty="0">
                <a:solidFill>
                  <a:schemeClr val="bg1">
                    <a:lumMod val="75000"/>
                  </a:schemeClr>
                </a:solidFill>
              </a:rPr>
              <a:t>”</a:t>
            </a:r>
            <a:endParaRPr lang="zh-CN" altLang="en-US" dirty="0">
              <a:solidFill>
                <a:schemeClr val="bg1">
                  <a:lumMod val="75000"/>
                </a:schemeClr>
              </a:solidFill>
            </a:endParaRPr>
          </a:p>
          <a:p>
            <a:pPr lvl="6" indent="0">
              <a:buFont typeface="Wingdings" panose="05000000000000000000" charset="0"/>
              <a:buNone/>
            </a:pPr>
            <a:r>
              <a:rPr lang="en-US" altLang="zh-CN" dirty="0">
                <a:solidFill>
                  <a:schemeClr val="bg1">
                    <a:lumMod val="75000"/>
                  </a:schemeClr>
                </a:solidFill>
              </a:rPr>
              <a:t>——《</a:t>
            </a:r>
            <a:r>
              <a:rPr lang="zh-CN" altLang="en-US" dirty="0">
                <a:solidFill>
                  <a:schemeClr val="bg1">
                    <a:lumMod val="75000"/>
                  </a:schemeClr>
                </a:solidFill>
              </a:rPr>
              <a:t>软件工程：实践者的研究方法（原书第</a:t>
            </a:r>
            <a:r>
              <a:rPr lang="en-US" altLang="zh-CN" dirty="0">
                <a:solidFill>
                  <a:schemeClr val="bg1">
                    <a:lumMod val="75000"/>
                  </a:schemeClr>
                </a:solidFill>
              </a:rPr>
              <a:t>7</a:t>
            </a:r>
            <a:r>
              <a:rPr lang="zh-CN" altLang="en-US" dirty="0">
                <a:solidFill>
                  <a:schemeClr val="bg1">
                    <a:lumMod val="75000"/>
                  </a:schemeClr>
                </a:solidFill>
              </a:rPr>
              <a:t>版本科</a:t>
            </a:r>
            <a:r>
              <a:rPr lang="en-US" altLang="zh-CN" dirty="0">
                <a:solidFill>
                  <a:schemeClr val="bg1">
                    <a:lumMod val="75000"/>
                  </a:schemeClr>
                </a:solidFill>
              </a:rPr>
              <a:t>•</a:t>
            </a:r>
            <a:r>
              <a:rPr lang="zh-CN" altLang="en-US" dirty="0">
                <a:solidFill>
                  <a:schemeClr val="bg1">
                    <a:lumMod val="75000"/>
                  </a:schemeClr>
                </a:solidFill>
              </a:rPr>
              <a:t>教学版）</a:t>
            </a:r>
            <a:r>
              <a:rPr lang="en-US" altLang="zh-CN" dirty="0" smtClean="0">
                <a:solidFill>
                  <a:schemeClr val="bg1">
                    <a:lumMod val="75000"/>
                  </a:schemeClr>
                </a:solidFill>
              </a:rPr>
              <a:t>》</a:t>
            </a:r>
            <a:endParaRPr lang="zh-CN" altLang="en-US" dirty="0">
              <a:solidFill>
                <a:schemeClr val="bg1">
                  <a:lumMod val="75000"/>
                </a:schemeClr>
              </a:solidFill>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有效性、</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目标</a:t>
            </a:r>
            <a:endParaRPr lang="zh-CN" altLang="en-US" sz="3600"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469390" y="1626235"/>
            <a:ext cx="6205220" cy="3070860"/>
          </a:xfrm>
          <a:prstGeom prst="rect">
            <a:avLst/>
          </a:prstGeom>
          <a:noFill/>
          <a:ln w="9525">
            <a:noFill/>
          </a:ln>
          <a:effectLst>
            <a:softEdge rad="63500"/>
          </a:effectLst>
        </p:spPr>
      </p:pic>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确认测试的基础</a:t>
            </a:r>
            <a:endPar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hangingPunct="0"/>
            <a:r>
              <a:rPr lang="zh-CN" altLang="en-US" sz="28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如何</a:t>
            </a:r>
            <a:r>
              <a:rPr lang="zh-CN" altLang="en-US" sz="28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开始？</a:t>
            </a:r>
            <a:r>
              <a:rPr lang="en-US" altLang="zh-CN" sz="28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确认测试的基础</a:t>
            </a:r>
            <a:endPar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hangingPunct="0"/>
            <a:endParaRPr lang="zh-CN" altLang="en-US"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4235" y="1995805"/>
            <a:ext cx="7415530" cy="1476375"/>
          </a:xfrm>
          <a:prstGeom prst="rect">
            <a:avLst/>
          </a:prstGeom>
          <a:noFill/>
        </p:spPr>
        <p:txBody>
          <a:bodyPr wrap="square" rtlCol="0">
            <a:spAutoFit/>
          </a:bodyPr>
          <a:lstStyle/>
          <a:p>
            <a:pPr marL="285750" indent="-285750">
              <a:buFont typeface="Wingdings" panose="05000000000000000000" charset="0"/>
              <a:buChar char="Ø"/>
            </a:pPr>
            <a:r>
              <a:rPr lang="zh-CN" altLang="en-US" dirty="0">
                <a:solidFill>
                  <a:schemeClr val="bg1">
                    <a:lumMod val="75000"/>
                  </a:schemeClr>
                </a:solidFill>
                <a:latin typeface="微软雅黑" panose="020B0503020204020204" pitchFamily="34" charset="-122"/>
                <a:ea typeface="微软雅黑" panose="020B0503020204020204" pitchFamily="34" charset="-122"/>
              </a:rPr>
              <a:t>“与所有其他测试步骤类似，确认测试尽力发现错误，但是它侧重于</a:t>
            </a:r>
            <a:r>
              <a:rPr lang="zh-CN" altLang="en-US" b="1" dirty="0">
                <a:solidFill>
                  <a:schemeClr val="bg1">
                    <a:lumMod val="75000"/>
                  </a:schemeClr>
                </a:solidFill>
                <a:latin typeface="微软雅黑" panose="020B0503020204020204" pitchFamily="34" charset="-122"/>
                <a:ea typeface="微软雅黑" panose="020B0503020204020204" pitchFamily="34" charset="-122"/>
              </a:rPr>
              <a:t>需求级的错误</a:t>
            </a:r>
            <a:r>
              <a:rPr lang="zh-CN" altLang="en-US" dirty="0">
                <a:solidFill>
                  <a:schemeClr val="bg1">
                    <a:lumMod val="75000"/>
                  </a:schemeClr>
                </a:solidFill>
                <a:latin typeface="微软雅黑" panose="020B0503020204020204" pitchFamily="34" charset="-122"/>
                <a:ea typeface="微软雅黑" panose="020B0503020204020204" pitchFamily="34" charset="-122"/>
              </a:rPr>
              <a:t>，即那些</a:t>
            </a:r>
            <a:r>
              <a:rPr lang="zh-CN" altLang="en-US" b="1" dirty="0">
                <a:solidFill>
                  <a:schemeClr val="bg1">
                    <a:lumMod val="75000"/>
                  </a:schemeClr>
                </a:solidFill>
                <a:latin typeface="微软雅黑" panose="020B0503020204020204" pitchFamily="34" charset="-122"/>
                <a:ea typeface="微软雅黑" panose="020B0503020204020204" pitchFamily="34" charset="-122"/>
              </a:rPr>
              <a:t>对最终用户是显而易见的错误</a:t>
            </a:r>
            <a:r>
              <a:rPr lang="zh-CN" altLang="en-US" dirty="0">
                <a:solidFill>
                  <a:schemeClr val="bg1">
                    <a:lumMod val="75000"/>
                  </a:schemeClr>
                </a:solidFill>
                <a:latin typeface="微软雅黑" panose="020B0503020204020204" pitchFamily="34" charset="-122"/>
                <a:ea typeface="微软雅黑" panose="020B0503020204020204" pitchFamily="34" charset="-122"/>
              </a:rPr>
              <a:t>”</a:t>
            </a:r>
          </a:p>
          <a:p>
            <a:pPr indent="0">
              <a:buFont typeface="Wingdings" panose="05000000000000000000" charset="0"/>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buNone/>
            </a:pPr>
            <a:r>
              <a:rPr lang="en-US" altLang="zh-CN" dirty="0">
                <a:solidFill>
                  <a:schemeClr val="bg1">
                    <a:lumMod val="75000"/>
                  </a:schemeClr>
                </a:solidFill>
                <a:sym typeface="+mn-ea"/>
              </a:rPr>
              <a:t>				——《</a:t>
            </a:r>
            <a:r>
              <a:rPr lang="zh-CN" altLang="en-US" dirty="0">
                <a:solidFill>
                  <a:schemeClr val="bg1">
                    <a:lumMod val="75000"/>
                  </a:schemeClr>
                </a:solidFill>
                <a:sym typeface="+mn-ea"/>
              </a:rPr>
              <a:t>软件工程：实践者的研</a:t>
            </a:r>
            <a:r>
              <a:rPr lang="en-US" altLang="zh-CN" dirty="0">
                <a:solidFill>
                  <a:schemeClr val="bg1">
                    <a:lumMod val="75000"/>
                  </a:schemeClr>
                </a:solidFill>
                <a:sym typeface="+mn-ea"/>
              </a:rPr>
              <a:t>				</a:t>
            </a:r>
            <a:r>
              <a:rPr lang="zh-CN" altLang="en-US" dirty="0">
                <a:solidFill>
                  <a:schemeClr val="bg1">
                    <a:lumMod val="75000"/>
                  </a:schemeClr>
                </a:solidFill>
                <a:sym typeface="+mn-ea"/>
              </a:rPr>
              <a:t>究方法（原书第</a:t>
            </a:r>
            <a:r>
              <a:rPr lang="en-US" altLang="zh-CN" dirty="0">
                <a:solidFill>
                  <a:schemeClr val="bg1">
                    <a:lumMod val="75000"/>
                  </a:schemeClr>
                </a:solidFill>
                <a:sym typeface="+mn-ea"/>
              </a:rPr>
              <a:t>7</a:t>
            </a:r>
            <a:r>
              <a:rPr lang="zh-CN" altLang="en-US" dirty="0">
                <a:solidFill>
                  <a:schemeClr val="bg1">
                    <a:lumMod val="75000"/>
                  </a:schemeClr>
                </a:solidFill>
                <a:sym typeface="+mn-ea"/>
              </a:rPr>
              <a:t>版本科</a:t>
            </a:r>
            <a:r>
              <a:rPr lang="en-US" altLang="zh-CN" dirty="0">
                <a:solidFill>
                  <a:schemeClr val="bg1">
                    <a:lumMod val="75000"/>
                  </a:schemeClr>
                </a:solidFill>
                <a:sym typeface="+mn-ea"/>
              </a:rPr>
              <a:t>•</a:t>
            </a:r>
            <a:r>
              <a:rPr lang="zh-CN" altLang="en-US" dirty="0">
                <a:solidFill>
                  <a:schemeClr val="bg1">
                    <a:lumMod val="75000"/>
                  </a:schemeClr>
                </a:solidFill>
                <a:sym typeface="+mn-ea"/>
              </a:rPr>
              <a:t>教学版）</a:t>
            </a:r>
            <a:r>
              <a:rPr lang="en-US" altLang="zh-CN" dirty="0" smtClean="0">
                <a:solidFill>
                  <a:schemeClr val="bg1">
                    <a:lumMod val="75000"/>
                  </a:schemeClr>
                </a:solidFill>
                <a:sym typeface="+mn-ea"/>
              </a:rPr>
              <a:t>》</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确认测试在工程实现中的作用和</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地位</a:t>
            </a:r>
            <a:endParaRPr lang="zh-CN" altLang="en-US"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2425</Words>
  <Application>Microsoft Office PowerPoint</Application>
  <PresentationFormat>全屏显示(16:9)</PresentationFormat>
  <Paragraphs>205</Paragraphs>
  <Slides>44</Slides>
  <Notes>15</Notes>
  <HiddenSlides>0</HiddenSlides>
  <MMClips>0</MMClips>
  <ScaleCrop>false</ScaleCrop>
  <HeadingPairs>
    <vt:vector size="4" baseType="variant">
      <vt:variant>
        <vt:lpstr>主题</vt:lpstr>
      </vt:variant>
      <vt:variant>
        <vt:i4>3</vt:i4>
      </vt:variant>
      <vt:variant>
        <vt:lpstr>幻灯片标题</vt:lpstr>
      </vt:variant>
      <vt:variant>
        <vt:i4>44</vt:i4>
      </vt:variant>
    </vt:vector>
  </HeadingPairs>
  <TitlesOfParts>
    <vt:vector size="47" baseType="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zucc</cp:lastModifiedBy>
  <cp:revision>127</cp:revision>
  <dcterms:created xsi:type="dcterms:W3CDTF">2018-05-21T09:13:00Z</dcterms:created>
  <dcterms:modified xsi:type="dcterms:W3CDTF">2018-05-24T07:14:22Z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