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1" r:id="rId14"/>
    <p:sldId id="272" r:id="rId15"/>
    <p:sldId id="280" r:id="rId16"/>
    <p:sldId id="281" r:id="rId17"/>
    <p:sldId id="273" r:id="rId18"/>
    <p:sldId id="274" r:id="rId19"/>
    <p:sldId id="278" r:id="rId20"/>
    <p:sldId id="279" r:id="rId21"/>
    <p:sldId id="275" r:id="rId22"/>
    <p:sldId id="276" r:id="rId2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2018/4/22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项目需求分析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可靠性和可用需求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？？？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出错处理需求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网站访问流量过大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崩溃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服务器总存储容量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不足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用户网络异常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下载异常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上传异常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接口需求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(User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用户的下载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用户的上传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用户的评论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通信接口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(Communication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需求：</a:t>
            </a:r>
          </a:p>
        </p:txBody>
      </p:sp>
    </p:spTree>
    <p:extLst>
      <p:ext uri="{BB962C8B-B14F-4D97-AF65-F5344CB8AC3E}">
        <p14:creationId xmlns:p14="http://schemas.microsoft.com/office/powerpoint/2010/main" val="3005038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740" y="1519524"/>
            <a:ext cx="6048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约束</a:t>
            </a:r>
            <a:endParaRPr lang="zh-CN" altLang="en-US" sz="2400" b="1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软件限制：无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硬件限制：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可使用的服务器：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逆向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需求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无需满足用户做种子的需求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将来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可能提出的要求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用户的私有云空间（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OwnCloud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107387"/>
            <a:ext cx="64865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91781"/>
            <a:ext cx="6572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061094"/>
            <a:ext cx="6562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实体联系图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33" y="2137420"/>
            <a:ext cx="4533556" cy="3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7" name="图片 6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338" y="2353444"/>
            <a:ext cx="6399033" cy="30008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844040" y="2092019"/>
            <a:ext cx="5455920" cy="3259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11086" y="173169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>
                <a:ea typeface="微软雅黑" pitchFamily="34" charset="-122"/>
              </a:rPr>
              <a:t>、总体说明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11086" y="220462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>
                <a:ea typeface="微软雅黑" pitchFamily="34" charset="-122"/>
              </a:rPr>
              <a:t>、功能需求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11086" y="2677735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>
                <a:ea typeface="微软雅黑" pitchFamily="34" charset="-122"/>
              </a:rPr>
              <a:t>、综合需求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711086" y="3149203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>
                <a:ea typeface="微软雅黑" pitchFamily="34" charset="-122"/>
              </a:rPr>
              <a:t>、数据需求</a:t>
            </a: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16093" y="2323251"/>
            <a:ext cx="6442710" cy="21259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147888"/>
            <a:ext cx="6448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567113"/>
            <a:ext cx="64484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编写目的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需求分析以系统规格说明和项目规划作为分析活动的基本出发点，并从软件角度对它们进行检查与调整；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2.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需求规格说明又是软件设计、实现、测试直至维护的主要基础。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良好的分析活动有助于避免或尽早剔除早期错误，从而提高软件生产率，降低开发成本，改进软件质量。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小组分工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陈帆：数据流图，功能流图绘制，数据字典制作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张荣阳：状态转换图绘制，需求分析报告制作，调查问卷制作及发放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赵伟宏：实体联系图绘制，</a:t>
            </a: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制作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总体流程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？？？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763" y="1127770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4033" y="540395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424758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功能范围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13969"/>
              </p:ext>
            </p:extLst>
          </p:nvPr>
        </p:nvGraphicFramePr>
        <p:xfrm>
          <a:off x="1695028" y="1916384"/>
          <a:ext cx="5829300" cy="3787165"/>
        </p:xfrm>
        <a:graphic>
          <a:graphicData uri="http://schemas.openxmlformats.org/drawingml/2006/table">
            <a:tbl>
              <a:tblPr/>
              <a:tblGrid>
                <a:gridCol w="2636838"/>
                <a:gridCol w="2638425"/>
                <a:gridCol w="554037"/>
              </a:tblGrid>
              <a:tr h="3914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功能模块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主要功能点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优先级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</a:t>
                      </a: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Arial"/>
                        </a:rPr>
                        <a:t>查看资源列表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Arial"/>
                        </a:rPr>
                        <a:t>新建资源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上传文档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下载文档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在自己的资源中审核文档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资源评级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52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304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用户管理模块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用户注册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用户管理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            </a:t>
                      </a: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资源管理模块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资源删除，修改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资源审核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48178"/>
              </p:ext>
            </p:extLst>
          </p:nvPr>
        </p:nvGraphicFramePr>
        <p:xfrm>
          <a:off x="1922622" y="2497460"/>
          <a:ext cx="530352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715656"/>
                <a:gridCol w="35878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角色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浙江大学城市学院师生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微信用户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性能需求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？？？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381</Words>
  <Application>Microsoft Office PowerPoint</Application>
  <PresentationFormat>全屏显示(16:10)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2018-04-22T11:40:04Z</dcterms:created>
  <dcterms:modified xsi:type="dcterms:W3CDTF">2018-04-22T13:29:15Z</dcterms:modified>
</cp:coreProperties>
</file>