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301" r:id="rId3"/>
    <p:sldId id="302" r:id="rId4"/>
    <p:sldId id="304" r:id="rId5"/>
    <p:sldId id="303" r:id="rId6"/>
  </p:sldIdLst>
  <p:sldSz cx="18288000" cy="10287000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맑은 고딕" pitchFamily="50" charset="-127"/>
      <p:regular r:id="rId12"/>
      <p:bold r:id="rId13"/>
    </p:embeddedFont>
    <p:embeddedFont>
      <p:font typeface="Assistant" charset="-79"/>
      <p:regular r:id="rId14"/>
      <p:bold r:id="rId15"/>
    </p:embeddedFont>
    <p:embeddedFont>
      <p:font typeface="Tenor Sans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8B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3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8631788"/>
            <a:ext cx="18288118" cy="1655221"/>
          </a:xfrm>
          <a:custGeom>
            <a:avLst/>
            <a:gdLst/>
            <a:ahLst/>
            <a:cxnLst/>
            <a:rect l="l" t="t" r="r" b="b"/>
            <a:pathLst>
              <a:path w="4816592" h="435940" extrusionOk="0">
                <a:moveTo>
                  <a:pt x="0" y="0"/>
                </a:moveTo>
                <a:lnTo>
                  <a:pt x="4816592" y="0"/>
                </a:lnTo>
                <a:lnTo>
                  <a:pt x="4816592" y="435940"/>
                </a:lnTo>
                <a:lnTo>
                  <a:pt x="0" y="435940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507350" y="47318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●"/>
              <a:defRPr sz="34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○"/>
              <a:defRPr sz="34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■"/>
              <a:defRPr sz="34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●"/>
              <a:defRPr sz="34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○"/>
              <a:defRPr sz="34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■"/>
              <a:defRPr sz="34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●"/>
              <a:defRPr sz="34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○"/>
              <a:defRPr sz="34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444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■"/>
              <a:defRPr sz="34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52300" y="649600"/>
            <a:ext cx="14335800" cy="3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300"/>
              <a:buFont typeface="Tenor Sans"/>
              <a:buNone/>
              <a:defRPr sz="123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1296800" y="2430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/>
          <p:nvPr/>
        </p:nvSpPr>
        <p:spPr>
          <a:xfrm>
            <a:off x="0" y="9258300"/>
            <a:ext cx="18280075" cy="1028255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59175" y="757750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0" y="0"/>
            <a:ext cx="18280075" cy="3126283"/>
          </a:xfrm>
          <a:custGeom>
            <a:avLst/>
            <a:gdLst/>
            <a:ahLst/>
            <a:cxnLst/>
            <a:rect l="l" t="t" r="r" b="b"/>
            <a:pathLst>
              <a:path w="8971816" h="1534372" extrusionOk="0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034175" y="72487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Tenor Sans"/>
              <a:buNone/>
              <a:defRPr sz="7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716675" y="40986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0" y="0"/>
            <a:ext cx="18280075" cy="10330159"/>
          </a:xfrm>
          <a:custGeom>
            <a:avLst/>
            <a:gdLst/>
            <a:ahLst/>
            <a:cxnLst/>
            <a:rect l="l" t="t" r="r" b="b"/>
            <a:pathLst>
              <a:path w="8971816" h="1534372" extrusionOk="0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900475" y="4441800"/>
            <a:ext cx="527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6665375" y="4441800"/>
            <a:ext cx="527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2522450" y="4441800"/>
            <a:ext cx="527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 rot="-5400000">
            <a:off x="3123221" y="6406499"/>
            <a:ext cx="6195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6"/>
          <p:cNvCxnSpPr/>
          <p:nvPr/>
        </p:nvCxnSpPr>
        <p:spPr>
          <a:xfrm rot="-5400000">
            <a:off x="8946460" y="6406499"/>
            <a:ext cx="6195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4175" y="72487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Tenor Sans"/>
              <a:buNone/>
              <a:defRPr sz="7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-304050" y="5575575"/>
            <a:ext cx="18592045" cy="4711422"/>
          </a:xfrm>
          <a:custGeom>
            <a:avLst/>
            <a:gdLst/>
            <a:ahLst/>
            <a:cxnLst/>
            <a:rect l="l" t="t" r="r" b="b"/>
            <a:pathLst>
              <a:path w="4816592" h="435940" extrusionOk="0">
                <a:moveTo>
                  <a:pt x="0" y="0"/>
                </a:moveTo>
                <a:lnTo>
                  <a:pt x="4816592" y="0"/>
                </a:lnTo>
                <a:lnTo>
                  <a:pt x="4816592" y="435940"/>
                </a:lnTo>
                <a:lnTo>
                  <a:pt x="0" y="435940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096250" y="2865250"/>
            <a:ext cx="84312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>
            <a:spLocks noGrp="1"/>
          </p:cNvSpPr>
          <p:nvPr>
            <p:ph type="pic" idx="2"/>
          </p:nvPr>
        </p:nvSpPr>
        <p:spPr>
          <a:xfrm>
            <a:off x="-7249675" y="-36300"/>
            <a:ext cx="13866600" cy="103995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6335797" y="5495283"/>
            <a:ext cx="3086608" cy="259388"/>
          </a:xfrm>
          <a:custGeom>
            <a:avLst/>
            <a:gdLst/>
            <a:ahLst/>
            <a:cxnLst/>
            <a:rect l="l" t="t" r="r" b="b"/>
            <a:pathLst>
              <a:path w="812800" h="68305" extrusionOk="0">
                <a:moveTo>
                  <a:pt x="0" y="0"/>
                </a:moveTo>
                <a:lnTo>
                  <a:pt x="812800" y="0"/>
                </a:lnTo>
                <a:lnTo>
                  <a:pt x="812800" y="68305"/>
                </a:lnTo>
                <a:lnTo>
                  <a:pt x="0" y="68305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471950" y="59532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34848" y="0"/>
            <a:ext cx="18314908" cy="10282543"/>
          </a:xfrm>
          <a:custGeom>
            <a:avLst/>
            <a:gdLst/>
            <a:ahLst/>
            <a:cxnLst/>
            <a:rect l="l" t="t" r="r" b="b"/>
            <a:pathLst>
              <a:path w="8988912" h="5046647" extrusionOk="0">
                <a:moveTo>
                  <a:pt x="0" y="0"/>
                </a:moveTo>
                <a:lnTo>
                  <a:pt x="8988912" y="0"/>
                </a:lnTo>
                <a:lnTo>
                  <a:pt x="8988912" y="5046647"/>
                </a:lnTo>
                <a:lnTo>
                  <a:pt x="0" y="504664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4463000" y="4304700"/>
            <a:ext cx="946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●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○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■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●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○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■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●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○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■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377100" y="275242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Tenor Sans"/>
              <a:buNone/>
              <a:defRPr sz="7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-9" y="-3610"/>
            <a:ext cx="5782276" cy="10286150"/>
          </a:xfrm>
          <a:custGeom>
            <a:avLst/>
            <a:gdLst/>
            <a:ahLst/>
            <a:cxnLst/>
            <a:rect l="l" t="t" r="r" b="b"/>
            <a:pathLst>
              <a:path w="2837927" h="5048417" extrusionOk="0">
                <a:moveTo>
                  <a:pt x="0" y="0"/>
                </a:moveTo>
                <a:lnTo>
                  <a:pt x="2837927" y="0"/>
                </a:lnTo>
                <a:lnTo>
                  <a:pt x="2837927" y="5048417"/>
                </a:lnTo>
                <a:lnTo>
                  <a:pt x="0" y="504841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41" name="Google Shape;41;p9"/>
          <p:cNvSpPr>
            <a:spLocks noGrp="1"/>
          </p:cNvSpPr>
          <p:nvPr>
            <p:ph type="pic" idx="2"/>
          </p:nvPr>
        </p:nvSpPr>
        <p:spPr>
          <a:xfrm>
            <a:off x="-911324" y="1969975"/>
            <a:ext cx="8172900" cy="61296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7543625" y="3352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643275" y="196997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12503216" y="-3610"/>
            <a:ext cx="5782276" cy="10286150"/>
          </a:xfrm>
          <a:custGeom>
            <a:avLst/>
            <a:gdLst/>
            <a:ahLst/>
            <a:cxnLst/>
            <a:rect l="l" t="t" r="r" b="b"/>
            <a:pathLst>
              <a:path w="2837927" h="5048417" extrusionOk="0">
                <a:moveTo>
                  <a:pt x="0" y="0"/>
                </a:moveTo>
                <a:lnTo>
                  <a:pt x="2837927" y="0"/>
                </a:lnTo>
                <a:lnTo>
                  <a:pt x="2837927" y="5048417"/>
                </a:lnTo>
                <a:lnTo>
                  <a:pt x="0" y="504841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10115051" y="1908550"/>
            <a:ext cx="8172900" cy="61296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/>
          <p:nvPr/>
        </p:nvSpPr>
        <p:spPr>
          <a:xfrm>
            <a:off x="789072" y="5612758"/>
            <a:ext cx="9974316" cy="106960"/>
          </a:xfrm>
          <a:custGeom>
            <a:avLst/>
            <a:gdLst/>
            <a:ahLst/>
            <a:cxnLst/>
            <a:rect l="l" t="t" r="r" b="b"/>
            <a:pathLst>
              <a:path w="2626548" h="28166" extrusionOk="0">
                <a:moveTo>
                  <a:pt x="0" y="0"/>
                </a:moveTo>
                <a:lnTo>
                  <a:pt x="2626548" y="0"/>
                </a:lnTo>
                <a:lnTo>
                  <a:pt x="2626548" y="28166"/>
                </a:lnTo>
                <a:lnTo>
                  <a:pt x="0" y="28166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1163750" y="6033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82150" y="3078925"/>
            <a:ext cx="89169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218400" y="48973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152300" y="649600"/>
            <a:ext cx="14335800" cy="3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300"/>
              <a:buFont typeface="Tenor Sans"/>
              <a:buNone/>
              <a:defRPr sz="123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1"/>
          <p:cNvGrpSpPr/>
          <p:nvPr/>
        </p:nvGrpSpPr>
        <p:grpSpPr>
          <a:xfrm>
            <a:off x="0" y="8414801"/>
            <a:ext cx="18287996" cy="3303286"/>
            <a:chOff x="0" y="-57149"/>
            <a:chExt cx="4816592" cy="870000"/>
          </a:xfrm>
        </p:grpSpPr>
        <p:sp>
          <p:nvSpPr>
            <p:cNvPr id="55" name="Google Shape;55;p11"/>
            <p:cNvSpPr/>
            <p:nvPr/>
          </p:nvSpPr>
          <p:spPr>
            <a:xfrm>
              <a:off x="0" y="0"/>
              <a:ext cx="4816592" cy="435940"/>
            </a:xfrm>
            <a:custGeom>
              <a:avLst/>
              <a:gdLst/>
              <a:ahLst/>
              <a:cxnLst/>
              <a:rect l="l" t="t" r="r" b="b"/>
              <a:pathLst>
                <a:path w="4816592" h="43594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435940"/>
                  </a:lnTo>
                  <a:lnTo>
                    <a:pt x="0" y="435940"/>
                  </a:lnTo>
                  <a:close/>
                </a:path>
              </a:pathLst>
            </a:custGeom>
            <a:solidFill>
              <a:srgbClr val="0C48BB"/>
            </a:solidFill>
            <a:ln>
              <a:noFill/>
            </a:ln>
          </p:spPr>
        </p:sp>
        <p:sp>
          <p:nvSpPr>
            <p:cNvPr id="56" name="Google Shape;56;p11"/>
            <p:cNvSpPr txBox="1"/>
            <p:nvPr/>
          </p:nvSpPr>
          <p:spPr>
            <a:xfrm>
              <a:off x="0" y="-57149"/>
              <a:ext cx="48165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8" name="Google Shape;58;p11"/>
          <p:cNvCxnSpPr/>
          <p:nvPr/>
        </p:nvCxnSpPr>
        <p:spPr>
          <a:xfrm>
            <a:off x="1210628" y="6056361"/>
            <a:ext cx="11339069" cy="0"/>
          </a:xfrm>
          <a:prstGeom prst="straightConnector1">
            <a:avLst/>
          </a:prstGeom>
          <a:noFill/>
          <a:ln w="104775" cap="flat" cmpd="sng">
            <a:solidFill>
              <a:srgbClr val="B4E3EF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59" name="Google Shape;59;p11"/>
          <p:cNvGrpSpPr/>
          <p:nvPr/>
        </p:nvGrpSpPr>
        <p:grpSpPr>
          <a:xfrm>
            <a:off x="9534932" y="5476731"/>
            <a:ext cx="1258394" cy="1264035"/>
            <a:chOff x="1813" y="0"/>
            <a:chExt cx="809173" cy="812800"/>
          </a:xfrm>
        </p:grpSpPr>
        <p:sp>
          <p:nvSpPr>
            <p:cNvPr id="60" name="Google Shape;60;p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C4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1423225" y="6401000"/>
            <a:ext cx="3383906" cy="62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사업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본부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팀 이지현</a:t>
            </a:r>
            <a:endParaRPr>
              <a:latin typeface="+mn-ea"/>
              <a:ea typeface="+mn-ea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270818" y="2446638"/>
            <a:ext cx="9244781" cy="2632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+mj-ea"/>
                <a:ea typeface="+mj-ea"/>
              </a:rPr>
              <a:t>블랍</a:t>
            </a:r>
            <a:r>
              <a:rPr lang="ko-KR" altLang="en-US" sz="4800" dirty="0" err="1" smtClean="0">
                <a:latin typeface="+mj-ea"/>
                <a:ea typeface="+mj-ea"/>
              </a:rPr>
              <a:t>에</a:t>
            </a:r>
            <a:r>
              <a:rPr lang="ko-KR" altLang="en-US" sz="4800" dirty="0" smtClean="0">
                <a:latin typeface="+mj-ea"/>
                <a:ea typeface="+mj-ea"/>
              </a:rPr>
              <a:t> 대한 추가설명</a:t>
            </a:r>
            <a:endParaRPr sz="48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25"/>
          <p:cNvSpPr/>
          <p:nvPr/>
        </p:nvSpPr>
        <p:spPr>
          <a:xfrm>
            <a:off x="1" y="924677"/>
            <a:ext cx="2924532" cy="81145"/>
          </a:xfrm>
          <a:custGeom>
            <a:avLst/>
            <a:gdLst/>
            <a:ahLst/>
            <a:cxnLst/>
            <a:rect l="l" t="t" r="r" b="b"/>
            <a:pathLst>
              <a:path w="1454267" h="40351" extrusionOk="0">
                <a:moveTo>
                  <a:pt x="0" y="0"/>
                </a:moveTo>
                <a:lnTo>
                  <a:pt x="1454267" y="0"/>
                </a:lnTo>
                <a:lnTo>
                  <a:pt x="1454267" y="40351"/>
                </a:lnTo>
                <a:lnTo>
                  <a:pt x="0" y="40351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5" name="Google Shape;319;p25"/>
          <p:cNvSpPr txBox="1"/>
          <p:nvPr/>
        </p:nvSpPr>
        <p:spPr>
          <a:xfrm>
            <a:off x="1028700" y="261521"/>
            <a:ext cx="129663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err="1" smtClean="0">
                <a:solidFill>
                  <a:srgbClr val="0C48BB"/>
                </a:solidFill>
                <a:latin typeface="+mj-ea"/>
                <a:ea typeface="+mj-ea"/>
                <a:cs typeface="Tenor Sans"/>
                <a:sym typeface="Tenor Sans"/>
              </a:rPr>
              <a:t>블랍</a:t>
            </a:r>
            <a:r>
              <a:rPr lang="ko-KR" altLang="en-US" sz="3200" dirty="0" smtClean="0">
                <a:solidFill>
                  <a:srgbClr val="0C48BB"/>
                </a:solidFill>
                <a:latin typeface="+mj-ea"/>
                <a:ea typeface="+mj-ea"/>
                <a:cs typeface="Tenor Sans"/>
                <a:sym typeface="Tenor Sans"/>
              </a:rPr>
              <a:t> </a:t>
            </a:r>
            <a:r>
              <a:rPr lang="en-US" altLang="ko-KR" sz="2800" dirty="0" smtClean="0">
                <a:solidFill>
                  <a:srgbClr val="0C48BB"/>
                </a:solidFill>
                <a:latin typeface="+mj-ea"/>
                <a:ea typeface="+mj-ea"/>
                <a:cs typeface="Tenor Sans"/>
                <a:sym typeface="Tenor Sans"/>
              </a:rPr>
              <a:t>(Blob: Binary large object)</a:t>
            </a:r>
            <a:endParaRPr sz="400">
              <a:latin typeface="+mj-ea"/>
              <a:ea typeface="+mj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8291" y="4291999"/>
            <a:ext cx="14748782" cy="157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25"/>
          <p:cNvSpPr/>
          <p:nvPr/>
        </p:nvSpPr>
        <p:spPr>
          <a:xfrm>
            <a:off x="1" y="924677"/>
            <a:ext cx="2924532" cy="81145"/>
          </a:xfrm>
          <a:custGeom>
            <a:avLst/>
            <a:gdLst/>
            <a:ahLst/>
            <a:cxnLst/>
            <a:rect l="l" t="t" r="r" b="b"/>
            <a:pathLst>
              <a:path w="1454267" h="40351" extrusionOk="0">
                <a:moveTo>
                  <a:pt x="0" y="0"/>
                </a:moveTo>
                <a:lnTo>
                  <a:pt x="1454267" y="0"/>
                </a:lnTo>
                <a:lnTo>
                  <a:pt x="1454267" y="40351"/>
                </a:lnTo>
                <a:lnTo>
                  <a:pt x="0" y="40351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5" name="Google Shape;319;p25"/>
          <p:cNvSpPr txBox="1"/>
          <p:nvPr/>
        </p:nvSpPr>
        <p:spPr>
          <a:xfrm>
            <a:off x="1028700" y="261521"/>
            <a:ext cx="129663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err="1" smtClean="0">
                <a:solidFill>
                  <a:srgbClr val="0C48BB"/>
                </a:solidFill>
                <a:latin typeface="+mj-ea"/>
                <a:ea typeface="+mj-ea"/>
                <a:cs typeface="Tenor Sans"/>
                <a:sym typeface="Tenor Sans"/>
              </a:rPr>
              <a:t>블랍</a:t>
            </a:r>
            <a:r>
              <a:rPr lang="ko-KR" altLang="en-US" sz="3200" dirty="0" smtClean="0">
                <a:solidFill>
                  <a:srgbClr val="0C48BB"/>
                </a:solidFill>
                <a:latin typeface="+mj-ea"/>
                <a:ea typeface="+mj-ea"/>
                <a:cs typeface="Tenor Sans"/>
                <a:sym typeface="Tenor Sans"/>
              </a:rPr>
              <a:t> </a:t>
            </a:r>
            <a:r>
              <a:rPr lang="en-US" altLang="ko-KR" sz="2800" dirty="0" smtClean="0">
                <a:solidFill>
                  <a:srgbClr val="0C48BB"/>
                </a:solidFill>
                <a:latin typeface="+mj-ea"/>
                <a:ea typeface="+mj-ea"/>
                <a:cs typeface="Tenor Sans"/>
                <a:sym typeface="Tenor Sans"/>
              </a:rPr>
              <a:t>(Blob: Binary large object)</a:t>
            </a:r>
            <a:endParaRPr sz="40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6562" y="1153083"/>
            <a:ext cx="12056072" cy="8758692"/>
            <a:chOff x="5947721" y="1264294"/>
            <a:chExt cx="12056072" cy="875869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98568" y="1264294"/>
              <a:ext cx="11605225" cy="8758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5955959" y="1878228"/>
              <a:ext cx="506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①</a:t>
              </a:r>
              <a:endParaRPr lang="ko-KR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7721" y="5750010"/>
              <a:ext cx="506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63732" y="3299254"/>
              <a:ext cx="6796216" cy="252077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47721" y="8950414"/>
              <a:ext cx="506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1084011" y="8402595"/>
              <a:ext cx="4312508" cy="158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12776886" y="1455223"/>
            <a:ext cx="5140411" cy="8095218"/>
            <a:chOff x="444843" y="1344012"/>
            <a:chExt cx="5140411" cy="809521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6627" y="1344012"/>
              <a:ext cx="190500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444843" y="2421924"/>
              <a:ext cx="5140411" cy="701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①</a:t>
              </a:r>
              <a:r>
                <a:rPr lang="ko-KR" altLang="en-US" sz="2000" dirty="0" smtClean="0">
                  <a:latin typeface="+mn-ea"/>
                  <a:ea typeface="+mn-ea"/>
                </a:rPr>
                <a:t> </a:t>
              </a:r>
              <a:r>
                <a:rPr lang="en-US" altLang="ko-KR" sz="2000" dirty="0" smtClean="0">
                  <a:latin typeface="+mn-ea"/>
                  <a:ea typeface="+mn-ea"/>
                </a:rPr>
                <a:t>.</a:t>
              </a:r>
              <a:r>
                <a:rPr lang="en-US" altLang="ko-KR" sz="2000" dirty="0" err="1" smtClean="0">
                  <a:latin typeface="+mn-ea"/>
                  <a:ea typeface="+mn-ea"/>
                </a:rPr>
                <a:t>git</a:t>
              </a:r>
              <a:r>
                <a:rPr lang="en-US" altLang="ko-KR" sz="2000" dirty="0" smtClean="0">
                  <a:latin typeface="+mn-ea"/>
                  <a:ea typeface="+mn-ea"/>
                </a:rPr>
                <a:t>/objects </a:t>
              </a:r>
              <a:r>
                <a:rPr lang="ko-KR" altLang="en-US" sz="2000" dirty="0" err="1" smtClean="0">
                  <a:latin typeface="+mn-ea"/>
                  <a:ea typeface="+mn-ea"/>
                </a:rPr>
                <a:t>디렉토리로</a:t>
              </a:r>
              <a:r>
                <a:rPr lang="ko-KR" altLang="en-US" sz="2000" dirty="0" smtClean="0">
                  <a:latin typeface="+mn-ea"/>
                  <a:ea typeface="+mn-ea"/>
                </a:rPr>
                <a:t> 이동 후</a:t>
              </a:r>
              <a:r>
                <a:rPr lang="en-US" altLang="ko-KR" sz="2000" dirty="0" smtClean="0">
                  <a:latin typeface="+mn-ea"/>
                  <a:ea typeface="+mn-ea"/>
                </a:rPr>
                <a:t> </a:t>
              </a:r>
              <a:r>
                <a:rPr lang="ko-KR" altLang="en-US" sz="2000" dirty="0" smtClean="0">
                  <a:latin typeface="+mn-ea"/>
                  <a:ea typeface="+mn-ea"/>
                </a:rPr>
                <a:t>파일 리스트를 확인</a:t>
              </a:r>
              <a:endParaRPr lang="en-US" altLang="ko-KR" sz="20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②</a:t>
              </a:r>
              <a:r>
                <a:rPr lang="ko-KR" altLang="en-US" sz="2000" dirty="0" smtClean="0">
                  <a:latin typeface="+mn-ea"/>
                  <a:ea typeface="+mn-ea"/>
                </a:rPr>
                <a:t> </a:t>
              </a:r>
              <a:r>
                <a:rPr lang="ko-KR" altLang="en-US" sz="2000" dirty="0" err="1" smtClean="0">
                  <a:latin typeface="+mn-ea"/>
                  <a:ea typeface="+mn-ea"/>
                </a:rPr>
                <a:t>블랍의</a:t>
              </a:r>
              <a:r>
                <a:rPr lang="ko-KR" altLang="en-US" sz="2000" dirty="0" smtClean="0">
                  <a:latin typeface="+mn-ea"/>
                  <a:ea typeface="+mn-ea"/>
                </a:rPr>
                <a:t> </a:t>
              </a:r>
              <a:r>
                <a:rPr lang="ko-KR" altLang="en-US" sz="2000" dirty="0" err="1" smtClean="0">
                  <a:latin typeface="+mn-ea"/>
                  <a:ea typeface="+mn-ea"/>
                </a:rPr>
                <a:t>디렉토리로</a:t>
              </a:r>
              <a:r>
                <a:rPr lang="ko-KR" altLang="en-US" sz="2000" dirty="0" smtClean="0">
                  <a:latin typeface="+mn-ea"/>
                  <a:ea typeface="+mn-ea"/>
                </a:rPr>
                <a:t> 이동 후 </a:t>
              </a:r>
              <a:r>
                <a:rPr lang="ko-KR" altLang="en-US" sz="2000" dirty="0" err="1" smtClean="0">
                  <a:latin typeface="+mn-ea"/>
                  <a:ea typeface="+mn-ea"/>
                </a:rPr>
                <a:t>블랍의</a:t>
              </a:r>
              <a:r>
                <a:rPr lang="ko-KR" altLang="en-US" sz="2000" dirty="0" smtClean="0">
                  <a:latin typeface="+mn-ea"/>
                  <a:ea typeface="+mn-ea"/>
                </a:rPr>
                <a:t> 파일 이름 확인</a:t>
              </a:r>
              <a:endParaRPr lang="en-US" altLang="ko-KR" sz="20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③</a:t>
              </a:r>
              <a:r>
                <a:rPr lang="ko-KR" altLang="en-US" sz="2000" dirty="0" smtClean="0">
                  <a:latin typeface="+mn-ea"/>
                  <a:ea typeface="+mn-ea"/>
                </a:rPr>
                <a:t> </a:t>
              </a:r>
              <a:r>
                <a:rPr lang="ko-KR" altLang="en-US" sz="2000" dirty="0" err="1" smtClean="0">
                  <a:latin typeface="+mn-ea"/>
                  <a:ea typeface="+mn-ea"/>
                </a:rPr>
                <a:t>블랍의</a:t>
              </a:r>
              <a:r>
                <a:rPr lang="ko-KR" altLang="en-US" sz="2000" dirty="0" smtClean="0">
                  <a:latin typeface="+mn-ea"/>
                  <a:ea typeface="+mn-ea"/>
                </a:rPr>
                <a:t> 내용 확인</a:t>
              </a:r>
              <a:endParaRPr lang="en-US" altLang="ko-KR" sz="2000" dirty="0" smtClean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25"/>
          <p:cNvSpPr/>
          <p:nvPr/>
        </p:nvSpPr>
        <p:spPr>
          <a:xfrm>
            <a:off x="1" y="924677"/>
            <a:ext cx="2924532" cy="81145"/>
          </a:xfrm>
          <a:custGeom>
            <a:avLst/>
            <a:gdLst/>
            <a:ahLst/>
            <a:cxnLst/>
            <a:rect l="l" t="t" r="r" b="b"/>
            <a:pathLst>
              <a:path w="1454267" h="40351" extrusionOk="0">
                <a:moveTo>
                  <a:pt x="0" y="0"/>
                </a:moveTo>
                <a:lnTo>
                  <a:pt x="1454267" y="0"/>
                </a:lnTo>
                <a:lnTo>
                  <a:pt x="1454267" y="40351"/>
                </a:lnTo>
                <a:lnTo>
                  <a:pt x="0" y="40351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5" name="Google Shape;319;p25"/>
          <p:cNvSpPr txBox="1"/>
          <p:nvPr/>
        </p:nvSpPr>
        <p:spPr>
          <a:xfrm>
            <a:off x="1028700" y="261521"/>
            <a:ext cx="129663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err="1" smtClean="0">
                <a:solidFill>
                  <a:srgbClr val="0C48BB"/>
                </a:solidFill>
                <a:latin typeface="+mj-ea"/>
                <a:ea typeface="+mj-ea"/>
                <a:cs typeface="Tenor Sans"/>
                <a:sym typeface="Tenor Sans"/>
              </a:rPr>
              <a:t>블랍</a:t>
            </a:r>
            <a:r>
              <a:rPr lang="ko-KR" altLang="en-US" sz="3200" dirty="0" smtClean="0">
                <a:solidFill>
                  <a:srgbClr val="0C48BB"/>
                </a:solidFill>
                <a:latin typeface="+mj-ea"/>
                <a:ea typeface="+mj-ea"/>
                <a:cs typeface="Tenor Sans"/>
                <a:sym typeface="Tenor Sans"/>
              </a:rPr>
              <a:t> </a:t>
            </a:r>
            <a:r>
              <a:rPr lang="en-US" altLang="ko-KR" sz="2800" dirty="0" smtClean="0">
                <a:solidFill>
                  <a:srgbClr val="0C48BB"/>
                </a:solidFill>
                <a:latin typeface="+mj-ea"/>
                <a:ea typeface="+mj-ea"/>
                <a:cs typeface="Tenor Sans"/>
                <a:sym typeface="Tenor Sans"/>
              </a:rPr>
              <a:t>(Blob: Binary large object)</a:t>
            </a:r>
            <a:endParaRPr sz="400">
              <a:latin typeface="+mj-ea"/>
              <a:ea typeface="+mj-ea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78" y="1153083"/>
            <a:ext cx="11605225" cy="875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38767" y="2116504"/>
            <a:ext cx="10446133" cy="218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00108" y="7108637"/>
            <a:ext cx="4789599" cy="218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25"/>
          <p:cNvSpPr/>
          <p:nvPr/>
        </p:nvSpPr>
        <p:spPr>
          <a:xfrm>
            <a:off x="1" y="924677"/>
            <a:ext cx="2924532" cy="81145"/>
          </a:xfrm>
          <a:custGeom>
            <a:avLst/>
            <a:gdLst/>
            <a:ahLst/>
            <a:cxnLst/>
            <a:rect l="l" t="t" r="r" b="b"/>
            <a:pathLst>
              <a:path w="1454267" h="40351" extrusionOk="0">
                <a:moveTo>
                  <a:pt x="0" y="0"/>
                </a:moveTo>
                <a:lnTo>
                  <a:pt x="1454267" y="0"/>
                </a:lnTo>
                <a:lnTo>
                  <a:pt x="1454267" y="40351"/>
                </a:lnTo>
                <a:lnTo>
                  <a:pt x="0" y="40351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5" name="Google Shape;319;p25"/>
          <p:cNvSpPr txBox="1"/>
          <p:nvPr/>
        </p:nvSpPr>
        <p:spPr>
          <a:xfrm>
            <a:off x="1028700" y="261521"/>
            <a:ext cx="129663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err="1" smtClean="0">
                <a:solidFill>
                  <a:srgbClr val="0C48BB"/>
                </a:solidFill>
                <a:latin typeface="+mj-ea"/>
                <a:ea typeface="+mj-ea"/>
                <a:cs typeface="Tenor Sans"/>
                <a:sym typeface="Tenor Sans"/>
              </a:rPr>
              <a:t>블랍</a:t>
            </a:r>
            <a:r>
              <a:rPr lang="ko-KR" altLang="en-US" sz="3200" dirty="0" smtClean="0">
                <a:solidFill>
                  <a:srgbClr val="0C48BB"/>
                </a:solidFill>
                <a:latin typeface="+mj-ea"/>
                <a:ea typeface="+mj-ea"/>
                <a:cs typeface="Tenor Sans"/>
                <a:sym typeface="Tenor Sans"/>
              </a:rPr>
              <a:t> </a:t>
            </a:r>
            <a:r>
              <a:rPr lang="en-US" altLang="ko-KR" sz="2800" dirty="0" smtClean="0">
                <a:solidFill>
                  <a:srgbClr val="0C48BB"/>
                </a:solidFill>
                <a:latin typeface="+mj-ea"/>
                <a:ea typeface="+mj-ea"/>
                <a:cs typeface="Tenor Sans"/>
                <a:sym typeface="Tenor Sans"/>
              </a:rPr>
              <a:t>(Blob: Binary large object)</a:t>
            </a:r>
            <a:endParaRPr sz="40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849" y="1303209"/>
            <a:ext cx="1828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4655" y="3411967"/>
            <a:ext cx="15711601" cy="270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805881" y="6882715"/>
            <a:ext cx="10676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n-ea"/>
                <a:ea typeface="+mn-ea"/>
              </a:rPr>
              <a:t>git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 cat-file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명령으로 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  <a:ea typeface="+mn-ea"/>
              </a:rPr>
              <a:t>블롭의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내용을 출력해야 알아볼 수 있는 형태로 확인 가능함</a:t>
            </a:r>
            <a:endParaRPr lang="en-US" altLang="ko-KR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and White Simple Basic Company Roadmap Presentation">
  <a:themeElements>
    <a:clrScheme name="Office">
      <a:dk1>
        <a:srgbClr val="000000"/>
      </a:dk1>
      <a:lt1>
        <a:srgbClr val="FFFFFF"/>
      </a:lt1>
      <a:dk2>
        <a:srgbClr val="0C48BB"/>
      </a:dk2>
      <a:lt2>
        <a:srgbClr val="EEECE1"/>
      </a:lt2>
      <a:accent1>
        <a:srgbClr val="4F81BD"/>
      </a:accent1>
      <a:accent2>
        <a:srgbClr val="F6F6F6"/>
      </a:accent2>
      <a:accent3>
        <a:srgbClr val="B4E3EF"/>
      </a:accent3>
      <a:accent4>
        <a:srgbClr val="0C48BB"/>
      </a:accent4>
      <a:accent5>
        <a:srgbClr val="6488D2"/>
      </a:accent5>
      <a:accent6>
        <a:srgbClr val="D8D8D8"/>
      </a:accent6>
      <a:hlink>
        <a:srgbClr val="0C48BB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78</Words>
  <PresentationFormat>사용자 지정</PresentationFormat>
  <Paragraphs>23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Arial</vt:lpstr>
      <vt:lpstr>Calibri</vt:lpstr>
      <vt:lpstr>맑은 고딕</vt:lpstr>
      <vt:lpstr>Assistant</vt:lpstr>
      <vt:lpstr>Tenor Sans</vt:lpstr>
      <vt:lpstr>Blue and White Simple Basic Company Roadmap Presentation</vt:lpstr>
      <vt:lpstr>블랍에 대한 추가설명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with 소스트리</dc:title>
  <dc:creator>Jihyun Lee</dc:creator>
  <cp:lastModifiedBy>Jihyun Lee</cp:lastModifiedBy>
  <cp:revision>44</cp:revision>
  <dcterms:modified xsi:type="dcterms:W3CDTF">2023-01-11T07:41:38Z</dcterms:modified>
</cp:coreProperties>
</file>